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0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4"/>
  </p:sldMasterIdLst>
  <p:notesMasterIdLst>
    <p:notesMasterId r:id="rId48"/>
  </p:notesMasterIdLst>
  <p:sldIdLst>
    <p:sldId id="256" r:id="rId5"/>
    <p:sldId id="258" r:id="rId6"/>
    <p:sldId id="326" r:id="rId7"/>
    <p:sldId id="316" r:id="rId8"/>
    <p:sldId id="317" r:id="rId9"/>
    <p:sldId id="318" r:id="rId10"/>
    <p:sldId id="319" r:id="rId11"/>
    <p:sldId id="325" r:id="rId12"/>
    <p:sldId id="324" r:id="rId13"/>
    <p:sldId id="320" r:id="rId14"/>
    <p:sldId id="323" r:id="rId15"/>
    <p:sldId id="322" r:id="rId16"/>
    <p:sldId id="260" r:id="rId17"/>
    <p:sldId id="261" r:id="rId18"/>
    <p:sldId id="262" r:id="rId19"/>
    <p:sldId id="263" r:id="rId20"/>
    <p:sldId id="264" r:id="rId21"/>
    <p:sldId id="30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305" r:id="rId30"/>
    <p:sldId id="306" r:id="rId31"/>
    <p:sldId id="307" r:id="rId32"/>
    <p:sldId id="308" r:id="rId33"/>
    <p:sldId id="309" r:id="rId34"/>
    <p:sldId id="313" r:id="rId35"/>
    <p:sldId id="311" r:id="rId36"/>
    <p:sldId id="312" r:id="rId37"/>
    <p:sldId id="314" r:id="rId38"/>
    <p:sldId id="310" r:id="rId39"/>
    <p:sldId id="315" r:id="rId40"/>
    <p:sldId id="327" r:id="rId41"/>
    <p:sldId id="328" r:id="rId42"/>
    <p:sldId id="329" r:id="rId43"/>
    <p:sldId id="330" r:id="rId44"/>
    <p:sldId id="331" r:id="rId45"/>
    <p:sldId id="332" r:id="rId46"/>
    <p:sldId id="333" r:id="rId47"/>
  </p:sldIdLst>
  <p:sldSz cx="9144000" cy="5143500" type="screen16x9"/>
  <p:notesSz cx="6858000" cy="9144000"/>
  <p:embeddedFontLst>
    <p:embeddedFont>
      <p:font typeface="Abadi" panose="020B0604020104020204" pitchFamily="34" charset="0"/>
      <p:regular r:id="rId49"/>
    </p:embeddedFont>
    <p:embeddedFont>
      <p:font typeface="Amasis MT Pro Black" panose="02040A04050005020304" pitchFamily="18" charset="-18"/>
      <p:bold r:id="rId50"/>
      <p:boldItalic r:id="rId51"/>
    </p:embeddedFont>
    <p:embeddedFont>
      <p:font typeface="Comfortaa" panose="020B0604020202020204" charset="0"/>
      <p:regular r:id="rId52"/>
      <p:bold r:id="rId53"/>
    </p:embeddedFont>
    <p:embeddedFont>
      <p:font typeface="Hind" panose="02000000000000000000" pitchFamily="2" charset="-18"/>
      <p:regular r:id="rId54"/>
      <p:bold r:id="rId55"/>
    </p:embeddedFont>
    <p:embeddedFont>
      <p:font typeface="Nerko One" panose="020B0604020202020204" charset="0"/>
      <p:regular r:id="rId56"/>
    </p:embeddedFont>
    <p:embeddedFont>
      <p:font typeface="Nunito" pitchFamily="2" charset="-18"/>
      <p:regular r:id="rId57"/>
      <p:bold r:id="rId58"/>
      <p:italic r:id="rId59"/>
      <p:boldItalic r:id="rId60"/>
    </p:embeddedFont>
    <p:embeddedFont>
      <p:font typeface="Sigmar One" panose="020B0604020202020204" charset="-18"/>
      <p:regular r:id="rId6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2790D9-6277-4B9B-B642-760176422645}">
  <a:tblStyle styleId="{4C2790D9-6277-4B9B-B642-7601764226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1.xml"/><Relationship Id="rId61" Type="http://schemas.openxmlformats.org/officeDocument/2006/relationships/font" Target="fonts/font13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2:25:42.270"/>
    </inkml:context>
    <inkml:brush xml:id="br0">
      <inkml:brushProperty name="width" value="0.1" units="cm"/>
      <inkml:brushProperty name="height" value="0.6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2771 455,'0'-4,"0"-4,-6-1,-6-2,-5 1,-8-2,-11 2,-6-1,1-2,1 1,4 3,1 0,0 0,-1 0,-4-3,-9-6,-6-3,-7-5,0 3,1-3,1 1,0 4,7 6,6 2,5 3,5 0,3-1,-3 0,1 0,0 1,0 2,3 3,-1 2,0-2,2 1,-1 0,3 1,-1-3,-5 1,1 0,-2 2,-3 0,-2 2,-4 1,-1-1,1 2,-2-1,-2 0,0 0,2 0,5 0,5 1,-3-1,3 0,1 0,-3 0,2 0,1 0,3 0,4 0,0 0,6 3,0 5,0 0,2 3,1 3,-3 2,-4 2,-4 4,0 5,-1 2,2-1,-1-2,5-2,1-1,1-6,5-1,6 6,8 2,9 5,8-3,7-3,6-1,4-2,4 3,4-3,-1 2,0 5,4 3,6 0,-2-1,2-2,4-6,0-7,-6-2,-5 0,-8 2,3-2,5-3,6 0,3-1,-4-2,1-2,0-2,-5-1,2-1,7 0,2 0,2-1,3 1,-5 0,3 0,-1-1,-3 1,-3 0,1 0,-5 0,-2 0,-5 0,-1 0,-1 0,-1 0,-1 0,-1 0,4 0,2 0,0 0,-1 0,1 0,-2 0,-1 0,1 0,2-3,-3-1,-3 0,-3 0,0-2,3-3,5-4,1-2,-2-3,-5-2,-2-3,-4-5,-5-1,-6 1,-8 2,-5 2,-5 2,-3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2:58:15.624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1 1,'3'0,"5"0,4 0,6 3,12 1,2 4,4 0,1-2,-1 3,-1-1,1 1,0 0,2 1,0 3,-2 1,-5 3,0-2,-6 0,-3 1,-3-3,-1 1,0-3,0 0,1 2,0-2,3-2,-1 0,2 3,0 2,0-1,-1 0,0 2,-1 1,2-2,5 3,3 3,4 1,3-4,-6 0,-4-4,-4-4,-3 0,-1-2,-1 2,-1 2,4 0,9-3,8 2,-3 1,0 0,-6 0,-5 0,-4-4,2-1,0-3,3 1,-3 5,-2-1,-1-1,-5-5,-4-9,-4-4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2:58:17.050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454 0,'-3'0,"-1"4,0 3,3 5,7 7,4 4,5 7,2-1,3 1,-3 0,-1-4,1-1,-4-2,-3-2,0-1,2-1,1-3,-1 2,5 2,2 0,5 1,-2-1,-2 0,-3 4,-5 0,-15-3,-10-5,-9-6,-8-4,-6-4,-6-1,-6-2,1 0,6 0,3 0,1 1,4-1,0 1,3-4,3 0,-4-1,-3-2,0 1,0 0,2 2,3-2,4-4,2 1,1 1,6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3:00:35.905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2428 574,'-3'-7,"-18"-9,-19-8,-23-10,-14-6,-10-3,-8-1,0 0,8 5,7 5,2 6,9 3,2 0,6 4,3 2,2 1,0 1,-4-1,-1 2,-5 5,0 1,1-2,4 2,3 2,5 3,4 1,4 3,0 0,3 5,4 4,0 1,0-1,1 2,-1 5,-1 4,4 2,0-3,4 0,2-5,4 4,-1 1,5 2,-2-3,-3-2,-4 5,-1 1,3 1,-2-3,5-2,7 3,6 1,5 4,4 5,5 0,7 5,7 4,9 1,6-2,2 2,1 1,2 0,5 0,5-4,2-1,2 0,4 0,2 1,1 1,-2 1,0-4,1-3,0-8,-2-5,-1-4,5-7,1-3,2-3,4-2,4 0,0-1,-2 0,-1 0,0 0,0 1,-1-1,-2 1,-6 0,-1 0,-1 0,-6 0,-1 0,-3-3,-5-5,-3-1,-4-2,-5-2,-6-3,-5-2,-4-1,-2-7,-2-10,-3-2,1-4,3-2,-1 3,2-1,-1-1,4 8,10 9,8 10,12 7,11 5,14-1,-6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3:00:37.376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3138 182,'-4'0,"-14"0,-10 0,-18 0,-21 0,-19 0,-26 0,-9 0,-9 0,-2 0,-8 0,-4 0,-1-4,7-3,4-5,5-4,0-5,6-3,7 0,3 0,4 4,4 6,6 5,7 4,9 3,5 2,6 1,5 3,7 5,7 4,6 3,8 2,3 2,5 3,1 2,2 3,6 1,7 1,5-1,5 5,4 4,1 4,8 3,12 3,10 4,9 3,9 2,9 1,8 2,11 3,11 1,5 0,7-1,0-5,0-8,-4-7,-5-6,-6-11,-13-8,-7-6,-4-3,-10-4,-6-3,-1-1,-4-2,1 1,4-1,1 0,3 0,4 1,-1 0,1 0,5 0,3-4,-1-3,-2-9,0-4,-3-2,-4-1,-4 4,-3-2,-9 0,-3-4,-4 2,-3 0,-2-1,1 0,-2-2,-2-3,-5 0,0 1,0 2,5 0,2-4,-3-3,-3 1,-2-1,0-1,2 4,-2 2,0 1,-2 3,1-5,-2-8,-3-4,1 1,-1 2,-2 0,-1-4,-2 2,-1 5,-1 5,7 7,8 8,12 6,2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3:00:38.576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1777 340,'-3'-11,"-15"-9,-18-8,-22-6,-19-1,-15-5,-10 2,-7 4,1 7,3 5,5 4,14 3,10 6,9 4,13 2,1 2,0 2,-1 3,2 5,0 4,-1 3,1 5,3 4,3-4,3-2,5 0,6 3,5 4,4 2,2 2,5 9,5 2,5 4,3 4,2-2,1 0,1-1,3-5,5-3,4-1,-1-3,5-1,6 4,9 5,10 3,7 0,2-3,2-4,3 0,5-4,5-1,5-3,4-3,-1-6,-3-6,-6-7,-9 0,-3 1,-4-1,0-1,-5-6,-4-9,-1-4,2-6,-2-7,-1-6,-4-4,-1-3,-3-5,-2-6,-7 0,-4 0,-4 0,-4-3,-5 1,-2 0,-1-3,-2 2,-3 0,-5-2,-3-1,-8 5,-2 4,-6 7,3 4,-1 3,1 5,-3 3,0-1,-4 1,-8 4,-13 6,-22 5,3 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3:00:39.967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1 459,'7'0,"8"-3,10-5,-1-7,3-5,3-2,7-1,0-3,1-4,4-3,5-3,7-2,9-2,6 4,9 4,14 3,15 5,13 5,9 7,10 4,11 5,-4 2,-2 1,-6 2,-3-1,-8 0,-2 0,-5-1,-7 1,-8-1,-10 0,-7 0,-8 0,-5 0,-2 0,1 0,-3-1,-3 1,-3 0,-6 0,-3 0,2 0,2 0,7 0,6 0,6 0,8 0,1 0,4 0,-2 0,-5 0,-1 0,-1 0,-1 0,-1 0,-5 0,-1 0,-4 0,-1 0,-1 0,-3 0,-3 0,-5 0,-3 0,0 0,-3 0,0 0,1 0,-2 0,0 0,3 0,-6 0,-1 0,3 0,-5 0,0 0,3 0,-1 0,-1 0,-5 0,-3 0,-1 0,-4 0,-10 0,-23 0,-12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3:00:40.984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0 534,'10'0,"17"-4,20-3,26-12,24-5,19-6,13-4,11-3,6 1,1 4,-1 3,-2 1,-5 5,-3 6,6 6,-2 5,0 3,-8 3,-7-3,-7 0,-10-4,-11-3,-14 0,-9-2,-3 1,0 3,-6-1,0 1,2-2,-1 2,-4 2,1-2,-1-3,-1 1,-3 2,-3 2,-3 2,-7 2,-5 1,-6 1,-2-3,1-1,-3 1,1 0,-1-3,-4-3,5 0,-3 8,-13 14,-9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3:00:41.943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1 541,'3'-3,"8"-5,13-5,11-2,10-6,5-6,3-6,6-3,3-2,-2-2,-1 0,-8 6,-5 6,-4 7,-3 8,-1 5,0 2,-3-3,-2 2,2-3,0 1,5-1,-1 1,-4-2,2 2,5-1,-4-3,-3 1,0 3,-3 2,0 0,-2 1,0 1,2 2,-1-3,-6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3:00:43.856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0 9,'0'-3,"7"-2,6 4,3 6,3 4,1 2,-2 1,2 0,1 0,0 2,0-1,0 0,0-2,6-3,-2 1,2 1,0 0,-1-2,1-2,-1 0,3 4,-1 3,-2-1,2-2,6-3,7-3,-4 2,-10 2,-15 4,-14 0,-15 4,-8 3,-5 2,-2 0,-2 4,-2 0,2 0,7-1,4 5,4 1,-3-1,3-2,1-2,4 1,1-1,-1-1,2 3,0-1,-2-5,-1-2,1-1,0 0,-1-3,3-5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2:25:44.98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0 1,'4'0,"4"3,4 5,3 0,3 3,2 0,3 0,2 2,3 0,4-1,-1 3,-1 1,-4-2,-2 0,-2 1,2-2,1-3,1-4,5 1,-1 6,2 1,-2 1,-2-2,1 0,-1 2,1 1,2 1,-4 1,0-2,3-4,-5-1,-2 2,-3-3,6 2,2 1,-1 6,2-1,7 0,-1 0,1 1,-2 4,0 0,-6 1,-2-1,0 3,0 0,4 2,3 0,2 1,3 4,1 1,-3 3,-1-2,-2 0,-5 4,-2-5,-7-1,1 0,0 1,0-1,0 3,0 3,3-3,-2 0,2 4,0 1,0-2,-1-2,-1 0,0-3,-4 3,-2-2,-3-3,0 2,-3 7,2-2,-3-3,-1-1,-2 0,-3 0,3-1,-1-1,4 1,3-2,-1 4,2 6,-1 2,-3 3,1 2,2 1,3 0,-1 1,-3 1,-3-4,0-3,0-4,-2-1,-2 2,-1 5,-1 0,-1 2,0 4,0-5,0-3,-1 0,1-3,0 0,0-3,0-2,0 4,0-3,0 2,0 6,0-4,0 0,0-2,0-1,0 0,0 0,0 0,0 0,0 0,0 1,0-4,0-1,0 0,0-3,0 1,0 0,0 2,0 2,0 1,0 4,0 5,0-2,0 1,3 0,2-5,-1-2,-1-5,3-5,3-4,1 1,-2 2,-3 0,3 2,2-1,-1-2,3-2,-2-2,-2-2,0 3,3 0,-1-1,2 0,1 2,0 4,-4 0,1-2,2-5,-1-3,0-1,3-1,1-3,2 0,2-3,0-4,4 2,2 1,3 3,3 3,0-2,-2 0,1-2,-2-3,2-4,2-2,-1 2,-3 0,5 3,3-1,1 2,-1 4,-4-2,-7-2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2:25:46.471"/>
    </inkml:context>
    <inkml:brush xml:id="br0">
      <inkml:brushProperty name="width" value="0.1" units="cm"/>
      <inkml:brushProperty name="height" value="0.6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412 1,'-3'0,"-1"7,0 8,3 6,7 2,5 4,3 1,1-1,0 2,1-5,1 1,-2 6,-1-2,2-3,-3-3,0-1,-2-1,-10-1,-8-4,-7-5,-7-4,-10-3,-4 1,2-1,-5 0,-1 2,-2 0,3 2,2 0,6 2,2 0,-4 0,3 3,0 2,1 2,3 2,1-3,6-4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2:27:11.207"/>
    </inkml:context>
    <inkml:brush xml:id="br0">
      <inkml:brushProperty name="width" value="0.1" units="cm"/>
      <inkml:brushProperty name="height" value="0.6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2:32:09.622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10066 279,'-10'3,"-7"2,-10 0,-21-2,-26 0,-23-2,-19 0,-14-1,-10 0,-12-3,-4-9,8-4,12-1,13 3,14 4,12 1,9-2,13 1,9 2,6 2,3 0,1-4,0 1,-1 1,-3 3,-2 1,-8 2,-11 2,-9-1,-6-2,-3-1,2-3,-3-4,5-3,0 1,-2-1,-1-2,4-1,0 3,-4 3,-5 3,-6 4,0 2,8 1,4 2,6-1,4 1,4 0,7-1,1 0,2 1,-2-1,-3 0,-7 0,-4 0,-5 0,-2 0,-2 0,-5 0,-1 0,1 0,0 0,5 0,2 0,7 0,2 0,-3 0,-5 0,-2 0,-1 0,-1 0,3 0,5 0,7 0,1 0,2 0,1 0,4 0,5 0,1 0,0 3,0 1,4 4,5 0,3-2,2-1,3-2,1-1,-1-1,2-1,0 0,-6 0,-2-1,-8 1,-6 0,-5 0,2 0,7 0,1 0,0 0,0 0,0 0,-4 0,-1 0,4 0,4 0,3 0,5 0,2 3,1 5,6 4,5 0,-1 2,0 1,2-2,-3 1,-3-3,-1-2,-1 0,0-2,6-1,4 1,1 3,5 3,1 6,-1 3,0 1,4 1,2 1,-2 2,1-2,6-1,-1 2,1-4,1 1,1 1,1-1,0 5,3 2,6-1,3 5,4 6,3 0,0 0,2-4,0-1,0 4,0 1,-1 1,4 1,4 2,7-2,5 1,5 4,6 0,0-4,2-7,5-1,4-5,-3 0,-2-2,1-2,-4-3,0-1,4-5,-2-5,1-1,0 0,4 2,1-1,5 1,3 1,0-1,2-3,2-4,2 1,-2 3,0 2,1 0,4 1,3 2,0 1,0-2,2-3,-2 0,-2 1,-1 2,-1-1,-3 0,-1 2,-3-3,-4 2,-2 0,3-2,5-2,-1 0,1-2,2-2,-2-2,0-2,4-1,0-1,0 0,0-1,0 1,-2-1,-1 1,1-3,-3-5,-3-1,-4 2,-2 1,-2 2,2-2,-3-3,-1 0,2 1,-5-1,-3 1,4 2,-5-2,-1 2,-2 0,0 2,2-1,3-1,5 1,6 2,2 1,4 1,-5-3,-5-4,-1-4,3 0,-2 2,-1 3,-2 2,1 3,0 0,-4 2,-1 1,4-1,2 1,5-1,1 0,-4 1,-3-1,3 0,0 0,4 0,-3 0,-3 0,0 0,-1 0,-1 0,1 0,-3 0,1 0,3 0,3 0,5-4,1 0,-4 0,-4 0,-5 2,-2-3,0 0,1 0,4 2,6 1,2 0,-1 2,0 0,-6 0,1 0,3 0,1 0,0 0,-5 1,-2-1,2 0,1 0,4 0,4 0,0 0,3 0,1 0,0 0,-1 0,3 0,-3 0,0 0,2 0,-2 0,0 0,2 0,-2 0,-4 0,-2 0,-6 0,0 0,3 0,-2 0,-1 0,-5 0,3 0,4 0,2 0,0 0,-1 0,-4 0,-2 0,-4 0,-1 0,4 0,3 0,5 0,1 0,-3 0,-3 0,0 0,2 0,5 0,-2 0,-2 0,-2 0,-4-4,-1 0,-4 0,4 0,5 2,3 0,4 2,4-1,3 1,0 0,-3 4,-7 0,-11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2:32:13.030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1 318,'10'0,"10"0,15-4,8-7,7-5,1 0,7-1,5-1,6 0,5-1,6 0,10-1,7 4,2 4,2-3,4-1,1-3,-5 3,-9 1,-13-1,-11 3,-6 3,-4 4,-1 2,-2 2,5 2,1 1,8-1,5 1,3-1,-1 1,-4-1,0 0,1 4,-3 0,-5 0,-5 0,-1-2,-9 0,-5-2,-4 1,-6-1,-1 0,-4-1,-1 1,3 0,-2 0,1 0,-1 0,1 0,5 0,-1 0,2 0,0 0,1 0,0 0,-2 0,-1 0,0 0,-2 0,0 0,-3 0,1 0,5 0,-1 0,1 0,1 0,-2 0,-1 0,-3 0,-3 0,-3 0,-2 0,1 0,0 3,-1 2,3-1,0-1,3 0,-1-2,-2 3,5 1,7 2,4 1,5-1,5-3,-1-4,-5-3,-7-3,-6-2,-4 1,2 2,-2 1,1 2,-2 1,2 1,2 0,3 0,4 1,0-4,-7-2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2:32:14.349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0 12,'0'-3,"7"-1,5 0,1 3,5 7,3 4,4 5,1 3,0 1,-1-2,2-1,-4 1,1-3,3-4,0-1,2 0,0 0,-1-1,0 2,-4 2,-3-1,-1-2,-2 0,1 3,-1 2,1-1,0 0,-3 6,-8 1,-8 2,-8 0,-5 0,-5-1,-2 0,-1-1,0 0,0 0,0 0,3-1,3 1,-1-1,0-2,2-2,-3 0,-2 5,2 1,4-1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2:33:55.399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11T22:58:12.762"/>
    </inkml:context>
    <inkml:brush xml:id="br0">
      <inkml:brushProperty name="width" value="0.1" units="cm"/>
      <inkml:brushProperty name="height" value="0.6" units="cm"/>
      <inkml:brushProperty name="color" value="#CC0066"/>
      <inkml:brushProperty name="ignorePressure" value="1"/>
      <inkml:brushProperty name="inkEffects" value="pencil"/>
    </inkml:brush>
  </inkml:definitions>
  <inkml:trace contextRef="#ctx0" brushRef="#br0">19087 239,'-4'0,"-21"-3,-29-5,-30-4,-20-3,-9-3,-2-2,-2 0,6 3,14 1,15 0,11 2,10 4,6 4,-1 3,-4 1,-3 2,-3 0,-4 1,-7 0,-7-1,-6 1,-5-1,1 0,0 0,2 0,6 0,6 0,1 0,-1 0,-1 0,-3 0,-5 0,-3-3,-3-2,-9 1,-4 1,1 0,-3 2,8 0,5 1,5 0,2 0,2 0,0 0,-2 0,1 1,-2-1,-1 0,-2 0,1 0,4 0,6 0,4 0,6 0,8 0,2 0,2 0,1 0,0 0,-2 0,-5 0,0 0,-3 0,-2 0,0 0,3 0,0 0,-2 0,-3 0,2 0,-4 0,-2 0,-5 0,-8-4,-5-4,-4 0,3 0,3 2,9 2,4 1,1 2,-1 1,-3 0,0 0,-3 1,-4-1,5 0,2 1,0-1,0 0,1 0,5 0,2 0,0 0,4 0,7 0,4 0,0 0,3 0,1 0,1 0,6 0,2 0,-1 0,4 0,4 0,4 0,0 0,-2 0,4 0,-4 0,-4 0,-2 0,-3 0,-7 0,-1 0,-1 0,0 0,2 0,-3 0,-1 0,2 0,2 0,-5 0,3 0,0 0,-1 0,4 0,4 0,1 3,-2 2,1 2,-1 5,-1-1,-3 1,2-1,0-2,-2-3,6-3,4-1,4-2,-2 0,-7 0,-5-1,0 0,-3 1,-3 0,3 0,-3 0,-3 0,-5 0,-1 0,-1 0,-3 0,5 0,1 0,-2 0,2 0,1 0,3 0,2 0,5 0,2 0,0 0,3 0,0 0,-1 0,2 0,0 0,-2 0,-2 0,-5 0,-6 0,-4 0,-2 0,-4 0,-3 0,-4 0,-3 0,-2 0,-4 0,1 0,6 0,1 0,0 0,2 0,2 0,3 0,3 0,-1 0,0 0,-4 0,0 0,2 0,3 0,7 0,6 0,2 0,6 0,0 0,1 0,1 0,0 0,-5 0,-7 0,2 0,-3 0,-1 0,5 0,-2 0,-3 0,3 0,1 0,-1 0,-1 0,3 0,3 0,0 0,0 3,0 5,0 4,-2 0,7-2,2 1,0 2,1-2,-1 1,-2-1,1-4,0-1,-3-3,-1-2,-5-1,-2 0,-1 0,4-1,1 1,2-1,2 1,1 0,6 0,-2 0,0 0,2 0,-1 0,-2 0,0 0,-1 0,-6 0,-2 0,1 0,1 0,1 0,2 3,3 2,2 2,1 1,0 2,-3 3,-2-1,0 1,0-2,2-3,3 1,4 2,1-1,2 2,1-2,1-3,4-2,-3-2,2-1,-2-2,-3 4,0 0,4 0,-3 2,3 1,0-2,1 3,-1 2,3 0,0-1,2-4,1-1,-2-2,2-1,-1 2,-1 2,-6 2,1 4,4-1,4-1,0-2,6 1,3 2,-2-1,1-1,-7 1,-2 2,2 3,2 2,-2-1,5 3,7 9,5 6,5 1,5 1,1-1,5-1,1 2,4-3,4 1,-1 1,-3-2,-1-3,-4 0,2-1,2 1,5 3,-2 1,2 4,2 0,1-1,2-4,-3-5,0 1,1-2,1-1,0 1,5 3,1 0,5-1,3-3,-4 2,1-4,2-3,6-1,1-1,0 1,4-1,-2 1,3 4,4 1,4-4,4-1,3-1,5-4,2 0,0 0,-1-2,3-3,3-3,3-3,0-1,1-2,4 0,3-1,-2 1,-1-1,0 1,0-1,-3 1,-1 0,1 0,1 0,-2 0,0 0,1 0,1 0,-2 0,0 0,1 0,1 0,-2 0,0 0,4 0,3 0,4 0,2 4,2 0,0 4,-5 0,-7 2,-6 3,-1-1,-3-3,4-2,4-3,6-2,3 2,4 1,0 2,-4 3,-3 4,-8 0,-4 0,1 1,2-2,-1-3,0-3,6-3,3-2,2-1,-7-2,-2 1,0-1,-3 0,-2 1,-3 0,1 0,0-1,2 1,-1 0,-4 0,1 0,2 1,4-1,-3 0,-3 0,2 0,-1 0,-1 0,-1 0,-4 0,-2 0,-1 0,-6 0,1 0,4-4,1 0,-1 0,3 0,2 2,2 0,2 1,6 1,0 0,-5 0,0 0,3-3,-4-1,-2 0,2-3,0-3,-1 0,4 1,-1 3,-1 2,-4 1,-3 3,2-1,-1-2,-2-1,1-3,-3-3,-1-1,4 2,6 2,-1 3,-2 2,4 1,-4 1,-1 0,-1 0,-3 1,-2-4,1-1,1-4,-2-3,0 0,4 2,6-1,-1-2,3-3,-1 2,0 3,-5 3,-2 3,-1 2,-3 1,0 1,0 1,-2-1,1 1,4-1,3 1,2-1,0 0,-3 0,-2 0,0 0,-3-4,-1-3,2-6,0 1,-1-1,0-3,2 3,3 3,0 3,0 3,0 2,-4 1,0 1,0 1,2 0,4-1,2 1,-3-1,2 0,1 0,-4 0,-1 0,-1 0,-3 0,0 0,0 0,-5 0,-4 0,-2 0,-3 0,3 0,4 0,-3 0,-1 0,-2 0,3 0,4 0,-2 0,0 0,3 0,-3 0,-2 0,0 0,-2 0,-3 0,-3 0,2 0,4 0,3 0,3 0,4 0,0 0,-2 0,1 0,-2 0,-2 0,-2 0,-2 0,-2 0,3 0,1 0,3 0,3 0,-3 0,-3 0,-6 0,-3 0,0 0,1 0,0 0,1 0,5 0,1 0,-3 0,2 0,0 0,0 0,3 0,0 0,-4 0,-2 0,-2 0,4 0,4 0,-1 0,-2 0,1 0,1 0,0 0,2 0,-4 0,-2 0,0 0,-2 0,4 0,1 0,0 0,-1 0,0 0,-2 0,-3 0,-2 0,0 0,-2 0,-1 0,-1 0,-1 0,2 0,-1 0,1 0,-2 0,5-3,5-2,0 1,0 1,-4-3,-4 0,-2 1,5-2,3 0,2 1,0 2,-3 1,0 2,-5 0,0 1,5 0,2 1,5-1,5 0,0 0,0 1,-7-1,-2 0,1 0,1 0,3 0,4 0,0 0,2 0,2 0,-1 0,1 0,-2 0,-7 0,-3 0,-3 0,-4 0,-1 0,-7-4,-3-3,-3-2,2 1,0 2,0 3,7 0,4-1,1-4,0-1,2-1,5 0,2-1,0-3,3 2,4-1,-7-1,-4 1,2 4,-4-1,-3 2,-2 2,0 2,2 2,-5-3,-4 1,1-4,5 1,5 0,2-4,2-1,-3-2,3 3,1 1,-3 1,-2 1,-3 2,0 2,0-2,2 1,-2-3,-4-3,1 0,-2 2,1-1,-1-1,-1-4,-3 3,-2-2,-1-1,-4-1,-2 1,0-2,1-3,-3 0,-3-8,-3-1,0-4,0 1,1 3,-1-1,2 5,0 4,-2 1,-2-2,-3-7,0-6,-1-7,-2-6,1-2,0 4,-1 7,1 7,0 2,0-1,-7-2,-9-1,-4-3,0 3,0 3,1 4,0-1,-7 5,-8 3,0 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ef9e61fe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ef9e61fe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ed0502400f_1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ed0502400f_1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93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f21e1a9585_3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f21e1a9585_3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f21e1a9585_3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f21e1a9585_3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f21e1a9585_3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f21e1a9585_3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f21e1a9585_3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f21e1a9585_3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f21e1a9585_3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f21e1a9585_3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f21e1a9585_3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f21e1a9585_3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f21e1a9585_3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f21e1a9585_3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f21e1a9585_3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f21e1a9585_3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7174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ed0502400f_1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ed0502400f_1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2193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ed0502400f_1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ed0502400f_1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f21e1a9585_3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f21e1a9585_3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238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f21e1a9585_3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f21e1a9585_3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5296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f21e1a9585_3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f21e1a9585_3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8017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ed0502400f_1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ed0502400f_1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958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f21fc5743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f21fc5743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f21e1a9585_3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f21e1a9585_3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17083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f21fc5743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f21fc5743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934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f21e1a9585_3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f21e1a9585_3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371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f21fc5743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f21fc5743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2325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ed0502400f_1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ed0502400f_1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86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f21e1a9585_3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9" name="Google Shape;1359;gf21e1a9585_3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20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ed0502400f_1_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ed0502400f_1_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ged0502400f_1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8" name="Google Shape;948;ged0502400f_1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f21e1a9585_1_13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f21e1a9585_1_13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f21e1a9585_1_14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f21e1a9585_1_14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f21e1a9585_3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f21e1a9585_3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0" name="Google Shape;10;p2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6553850" y="25"/>
            <a:ext cx="1386801" cy="2160905"/>
          </a:xfrm>
          <a:custGeom>
            <a:avLst/>
            <a:gdLst/>
            <a:ahLst/>
            <a:cxnLst/>
            <a:rect l="l" t="t" r="r" b="b"/>
            <a:pathLst>
              <a:path w="30656" h="47768" extrusionOk="0">
                <a:moveTo>
                  <a:pt x="0" y="0"/>
                </a:moveTo>
                <a:lnTo>
                  <a:pt x="0" y="32457"/>
                </a:lnTo>
                <a:cubicBezTo>
                  <a:pt x="0" y="40896"/>
                  <a:pt x="6838" y="47768"/>
                  <a:pt x="15311" y="47768"/>
                </a:cubicBezTo>
                <a:lnTo>
                  <a:pt x="15344" y="47768"/>
                </a:lnTo>
                <a:cubicBezTo>
                  <a:pt x="23784" y="47768"/>
                  <a:pt x="30655" y="40929"/>
                  <a:pt x="30655" y="32457"/>
                </a:cubicBezTo>
                <a:lnTo>
                  <a:pt x="30655" y="0"/>
                </a:lnTo>
                <a:lnTo>
                  <a:pt x="28587" y="0"/>
                </a:lnTo>
                <a:lnTo>
                  <a:pt x="28587" y="32457"/>
                </a:lnTo>
                <a:cubicBezTo>
                  <a:pt x="28587" y="39762"/>
                  <a:pt x="22650" y="45699"/>
                  <a:pt x="15344" y="45699"/>
                </a:cubicBezTo>
                <a:lnTo>
                  <a:pt x="15311" y="45699"/>
                </a:lnTo>
                <a:cubicBezTo>
                  <a:pt x="8006" y="45699"/>
                  <a:pt x="2102" y="39762"/>
                  <a:pt x="2102" y="32457"/>
                </a:cubicBezTo>
                <a:lnTo>
                  <a:pt x="210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529949" y="3154522"/>
            <a:ext cx="2614011" cy="1988981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477888" y="445019"/>
            <a:ext cx="1877104" cy="418973"/>
            <a:chOff x="2240950" y="3018425"/>
            <a:chExt cx="231850" cy="51750"/>
          </a:xfrm>
        </p:grpSpPr>
        <p:sp>
          <p:nvSpPr>
            <p:cNvPr id="32" name="Google Shape;32;p2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713225" y="1228963"/>
            <a:ext cx="47883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713225" y="3482975"/>
            <a:ext cx="39936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"/>
          <p:cNvSpPr/>
          <p:nvPr/>
        </p:nvSpPr>
        <p:spPr>
          <a:xfrm>
            <a:off x="4951100" y="-8"/>
            <a:ext cx="2760411" cy="2757534"/>
          </a:xfrm>
          <a:custGeom>
            <a:avLst/>
            <a:gdLst/>
            <a:ahLst/>
            <a:cxnLst/>
            <a:rect l="l" t="t" r="r" b="b"/>
            <a:pathLst>
              <a:path w="31657" h="31624" extrusionOk="0">
                <a:moveTo>
                  <a:pt x="12376" y="5771"/>
                </a:moveTo>
                <a:lnTo>
                  <a:pt x="12376" y="12343"/>
                </a:lnTo>
                <a:lnTo>
                  <a:pt x="5838" y="12343"/>
                </a:lnTo>
                <a:lnTo>
                  <a:pt x="5838" y="5771"/>
                </a:lnTo>
                <a:close/>
                <a:moveTo>
                  <a:pt x="19047" y="5771"/>
                </a:moveTo>
                <a:lnTo>
                  <a:pt x="19047" y="12343"/>
                </a:lnTo>
                <a:lnTo>
                  <a:pt x="12509" y="12343"/>
                </a:lnTo>
                <a:lnTo>
                  <a:pt x="12509" y="5771"/>
                </a:lnTo>
                <a:close/>
                <a:moveTo>
                  <a:pt x="25785" y="5771"/>
                </a:moveTo>
                <a:lnTo>
                  <a:pt x="25785" y="12343"/>
                </a:lnTo>
                <a:lnTo>
                  <a:pt x="19214" y="12343"/>
                </a:lnTo>
                <a:lnTo>
                  <a:pt x="19214" y="5771"/>
                </a:lnTo>
                <a:close/>
                <a:moveTo>
                  <a:pt x="12376" y="12510"/>
                </a:moveTo>
                <a:lnTo>
                  <a:pt x="12376" y="19048"/>
                </a:lnTo>
                <a:lnTo>
                  <a:pt x="5838" y="19048"/>
                </a:lnTo>
                <a:lnTo>
                  <a:pt x="5838" y="12510"/>
                </a:lnTo>
                <a:close/>
                <a:moveTo>
                  <a:pt x="19047" y="12510"/>
                </a:moveTo>
                <a:lnTo>
                  <a:pt x="19047" y="19048"/>
                </a:lnTo>
                <a:lnTo>
                  <a:pt x="12509" y="19048"/>
                </a:lnTo>
                <a:lnTo>
                  <a:pt x="12509" y="12510"/>
                </a:lnTo>
                <a:close/>
                <a:moveTo>
                  <a:pt x="25785" y="12510"/>
                </a:moveTo>
                <a:lnTo>
                  <a:pt x="25785" y="19048"/>
                </a:lnTo>
                <a:lnTo>
                  <a:pt x="19214" y="19048"/>
                </a:lnTo>
                <a:lnTo>
                  <a:pt x="19214" y="12510"/>
                </a:lnTo>
                <a:close/>
                <a:moveTo>
                  <a:pt x="12376" y="19181"/>
                </a:moveTo>
                <a:lnTo>
                  <a:pt x="12376" y="25719"/>
                </a:lnTo>
                <a:lnTo>
                  <a:pt x="5838" y="25719"/>
                </a:lnTo>
                <a:lnTo>
                  <a:pt x="5838" y="19181"/>
                </a:lnTo>
                <a:close/>
                <a:moveTo>
                  <a:pt x="19047" y="19181"/>
                </a:moveTo>
                <a:lnTo>
                  <a:pt x="19047" y="25719"/>
                </a:lnTo>
                <a:lnTo>
                  <a:pt x="12509" y="25719"/>
                </a:lnTo>
                <a:lnTo>
                  <a:pt x="12509" y="19181"/>
                </a:lnTo>
                <a:close/>
                <a:moveTo>
                  <a:pt x="25785" y="19181"/>
                </a:moveTo>
                <a:lnTo>
                  <a:pt x="25785" y="25719"/>
                </a:lnTo>
                <a:lnTo>
                  <a:pt x="19214" y="25719"/>
                </a:lnTo>
                <a:lnTo>
                  <a:pt x="19214" y="19181"/>
                </a:lnTo>
                <a:close/>
                <a:moveTo>
                  <a:pt x="5771" y="1"/>
                </a:moveTo>
                <a:cubicBezTo>
                  <a:pt x="5704" y="1"/>
                  <a:pt x="5671" y="34"/>
                  <a:pt x="5671" y="67"/>
                </a:cubicBezTo>
                <a:lnTo>
                  <a:pt x="5671" y="5671"/>
                </a:lnTo>
                <a:lnTo>
                  <a:pt x="100" y="5671"/>
                </a:lnTo>
                <a:cubicBezTo>
                  <a:pt x="34" y="5671"/>
                  <a:pt x="0" y="5705"/>
                  <a:pt x="0" y="5738"/>
                </a:cubicBezTo>
                <a:cubicBezTo>
                  <a:pt x="0" y="5771"/>
                  <a:pt x="34" y="5805"/>
                  <a:pt x="100" y="5805"/>
                </a:cubicBezTo>
                <a:lnTo>
                  <a:pt x="5671" y="5805"/>
                </a:lnTo>
                <a:lnTo>
                  <a:pt x="5671" y="12376"/>
                </a:lnTo>
                <a:lnTo>
                  <a:pt x="100" y="12376"/>
                </a:lnTo>
                <a:cubicBezTo>
                  <a:pt x="34" y="12376"/>
                  <a:pt x="0" y="12409"/>
                  <a:pt x="0" y="12443"/>
                </a:cubicBezTo>
                <a:cubicBezTo>
                  <a:pt x="0" y="12476"/>
                  <a:pt x="34" y="12543"/>
                  <a:pt x="100" y="12543"/>
                </a:cubicBezTo>
                <a:lnTo>
                  <a:pt x="5671" y="12543"/>
                </a:lnTo>
                <a:lnTo>
                  <a:pt x="5671" y="19081"/>
                </a:lnTo>
                <a:lnTo>
                  <a:pt x="100" y="19081"/>
                </a:lnTo>
                <a:cubicBezTo>
                  <a:pt x="34" y="19081"/>
                  <a:pt x="0" y="19114"/>
                  <a:pt x="0" y="19148"/>
                </a:cubicBezTo>
                <a:cubicBezTo>
                  <a:pt x="0" y="19214"/>
                  <a:pt x="34" y="19248"/>
                  <a:pt x="100" y="19248"/>
                </a:cubicBezTo>
                <a:lnTo>
                  <a:pt x="5671" y="19248"/>
                </a:lnTo>
                <a:lnTo>
                  <a:pt x="5671" y="25786"/>
                </a:lnTo>
                <a:lnTo>
                  <a:pt x="100" y="25786"/>
                </a:lnTo>
                <a:cubicBezTo>
                  <a:pt x="34" y="25786"/>
                  <a:pt x="0" y="25819"/>
                  <a:pt x="0" y="25886"/>
                </a:cubicBezTo>
                <a:cubicBezTo>
                  <a:pt x="0" y="25919"/>
                  <a:pt x="34" y="25953"/>
                  <a:pt x="100" y="25953"/>
                </a:cubicBezTo>
                <a:lnTo>
                  <a:pt x="5671" y="25953"/>
                </a:lnTo>
                <a:lnTo>
                  <a:pt x="5671" y="31557"/>
                </a:lnTo>
                <a:cubicBezTo>
                  <a:pt x="5671" y="31590"/>
                  <a:pt x="5704" y="31623"/>
                  <a:pt x="5771" y="31623"/>
                </a:cubicBezTo>
                <a:cubicBezTo>
                  <a:pt x="5804" y="31623"/>
                  <a:pt x="5838" y="31590"/>
                  <a:pt x="5838" y="31557"/>
                </a:cubicBezTo>
                <a:lnTo>
                  <a:pt x="5838" y="25953"/>
                </a:lnTo>
                <a:lnTo>
                  <a:pt x="12376" y="25953"/>
                </a:lnTo>
                <a:lnTo>
                  <a:pt x="12376" y="31557"/>
                </a:lnTo>
                <a:cubicBezTo>
                  <a:pt x="12376" y="31590"/>
                  <a:pt x="12443" y="31623"/>
                  <a:pt x="12476" y="31623"/>
                </a:cubicBezTo>
                <a:cubicBezTo>
                  <a:pt x="12509" y="31623"/>
                  <a:pt x="12543" y="31590"/>
                  <a:pt x="12543" y="31557"/>
                </a:cubicBezTo>
                <a:lnTo>
                  <a:pt x="12543" y="25953"/>
                </a:lnTo>
                <a:lnTo>
                  <a:pt x="19081" y="25953"/>
                </a:lnTo>
                <a:lnTo>
                  <a:pt x="19081" y="31557"/>
                </a:lnTo>
                <a:cubicBezTo>
                  <a:pt x="19081" y="31590"/>
                  <a:pt x="19147" y="31623"/>
                  <a:pt x="19181" y="31623"/>
                </a:cubicBezTo>
                <a:cubicBezTo>
                  <a:pt x="19214" y="31623"/>
                  <a:pt x="19247" y="31590"/>
                  <a:pt x="19247" y="31557"/>
                </a:cubicBezTo>
                <a:lnTo>
                  <a:pt x="19247" y="25953"/>
                </a:lnTo>
                <a:lnTo>
                  <a:pt x="25819" y="25953"/>
                </a:lnTo>
                <a:lnTo>
                  <a:pt x="25819" y="31557"/>
                </a:lnTo>
                <a:cubicBezTo>
                  <a:pt x="25819" y="31590"/>
                  <a:pt x="25852" y="31623"/>
                  <a:pt x="25885" y="31623"/>
                </a:cubicBezTo>
                <a:cubicBezTo>
                  <a:pt x="25919" y="31623"/>
                  <a:pt x="25986" y="31590"/>
                  <a:pt x="25986" y="31557"/>
                </a:cubicBezTo>
                <a:lnTo>
                  <a:pt x="25986" y="25953"/>
                </a:lnTo>
                <a:lnTo>
                  <a:pt x="31556" y="25953"/>
                </a:lnTo>
                <a:cubicBezTo>
                  <a:pt x="31590" y="25953"/>
                  <a:pt x="31656" y="25919"/>
                  <a:pt x="31656" y="25886"/>
                </a:cubicBezTo>
                <a:cubicBezTo>
                  <a:pt x="31656" y="25819"/>
                  <a:pt x="31590" y="25786"/>
                  <a:pt x="31556" y="25786"/>
                </a:cubicBezTo>
                <a:lnTo>
                  <a:pt x="25986" y="25786"/>
                </a:lnTo>
                <a:lnTo>
                  <a:pt x="25986" y="19248"/>
                </a:lnTo>
                <a:lnTo>
                  <a:pt x="31556" y="19248"/>
                </a:lnTo>
                <a:cubicBezTo>
                  <a:pt x="31590" y="19248"/>
                  <a:pt x="31656" y="19214"/>
                  <a:pt x="31656" y="19148"/>
                </a:cubicBezTo>
                <a:cubicBezTo>
                  <a:pt x="31656" y="19114"/>
                  <a:pt x="31590" y="19081"/>
                  <a:pt x="31556" y="19081"/>
                </a:cubicBezTo>
                <a:lnTo>
                  <a:pt x="25986" y="19081"/>
                </a:lnTo>
                <a:lnTo>
                  <a:pt x="25986" y="12543"/>
                </a:lnTo>
                <a:lnTo>
                  <a:pt x="31489" y="12543"/>
                </a:lnTo>
                <a:lnTo>
                  <a:pt x="31489" y="12510"/>
                </a:lnTo>
                <a:cubicBezTo>
                  <a:pt x="31523" y="12510"/>
                  <a:pt x="31556" y="12443"/>
                  <a:pt x="31556" y="12409"/>
                </a:cubicBezTo>
                <a:cubicBezTo>
                  <a:pt x="31556" y="12376"/>
                  <a:pt x="31523" y="12343"/>
                  <a:pt x="31489" y="12343"/>
                </a:cubicBezTo>
                <a:lnTo>
                  <a:pt x="25885" y="12343"/>
                </a:lnTo>
                <a:lnTo>
                  <a:pt x="25885" y="5771"/>
                </a:lnTo>
                <a:lnTo>
                  <a:pt x="31489" y="5771"/>
                </a:lnTo>
                <a:cubicBezTo>
                  <a:pt x="31523" y="5771"/>
                  <a:pt x="31556" y="5738"/>
                  <a:pt x="31556" y="5705"/>
                </a:cubicBezTo>
                <a:cubicBezTo>
                  <a:pt x="31556" y="5671"/>
                  <a:pt x="31523" y="5605"/>
                  <a:pt x="31489" y="5605"/>
                </a:cubicBezTo>
                <a:lnTo>
                  <a:pt x="25885" y="5605"/>
                </a:lnTo>
                <a:lnTo>
                  <a:pt x="25885" y="67"/>
                </a:lnTo>
                <a:cubicBezTo>
                  <a:pt x="25885" y="34"/>
                  <a:pt x="25852" y="1"/>
                  <a:pt x="25819" y="1"/>
                </a:cubicBezTo>
                <a:cubicBezTo>
                  <a:pt x="25785" y="1"/>
                  <a:pt x="25719" y="34"/>
                  <a:pt x="25719" y="67"/>
                </a:cubicBezTo>
                <a:lnTo>
                  <a:pt x="25719" y="5671"/>
                </a:lnTo>
                <a:lnTo>
                  <a:pt x="19181" y="5671"/>
                </a:lnTo>
                <a:lnTo>
                  <a:pt x="19181" y="67"/>
                </a:lnTo>
                <a:cubicBezTo>
                  <a:pt x="19181" y="34"/>
                  <a:pt x="19147" y="1"/>
                  <a:pt x="19114" y="1"/>
                </a:cubicBezTo>
                <a:cubicBezTo>
                  <a:pt x="19047" y="1"/>
                  <a:pt x="19014" y="34"/>
                  <a:pt x="19014" y="67"/>
                </a:cubicBezTo>
                <a:lnTo>
                  <a:pt x="19014" y="5671"/>
                </a:lnTo>
                <a:lnTo>
                  <a:pt x="12509" y="5671"/>
                </a:lnTo>
                <a:lnTo>
                  <a:pt x="12509" y="67"/>
                </a:lnTo>
                <a:cubicBezTo>
                  <a:pt x="12509" y="34"/>
                  <a:pt x="12476" y="1"/>
                  <a:pt x="12443" y="1"/>
                </a:cubicBezTo>
                <a:cubicBezTo>
                  <a:pt x="12376" y="1"/>
                  <a:pt x="12342" y="34"/>
                  <a:pt x="12342" y="67"/>
                </a:cubicBezTo>
                <a:lnTo>
                  <a:pt x="12342" y="5671"/>
                </a:lnTo>
                <a:lnTo>
                  <a:pt x="5838" y="5671"/>
                </a:lnTo>
                <a:lnTo>
                  <a:pt x="5838" y="67"/>
                </a:lnTo>
                <a:cubicBezTo>
                  <a:pt x="5838" y="34"/>
                  <a:pt x="5804" y="1"/>
                  <a:pt x="5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7"/>
          <p:cNvSpPr/>
          <p:nvPr/>
        </p:nvSpPr>
        <p:spPr>
          <a:xfrm>
            <a:off x="7327850" y="2757525"/>
            <a:ext cx="2110500" cy="211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7"/>
          <p:cNvSpPr/>
          <p:nvPr/>
        </p:nvSpPr>
        <p:spPr>
          <a:xfrm>
            <a:off x="609425" y="445848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17"/>
          <p:cNvGrpSpPr/>
          <p:nvPr/>
        </p:nvGrpSpPr>
        <p:grpSpPr>
          <a:xfrm rot="10800000" flipH="1">
            <a:off x="-2" y="3475361"/>
            <a:ext cx="1666222" cy="1668141"/>
            <a:chOff x="1635500" y="2901675"/>
            <a:chExt cx="738050" cy="738900"/>
          </a:xfrm>
        </p:grpSpPr>
        <p:sp>
          <p:nvSpPr>
            <p:cNvPr id="328" name="Google Shape;328;p17"/>
            <p:cNvSpPr/>
            <p:nvPr/>
          </p:nvSpPr>
          <p:spPr>
            <a:xfrm>
              <a:off x="2128350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17"/>
          <p:cNvSpPr txBox="1">
            <a:spLocks noGrp="1"/>
          </p:cNvSpPr>
          <p:nvPr>
            <p:ph type="title"/>
          </p:nvPr>
        </p:nvSpPr>
        <p:spPr>
          <a:xfrm flipH="1">
            <a:off x="713225" y="3038300"/>
            <a:ext cx="41127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7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32" name="Google Shape;332;p17"/>
          <p:cNvSpPr txBox="1">
            <a:spLocks noGrp="1"/>
          </p:cNvSpPr>
          <p:nvPr>
            <p:ph type="subTitle" idx="1"/>
          </p:nvPr>
        </p:nvSpPr>
        <p:spPr>
          <a:xfrm flipH="1">
            <a:off x="713225" y="1394300"/>
            <a:ext cx="41127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8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/>
          <p:nvPr/>
        </p:nvSpPr>
        <p:spPr>
          <a:xfrm rot="10800000">
            <a:off x="-2" y="-5"/>
            <a:ext cx="2201302" cy="1674954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8"/>
          <p:cNvSpPr/>
          <p:nvPr/>
        </p:nvSpPr>
        <p:spPr>
          <a:xfrm>
            <a:off x="4239600" y="287048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8"/>
          <p:cNvSpPr txBox="1">
            <a:spLocks noGrp="1"/>
          </p:cNvSpPr>
          <p:nvPr>
            <p:ph type="subTitle" idx="1"/>
          </p:nvPr>
        </p:nvSpPr>
        <p:spPr>
          <a:xfrm>
            <a:off x="3914800" y="1910151"/>
            <a:ext cx="45159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8"/>
          <p:cNvSpPr txBox="1">
            <a:spLocks noGrp="1"/>
          </p:cNvSpPr>
          <p:nvPr>
            <p:ph type="subTitle" idx="2"/>
          </p:nvPr>
        </p:nvSpPr>
        <p:spPr>
          <a:xfrm>
            <a:off x="3914800" y="2857500"/>
            <a:ext cx="45159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8"/>
          <p:cNvSpPr txBox="1">
            <a:spLocks noGrp="1"/>
          </p:cNvSpPr>
          <p:nvPr>
            <p:ph type="title" idx="3" hasCustomPrompt="1"/>
          </p:nvPr>
        </p:nvSpPr>
        <p:spPr>
          <a:xfrm>
            <a:off x="3914800" y="1442250"/>
            <a:ext cx="4515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40" name="Google Shape;340;p18"/>
          <p:cNvSpPr txBox="1">
            <a:spLocks noGrp="1"/>
          </p:cNvSpPr>
          <p:nvPr>
            <p:ph type="title" idx="4" hasCustomPrompt="1"/>
          </p:nvPr>
        </p:nvSpPr>
        <p:spPr>
          <a:xfrm>
            <a:off x="3914800" y="2389602"/>
            <a:ext cx="4515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41" name="Google Shape;341;p18"/>
          <p:cNvSpPr txBox="1">
            <a:spLocks noGrp="1"/>
          </p:cNvSpPr>
          <p:nvPr>
            <p:ph type="subTitle" idx="5"/>
          </p:nvPr>
        </p:nvSpPr>
        <p:spPr>
          <a:xfrm>
            <a:off x="3914800" y="3804850"/>
            <a:ext cx="45159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8"/>
          <p:cNvSpPr txBox="1">
            <a:spLocks noGrp="1"/>
          </p:cNvSpPr>
          <p:nvPr>
            <p:ph type="title" idx="6" hasCustomPrompt="1"/>
          </p:nvPr>
        </p:nvSpPr>
        <p:spPr>
          <a:xfrm>
            <a:off x="3914800" y="3336954"/>
            <a:ext cx="4515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343" name="Google Shape;343;p18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344" name="Google Shape;344;p18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8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8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8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8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8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8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5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"/>
          <p:cNvSpPr/>
          <p:nvPr/>
        </p:nvSpPr>
        <p:spPr>
          <a:xfrm>
            <a:off x="0" y="2385967"/>
            <a:ext cx="2760411" cy="2757534"/>
          </a:xfrm>
          <a:custGeom>
            <a:avLst/>
            <a:gdLst/>
            <a:ahLst/>
            <a:cxnLst/>
            <a:rect l="l" t="t" r="r" b="b"/>
            <a:pathLst>
              <a:path w="31657" h="31624" extrusionOk="0">
                <a:moveTo>
                  <a:pt x="12376" y="5771"/>
                </a:moveTo>
                <a:lnTo>
                  <a:pt x="12376" y="12343"/>
                </a:lnTo>
                <a:lnTo>
                  <a:pt x="5838" y="12343"/>
                </a:lnTo>
                <a:lnTo>
                  <a:pt x="5838" y="5771"/>
                </a:lnTo>
                <a:close/>
                <a:moveTo>
                  <a:pt x="19047" y="5771"/>
                </a:moveTo>
                <a:lnTo>
                  <a:pt x="19047" y="12343"/>
                </a:lnTo>
                <a:lnTo>
                  <a:pt x="12509" y="12343"/>
                </a:lnTo>
                <a:lnTo>
                  <a:pt x="12509" y="5771"/>
                </a:lnTo>
                <a:close/>
                <a:moveTo>
                  <a:pt x="25785" y="5771"/>
                </a:moveTo>
                <a:lnTo>
                  <a:pt x="25785" y="12343"/>
                </a:lnTo>
                <a:lnTo>
                  <a:pt x="19214" y="12343"/>
                </a:lnTo>
                <a:lnTo>
                  <a:pt x="19214" y="5771"/>
                </a:lnTo>
                <a:close/>
                <a:moveTo>
                  <a:pt x="12376" y="12510"/>
                </a:moveTo>
                <a:lnTo>
                  <a:pt x="12376" y="19048"/>
                </a:lnTo>
                <a:lnTo>
                  <a:pt x="5838" y="19048"/>
                </a:lnTo>
                <a:lnTo>
                  <a:pt x="5838" y="12510"/>
                </a:lnTo>
                <a:close/>
                <a:moveTo>
                  <a:pt x="19047" y="12510"/>
                </a:moveTo>
                <a:lnTo>
                  <a:pt x="19047" y="19048"/>
                </a:lnTo>
                <a:lnTo>
                  <a:pt x="12509" y="19048"/>
                </a:lnTo>
                <a:lnTo>
                  <a:pt x="12509" y="12510"/>
                </a:lnTo>
                <a:close/>
                <a:moveTo>
                  <a:pt x="25785" y="12510"/>
                </a:moveTo>
                <a:lnTo>
                  <a:pt x="25785" y="19048"/>
                </a:lnTo>
                <a:lnTo>
                  <a:pt x="19214" y="19048"/>
                </a:lnTo>
                <a:lnTo>
                  <a:pt x="19214" y="12510"/>
                </a:lnTo>
                <a:close/>
                <a:moveTo>
                  <a:pt x="12376" y="19181"/>
                </a:moveTo>
                <a:lnTo>
                  <a:pt x="12376" y="25719"/>
                </a:lnTo>
                <a:lnTo>
                  <a:pt x="5838" y="25719"/>
                </a:lnTo>
                <a:lnTo>
                  <a:pt x="5838" y="19181"/>
                </a:lnTo>
                <a:close/>
                <a:moveTo>
                  <a:pt x="19047" y="19181"/>
                </a:moveTo>
                <a:lnTo>
                  <a:pt x="19047" y="25719"/>
                </a:lnTo>
                <a:lnTo>
                  <a:pt x="12509" y="25719"/>
                </a:lnTo>
                <a:lnTo>
                  <a:pt x="12509" y="19181"/>
                </a:lnTo>
                <a:close/>
                <a:moveTo>
                  <a:pt x="25785" y="19181"/>
                </a:moveTo>
                <a:lnTo>
                  <a:pt x="25785" y="25719"/>
                </a:lnTo>
                <a:lnTo>
                  <a:pt x="19214" y="25719"/>
                </a:lnTo>
                <a:lnTo>
                  <a:pt x="19214" y="19181"/>
                </a:lnTo>
                <a:close/>
                <a:moveTo>
                  <a:pt x="5771" y="1"/>
                </a:moveTo>
                <a:cubicBezTo>
                  <a:pt x="5704" y="1"/>
                  <a:pt x="5671" y="34"/>
                  <a:pt x="5671" y="67"/>
                </a:cubicBezTo>
                <a:lnTo>
                  <a:pt x="5671" y="5671"/>
                </a:lnTo>
                <a:lnTo>
                  <a:pt x="100" y="5671"/>
                </a:lnTo>
                <a:cubicBezTo>
                  <a:pt x="34" y="5671"/>
                  <a:pt x="0" y="5705"/>
                  <a:pt x="0" y="5738"/>
                </a:cubicBezTo>
                <a:cubicBezTo>
                  <a:pt x="0" y="5771"/>
                  <a:pt x="34" y="5805"/>
                  <a:pt x="100" y="5805"/>
                </a:cubicBezTo>
                <a:lnTo>
                  <a:pt x="5671" y="5805"/>
                </a:lnTo>
                <a:lnTo>
                  <a:pt x="5671" y="12376"/>
                </a:lnTo>
                <a:lnTo>
                  <a:pt x="100" y="12376"/>
                </a:lnTo>
                <a:cubicBezTo>
                  <a:pt x="34" y="12376"/>
                  <a:pt x="0" y="12409"/>
                  <a:pt x="0" y="12443"/>
                </a:cubicBezTo>
                <a:cubicBezTo>
                  <a:pt x="0" y="12476"/>
                  <a:pt x="34" y="12543"/>
                  <a:pt x="100" y="12543"/>
                </a:cubicBezTo>
                <a:lnTo>
                  <a:pt x="5671" y="12543"/>
                </a:lnTo>
                <a:lnTo>
                  <a:pt x="5671" y="19081"/>
                </a:lnTo>
                <a:lnTo>
                  <a:pt x="100" y="19081"/>
                </a:lnTo>
                <a:cubicBezTo>
                  <a:pt x="34" y="19081"/>
                  <a:pt x="0" y="19114"/>
                  <a:pt x="0" y="19148"/>
                </a:cubicBezTo>
                <a:cubicBezTo>
                  <a:pt x="0" y="19214"/>
                  <a:pt x="34" y="19248"/>
                  <a:pt x="100" y="19248"/>
                </a:cubicBezTo>
                <a:lnTo>
                  <a:pt x="5671" y="19248"/>
                </a:lnTo>
                <a:lnTo>
                  <a:pt x="5671" y="25786"/>
                </a:lnTo>
                <a:lnTo>
                  <a:pt x="100" y="25786"/>
                </a:lnTo>
                <a:cubicBezTo>
                  <a:pt x="34" y="25786"/>
                  <a:pt x="0" y="25819"/>
                  <a:pt x="0" y="25886"/>
                </a:cubicBezTo>
                <a:cubicBezTo>
                  <a:pt x="0" y="25919"/>
                  <a:pt x="34" y="25953"/>
                  <a:pt x="100" y="25953"/>
                </a:cubicBezTo>
                <a:lnTo>
                  <a:pt x="5671" y="25953"/>
                </a:lnTo>
                <a:lnTo>
                  <a:pt x="5671" y="31557"/>
                </a:lnTo>
                <a:cubicBezTo>
                  <a:pt x="5671" y="31590"/>
                  <a:pt x="5704" y="31623"/>
                  <a:pt x="5771" y="31623"/>
                </a:cubicBezTo>
                <a:cubicBezTo>
                  <a:pt x="5804" y="31623"/>
                  <a:pt x="5838" y="31590"/>
                  <a:pt x="5838" y="31557"/>
                </a:cubicBezTo>
                <a:lnTo>
                  <a:pt x="5838" y="25953"/>
                </a:lnTo>
                <a:lnTo>
                  <a:pt x="12376" y="25953"/>
                </a:lnTo>
                <a:lnTo>
                  <a:pt x="12376" y="31557"/>
                </a:lnTo>
                <a:cubicBezTo>
                  <a:pt x="12376" y="31590"/>
                  <a:pt x="12443" y="31623"/>
                  <a:pt x="12476" y="31623"/>
                </a:cubicBezTo>
                <a:cubicBezTo>
                  <a:pt x="12509" y="31623"/>
                  <a:pt x="12543" y="31590"/>
                  <a:pt x="12543" y="31557"/>
                </a:cubicBezTo>
                <a:lnTo>
                  <a:pt x="12543" y="25953"/>
                </a:lnTo>
                <a:lnTo>
                  <a:pt x="19081" y="25953"/>
                </a:lnTo>
                <a:lnTo>
                  <a:pt x="19081" y="31557"/>
                </a:lnTo>
                <a:cubicBezTo>
                  <a:pt x="19081" y="31590"/>
                  <a:pt x="19147" y="31623"/>
                  <a:pt x="19181" y="31623"/>
                </a:cubicBezTo>
                <a:cubicBezTo>
                  <a:pt x="19214" y="31623"/>
                  <a:pt x="19247" y="31590"/>
                  <a:pt x="19247" y="31557"/>
                </a:cubicBezTo>
                <a:lnTo>
                  <a:pt x="19247" y="25953"/>
                </a:lnTo>
                <a:lnTo>
                  <a:pt x="25819" y="25953"/>
                </a:lnTo>
                <a:lnTo>
                  <a:pt x="25819" y="31557"/>
                </a:lnTo>
                <a:cubicBezTo>
                  <a:pt x="25819" y="31590"/>
                  <a:pt x="25852" y="31623"/>
                  <a:pt x="25885" y="31623"/>
                </a:cubicBezTo>
                <a:cubicBezTo>
                  <a:pt x="25919" y="31623"/>
                  <a:pt x="25986" y="31590"/>
                  <a:pt x="25986" y="31557"/>
                </a:cubicBezTo>
                <a:lnTo>
                  <a:pt x="25986" y="25953"/>
                </a:lnTo>
                <a:lnTo>
                  <a:pt x="31556" y="25953"/>
                </a:lnTo>
                <a:cubicBezTo>
                  <a:pt x="31590" y="25953"/>
                  <a:pt x="31656" y="25919"/>
                  <a:pt x="31656" y="25886"/>
                </a:cubicBezTo>
                <a:cubicBezTo>
                  <a:pt x="31656" y="25819"/>
                  <a:pt x="31590" y="25786"/>
                  <a:pt x="31556" y="25786"/>
                </a:cubicBezTo>
                <a:lnTo>
                  <a:pt x="25986" y="25786"/>
                </a:lnTo>
                <a:lnTo>
                  <a:pt x="25986" y="19248"/>
                </a:lnTo>
                <a:lnTo>
                  <a:pt x="31556" y="19248"/>
                </a:lnTo>
                <a:cubicBezTo>
                  <a:pt x="31590" y="19248"/>
                  <a:pt x="31656" y="19214"/>
                  <a:pt x="31656" y="19148"/>
                </a:cubicBezTo>
                <a:cubicBezTo>
                  <a:pt x="31656" y="19114"/>
                  <a:pt x="31590" y="19081"/>
                  <a:pt x="31556" y="19081"/>
                </a:cubicBezTo>
                <a:lnTo>
                  <a:pt x="25986" y="19081"/>
                </a:lnTo>
                <a:lnTo>
                  <a:pt x="25986" y="12543"/>
                </a:lnTo>
                <a:lnTo>
                  <a:pt x="31489" y="12543"/>
                </a:lnTo>
                <a:lnTo>
                  <a:pt x="31489" y="12510"/>
                </a:lnTo>
                <a:cubicBezTo>
                  <a:pt x="31523" y="12510"/>
                  <a:pt x="31556" y="12443"/>
                  <a:pt x="31556" y="12409"/>
                </a:cubicBezTo>
                <a:cubicBezTo>
                  <a:pt x="31556" y="12376"/>
                  <a:pt x="31523" y="12343"/>
                  <a:pt x="31489" y="12343"/>
                </a:cubicBezTo>
                <a:lnTo>
                  <a:pt x="25885" y="12343"/>
                </a:lnTo>
                <a:lnTo>
                  <a:pt x="25885" y="5771"/>
                </a:lnTo>
                <a:lnTo>
                  <a:pt x="31489" y="5771"/>
                </a:lnTo>
                <a:cubicBezTo>
                  <a:pt x="31523" y="5771"/>
                  <a:pt x="31556" y="5738"/>
                  <a:pt x="31556" y="5705"/>
                </a:cubicBezTo>
                <a:cubicBezTo>
                  <a:pt x="31556" y="5671"/>
                  <a:pt x="31523" y="5605"/>
                  <a:pt x="31489" y="5605"/>
                </a:cubicBezTo>
                <a:lnTo>
                  <a:pt x="25885" y="5605"/>
                </a:lnTo>
                <a:lnTo>
                  <a:pt x="25885" y="67"/>
                </a:lnTo>
                <a:cubicBezTo>
                  <a:pt x="25885" y="34"/>
                  <a:pt x="25852" y="1"/>
                  <a:pt x="25819" y="1"/>
                </a:cubicBezTo>
                <a:cubicBezTo>
                  <a:pt x="25785" y="1"/>
                  <a:pt x="25719" y="34"/>
                  <a:pt x="25719" y="67"/>
                </a:cubicBezTo>
                <a:lnTo>
                  <a:pt x="25719" y="5671"/>
                </a:lnTo>
                <a:lnTo>
                  <a:pt x="19181" y="5671"/>
                </a:lnTo>
                <a:lnTo>
                  <a:pt x="19181" y="67"/>
                </a:lnTo>
                <a:cubicBezTo>
                  <a:pt x="19181" y="34"/>
                  <a:pt x="19147" y="1"/>
                  <a:pt x="19114" y="1"/>
                </a:cubicBezTo>
                <a:cubicBezTo>
                  <a:pt x="19047" y="1"/>
                  <a:pt x="19014" y="34"/>
                  <a:pt x="19014" y="67"/>
                </a:cubicBezTo>
                <a:lnTo>
                  <a:pt x="19014" y="5671"/>
                </a:lnTo>
                <a:lnTo>
                  <a:pt x="12509" y="5671"/>
                </a:lnTo>
                <a:lnTo>
                  <a:pt x="12509" y="67"/>
                </a:lnTo>
                <a:cubicBezTo>
                  <a:pt x="12509" y="34"/>
                  <a:pt x="12476" y="1"/>
                  <a:pt x="12443" y="1"/>
                </a:cubicBezTo>
                <a:cubicBezTo>
                  <a:pt x="12376" y="1"/>
                  <a:pt x="12342" y="34"/>
                  <a:pt x="12342" y="67"/>
                </a:cubicBezTo>
                <a:lnTo>
                  <a:pt x="12342" y="5671"/>
                </a:lnTo>
                <a:lnTo>
                  <a:pt x="5838" y="5671"/>
                </a:lnTo>
                <a:lnTo>
                  <a:pt x="5838" y="67"/>
                </a:lnTo>
                <a:cubicBezTo>
                  <a:pt x="5838" y="34"/>
                  <a:pt x="5804" y="1"/>
                  <a:pt x="5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5" name="Google Shape;365;p19"/>
          <p:cNvGrpSpPr/>
          <p:nvPr/>
        </p:nvGrpSpPr>
        <p:grpSpPr>
          <a:xfrm>
            <a:off x="5998513" y="4399081"/>
            <a:ext cx="1877104" cy="418973"/>
            <a:chOff x="2240950" y="3018425"/>
            <a:chExt cx="231850" cy="51750"/>
          </a:xfrm>
        </p:grpSpPr>
        <p:sp>
          <p:nvSpPr>
            <p:cNvPr id="366" name="Google Shape;366;p19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" name="Google Shape;369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9"/>
          <p:cNvSpPr/>
          <p:nvPr/>
        </p:nvSpPr>
        <p:spPr>
          <a:xfrm>
            <a:off x="8098375" y="2508398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19"/>
          <p:cNvGrpSpPr/>
          <p:nvPr/>
        </p:nvGrpSpPr>
        <p:grpSpPr>
          <a:xfrm>
            <a:off x="-2" y="0"/>
            <a:ext cx="1110852" cy="1110852"/>
            <a:chOff x="1635500" y="3148525"/>
            <a:chExt cx="492050" cy="492050"/>
          </a:xfrm>
        </p:grpSpPr>
        <p:sp>
          <p:nvSpPr>
            <p:cNvPr id="372" name="Google Shape;372;p19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4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6"/>
          <p:cNvSpPr/>
          <p:nvPr/>
        </p:nvSpPr>
        <p:spPr>
          <a:xfrm rot="10800000">
            <a:off x="-2" y="-5"/>
            <a:ext cx="2201302" cy="1674954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26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477" name="Google Shape;477;p26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6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6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6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6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6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6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6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6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6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6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6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6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6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6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6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6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26"/>
          <p:cNvSpPr/>
          <p:nvPr/>
        </p:nvSpPr>
        <p:spPr>
          <a:xfrm>
            <a:off x="8098375" y="79012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26"/>
          <p:cNvGrpSpPr/>
          <p:nvPr/>
        </p:nvGrpSpPr>
        <p:grpSpPr>
          <a:xfrm rot="10800000" flipH="1">
            <a:off x="12" y="3497725"/>
            <a:ext cx="1108933" cy="1110852"/>
            <a:chOff x="1882350" y="2901675"/>
            <a:chExt cx="491200" cy="492050"/>
          </a:xfrm>
        </p:grpSpPr>
        <p:sp>
          <p:nvSpPr>
            <p:cNvPr id="498" name="Google Shape;498;p26"/>
            <p:cNvSpPr/>
            <p:nvPr/>
          </p:nvSpPr>
          <p:spPr>
            <a:xfrm>
              <a:off x="2128350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1"/>
          </p:nvPr>
        </p:nvSpPr>
        <p:spPr>
          <a:xfrm>
            <a:off x="1081475" y="242712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2"/>
          </p:nvPr>
        </p:nvSpPr>
        <p:spPr>
          <a:xfrm>
            <a:off x="1081475" y="287150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3"/>
          </p:nvPr>
        </p:nvSpPr>
        <p:spPr>
          <a:xfrm>
            <a:off x="3512100" y="242712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4"/>
          </p:nvPr>
        </p:nvSpPr>
        <p:spPr>
          <a:xfrm>
            <a:off x="3512100" y="287150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5"/>
          </p:nvPr>
        </p:nvSpPr>
        <p:spPr>
          <a:xfrm>
            <a:off x="5942725" y="242712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 txBox="1">
            <a:spLocks noGrp="1"/>
          </p:cNvSpPr>
          <p:nvPr>
            <p:ph type="subTitle" idx="6"/>
          </p:nvPr>
        </p:nvSpPr>
        <p:spPr>
          <a:xfrm>
            <a:off x="5942725" y="287150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8"/>
          <p:cNvSpPr txBox="1">
            <a:spLocks noGrp="1"/>
          </p:cNvSpPr>
          <p:nvPr>
            <p:ph type="subTitle" idx="1"/>
          </p:nvPr>
        </p:nvSpPr>
        <p:spPr>
          <a:xfrm>
            <a:off x="713225" y="167947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40" name="Google Shape;540;p28"/>
          <p:cNvSpPr txBox="1">
            <a:spLocks noGrp="1"/>
          </p:cNvSpPr>
          <p:nvPr>
            <p:ph type="subTitle" idx="2"/>
          </p:nvPr>
        </p:nvSpPr>
        <p:spPr>
          <a:xfrm>
            <a:off x="713225" y="212385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8"/>
          <p:cNvSpPr txBox="1">
            <a:spLocks noGrp="1"/>
          </p:cNvSpPr>
          <p:nvPr>
            <p:ph type="subTitle" idx="3"/>
          </p:nvPr>
        </p:nvSpPr>
        <p:spPr>
          <a:xfrm>
            <a:off x="3100450" y="167947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42" name="Google Shape;542;p28"/>
          <p:cNvSpPr txBox="1">
            <a:spLocks noGrp="1"/>
          </p:cNvSpPr>
          <p:nvPr>
            <p:ph type="subTitle" idx="4"/>
          </p:nvPr>
        </p:nvSpPr>
        <p:spPr>
          <a:xfrm>
            <a:off x="3100450" y="212385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28"/>
          <p:cNvSpPr txBox="1">
            <a:spLocks noGrp="1"/>
          </p:cNvSpPr>
          <p:nvPr>
            <p:ph type="subTitle" idx="5"/>
          </p:nvPr>
        </p:nvSpPr>
        <p:spPr>
          <a:xfrm>
            <a:off x="713225" y="2874150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44" name="Google Shape;544;p28"/>
          <p:cNvSpPr txBox="1">
            <a:spLocks noGrp="1"/>
          </p:cNvSpPr>
          <p:nvPr>
            <p:ph type="subTitle" idx="6"/>
          </p:nvPr>
        </p:nvSpPr>
        <p:spPr>
          <a:xfrm>
            <a:off x="713225" y="3318525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8"/>
          <p:cNvSpPr txBox="1">
            <a:spLocks noGrp="1"/>
          </p:cNvSpPr>
          <p:nvPr>
            <p:ph type="subTitle" idx="7"/>
          </p:nvPr>
        </p:nvSpPr>
        <p:spPr>
          <a:xfrm>
            <a:off x="3100450" y="2874150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46" name="Google Shape;546;p28"/>
          <p:cNvSpPr txBox="1">
            <a:spLocks noGrp="1"/>
          </p:cNvSpPr>
          <p:nvPr>
            <p:ph type="subTitle" idx="8"/>
          </p:nvPr>
        </p:nvSpPr>
        <p:spPr>
          <a:xfrm>
            <a:off x="3100450" y="3318525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8"/>
          <p:cNvSpPr/>
          <p:nvPr/>
        </p:nvSpPr>
        <p:spPr>
          <a:xfrm>
            <a:off x="6383600" y="2385967"/>
            <a:ext cx="2760411" cy="2757534"/>
          </a:xfrm>
          <a:custGeom>
            <a:avLst/>
            <a:gdLst/>
            <a:ahLst/>
            <a:cxnLst/>
            <a:rect l="l" t="t" r="r" b="b"/>
            <a:pathLst>
              <a:path w="31657" h="31624" extrusionOk="0">
                <a:moveTo>
                  <a:pt x="12376" y="5771"/>
                </a:moveTo>
                <a:lnTo>
                  <a:pt x="12376" y="12343"/>
                </a:lnTo>
                <a:lnTo>
                  <a:pt x="5838" y="12343"/>
                </a:lnTo>
                <a:lnTo>
                  <a:pt x="5838" y="5771"/>
                </a:lnTo>
                <a:close/>
                <a:moveTo>
                  <a:pt x="19047" y="5771"/>
                </a:moveTo>
                <a:lnTo>
                  <a:pt x="19047" y="12343"/>
                </a:lnTo>
                <a:lnTo>
                  <a:pt x="12509" y="12343"/>
                </a:lnTo>
                <a:lnTo>
                  <a:pt x="12509" y="5771"/>
                </a:lnTo>
                <a:close/>
                <a:moveTo>
                  <a:pt x="25785" y="5771"/>
                </a:moveTo>
                <a:lnTo>
                  <a:pt x="25785" y="12343"/>
                </a:lnTo>
                <a:lnTo>
                  <a:pt x="19214" y="12343"/>
                </a:lnTo>
                <a:lnTo>
                  <a:pt x="19214" y="5771"/>
                </a:lnTo>
                <a:close/>
                <a:moveTo>
                  <a:pt x="12376" y="12510"/>
                </a:moveTo>
                <a:lnTo>
                  <a:pt x="12376" y="19048"/>
                </a:lnTo>
                <a:lnTo>
                  <a:pt x="5838" y="19048"/>
                </a:lnTo>
                <a:lnTo>
                  <a:pt x="5838" y="12510"/>
                </a:lnTo>
                <a:close/>
                <a:moveTo>
                  <a:pt x="19047" y="12510"/>
                </a:moveTo>
                <a:lnTo>
                  <a:pt x="19047" y="19048"/>
                </a:lnTo>
                <a:lnTo>
                  <a:pt x="12509" y="19048"/>
                </a:lnTo>
                <a:lnTo>
                  <a:pt x="12509" y="12510"/>
                </a:lnTo>
                <a:close/>
                <a:moveTo>
                  <a:pt x="25785" y="12510"/>
                </a:moveTo>
                <a:lnTo>
                  <a:pt x="25785" y="19048"/>
                </a:lnTo>
                <a:lnTo>
                  <a:pt x="19214" y="19048"/>
                </a:lnTo>
                <a:lnTo>
                  <a:pt x="19214" y="12510"/>
                </a:lnTo>
                <a:close/>
                <a:moveTo>
                  <a:pt x="12376" y="19181"/>
                </a:moveTo>
                <a:lnTo>
                  <a:pt x="12376" y="25719"/>
                </a:lnTo>
                <a:lnTo>
                  <a:pt x="5838" y="25719"/>
                </a:lnTo>
                <a:lnTo>
                  <a:pt x="5838" y="19181"/>
                </a:lnTo>
                <a:close/>
                <a:moveTo>
                  <a:pt x="19047" y="19181"/>
                </a:moveTo>
                <a:lnTo>
                  <a:pt x="19047" y="25719"/>
                </a:lnTo>
                <a:lnTo>
                  <a:pt x="12509" y="25719"/>
                </a:lnTo>
                <a:lnTo>
                  <a:pt x="12509" y="19181"/>
                </a:lnTo>
                <a:close/>
                <a:moveTo>
                  <a:pt x="25785" y="19181"/>
                </a:moveTo>
                <a:lnTo>
                  <a:pt x="25785" y="25719"/>
                </a:lnTo>
                <a:lnTo>
                  <a:pt x="19214" y="25719"/>
                </a:lnTo>
                <a:lnTo>
                  <a:pt x="19214" y="19181"/>
                </a:lnTo>
                <a:close/>
                <a:moveTo>
                  <a:pt x="5771" y="1"/>
                </a:moveTo>
                <a:cubicBezTo>
                  <a:pt x="5704" y="1"/>
                  <a:pt x="5671" y="34"/>
                  <a:pt x="5671" y="67"/>
                </a:cubicBezTo>
                <a:lnTo>
                  <a:pt x="5671" y="5671"/>
                </a:lnTo>
                <a:lnTo>
                  <a:pt x="100" y="5671"/>
                </a:lnTo>
                <a:cubicBezTo>
                  <a:pt x="34" y="5671"/>
                  <a:pt x="0" y="5705"/>
                  <a:pt x="0" y="5738"/>
                </a:cubicBezTo>
                <a:cubicBezTo>
                  <a:pt x="0" y="5771"/>
                  <a:pt x="34" y="5805"/>
                  <a:pt x="100" y="5805"/>
                </a:cubicBezTo>
                <a:lnTo>
                  <a:pt x="5671" y="5805"/>
                </a:lnTo>
                <a:lnTo>
                  <a:pt x="5671" y="12376"/>
                </a:lnTo>
                <a:lnTo>
                  <a:pt x="100" y="12376"/>
                </a:lnTo>
                <a:cubicBezTo>
                  <a:pt x="34" y="12376"/>
                  <a:pt x="0" y="12409"/>
                  <a:pt x="0" y="12443"/>
                </a:cubicBezTo>
                <a:cubicBezTo>
                  <a:pt x="0" y="12476"/>
                  <a:pt x="34" y="12543"/>
                  <a:pt x="100" y="12543"/>
                </a:cubicBezTo>
                <a:lnTo>
                  <a:pt x="5671" y="12543"/>
                </a:lnTo>
                <a:lnTo>
                  <a:pt x="5671" y="19081"/>
                </a:lnTo>
                <a:lnTo>
                  <a:pt x="100" y="19081"/>
                </a:lnTo>
                <a:cubicBezTo>
                  <a:pt x="34" y="19081"/>
                  <a:pt x="0" y="19114"/>
                  <a:pt x="0" y="19148"/>
                </a:cubicBezTo>
                <a:cubicBezTo>
                  <a:pt x="0" y="19214"/>
                  <a:pt x="34" y="19248"/>
                  <a:pt x="100" y="19248"/>
                </a:cubicBezTo>
                <a:lnTo>
                  <a:pt x="5671" y="19248"/>
                </a:lnTo>
                <a:lnTo>
                  <a:pt x="5671" y="25786"/>
                </a:lnTo>
                <a:lnTo>
                  <a:pt x="100" y="25786"/>
                </a:lnTo>
                <a:cubicBezTo>
                  <a:pt x="34" y="25786"/>
                  <a:pt x="0" y="25819"/>
                  <a:pt x="0" y="25886"/>
                </a:cubicBezTo>
                <a:cubicBezTo>
                  <a:pt x="0" y="25919"/>
                  <a:pt x="34" y="25953"/>
                  <a:pt x="100" y="25953"/>
                </a:cubicBezTo>
                <a:lnTo>
                  <a:pt x="5671" y="25953"/>
                </a:lnTo>
                <a:lnTo>
                  <a:pt x="5671" y="31557"/>
                </a:lnTo>
                <a:cubicBezTo>
                  <a:pt x="5671" y="31590"/>
                  <a:pt x="5704" y="31623"/>
                  <a:pt x="5771" y="31623"/>
                </a:cubicBezTo>
                <a:cubicBezTo>
                  <a:pt x="5804" y="31623"/>
                  <a:pt x="5838" y="31590"/>
                  <a:pt x="5838" y="31557"/>
                </a:cubicBezTo>
                <a:lnTo>
                  <a:pt x="5838" y="25953"/>
                </a:lnTo>
                <a:lnTo>
                  <a:pt x="12376" y="25953"/>
                </a:lnTo>
                <a:lnTo>
                  <a:pt x="12376" y="31557"/>
                </a:lnTo>
                <a:cubicBezTo>
                  <a:pt x="12376" y="31590"/>
                  <a:pt x="12443" y="31623"/>
                  <a:pt x="12476" y="31623"/>
                </a:cubicBezTo>
                <a:cubicBezTo>
                  <a:pt x="12509" y="31623"/>
                  <a:pt x="12543" y="31590"/>
                  <a:pt x="12543" y="31557"/>
                </a:cubicBezTo>
                <a:lnTo>
                  <a:pt x="12543" y="25953"/>
                </a:lnTo>
                <a:lnTo>
                  <a:pt x="19081" y="25953"/>
                </a:lnTo>
                <a:lnTo>
                  <a:pt x="19081" y="31557"/>
                </a:lnTo>
                <a:cubicBezTo>
                  <a:pt x="19081" y="31590"/>
                  <a:pt x="19147" y="31623"/>
                  <a:pt x="19181" y="31623"/>
                </a:cubicBezTo>
                <a:cubicBezTo>
                  <a:pt x="19214" y="31623"/>
                  <a:pt x="19247" y="31590"/>
                  <a:pt x="19247" y="31557"/>
                </a:cubicBezTo>
                <a:lnTo>
                  <a:pt x="19247" y="25953"/>
                </a:lnTo>
                <a:lnTo>
                  <a:pt x="25819" y="25953"/>
                </a:lnTo>
                <a:lnTo>
                  <a:pt x="25819" y="31557"/>
                </a:lnTo>
                <a:cubicBezTo>
                  <a:pt x="25819" y="31590"/>
                  <a:pt x="25852" y="31623"/>
                  <a:pt x="25885" y="31623"/>
                </a:cubicBezTo>
                <a:cubicBezTo>
                  <a:pt x="25919" y="31623"/>
                  <a:pt x="25986" y="31590"/>
                  <a:pt x="25986" y="31557"/>
                </a:cubicBezTo>
                <a:lnTo>
                  <a:pt x="25986" y="25953"/>
                </a:lnTo>
                <a:lnTo>
                  <a:pt x="31556" y="25953"/>
                </a:lnTo>
                <a:cubicBezTo>
                  <a:pt x="31590" y="25953"/>
                  <a:pt x="31656" y="25919"/>
                  <a:pt x="31656" y="25886"/>
                </a:cubicBezTo>
                <a:cubicBezTo>
                  <a:pt x="31656" y="25819"/>
                  <a:pt x="31590" y="25786"/>
                  <a:pt x="31556" y="25786"/>
                </a:cubicBezTo>
                <a:lnTo>
                  <a:pt x="25986" y="25786"/>
                </a:lnTo>
                <a:lnTo>
                  <a:pt x="25986" y="19248"/>
                </a:lnTo>
                <a:lnTo>
                  <a:pt x="31556" y="19248"/>
                </a:lnTo>
                <a:cubicBezTo>
                  <a:pt x="31590" y="19248"/>
                  <a:pt x="31656" y="19214"/>
                  <a:pt x="31656" y="19148"/>
                </a:cubicBezTo>
                <a:cubicBezTo>
                  <a:pt x="31656" y="19114"/>
                  <a:pt x="31590" y="19081"/>
                  <a:pt x="31556" y="19081"/>
                </a:cubicBezTo>
                <a:lnTo>
                  <a:pt x="25986" y="19081"/>
                </a:lnTo>
                <a:lnTo>
                  <a:pt x="25986" y="12543"/>
                </a:lnTo>
                <a:lnTo>
                  <a:pt x="31489" y="12543"/>
                </a:lnTo>
                <a:lnTo>
                  <a:pt x="31489" y="12510"/>
                </a:lnTo>
                <a:cubicBezTo>
                  <a:pt x="31523" y="12510"/>
                  <a:pt x="31556" y="12443"/>
                  <a:pt x="31556" y="12409"/>
                </a:cubicBezTo>
                <a:cubicBezTo>
                  <a:pt x="31556" y="12376"/>
                  <a:pt x="31523" y="12343"/>
                  <a:pt x="31489" y="12343"/>
                </a:cubicBezTo>
                <a:lnTo>
                  <a:pt x="25885" y="12343"/>
                </a:lnTo>
                <a:lnTo>
                  <a:pt x="25885" y="5771"/>
                </a:lnTo>
                <a:lnTo>
                  <a:pt x="31489" y="5771"/>
                </a:lnTo>
                <a:cubicBezTo>
                  <a:pt x="31523" y="5771"/>
                  <a:pt x="31556" y="5738"/>
                  <a:pt x="31556" y="5705"/>
                </a:cubicBezTo>
                <a:cubicBezTo>
                  <a:pt x="31556" y="5671"/>
                  <a:pt x="31523" y="5605"/>
                  <a:pt x="31489" y="5605"/>
                </a:cubicBezTo>
                <a:lnTo>
                  <a:pt x="25885" y="5605"/>
                </a:lnTo>
                <a:lnTo>
                  <a:pt x="25885" y="67"/>
                </a:lnTo>
                <a:cubicBezTo>
                  <a:pt x="25885" y="34"/>
                  <a:pt x="25852" y="1"/>
                  <a:pt x="25819" y="1"/>
                </a:cubicBezTo>
                <a:cubicBezTo>
                  <a:pt x="25785" y="1"/>
                  <a:pt x="25719" y="34"/>
                  <a:pt x="25719" y="67"/>
                </a:cubicBezTo>
                <a:lnTo>
                  <a:pt x="25719" y="5671"/>
                </a:lnTo>
                <a:lnTo>
                  <a:pt x="19181" y="5671"/>
                </a:lnTo>
                <a:lnTo>
                  <a:pt x="19181" y="67"/>
                </a:lnTo>
                <a:cubicBezTo>
                  <a:pt x="19181" y="34"/>
                  <a:pt x="19147" y="1"/>
                  <a:pt x="19114" y="1"/>
                </a:cubicBezTo>
                <a:cubicBezTo>
                  <a:pt x="19047" y="1"/>
                  <a:pt x="19014" y="34"/>
                  <a:pt x="19014" y="67"/>
                </a:cubicBezTo>
                <a:lnTo>
                  <a:pt x="19014" y="5671"/>
                </a:lnTo>
                <a:lnTo>
                  <a:pt x="12509" y="5671"/>
                </a:lnTo>
                <a:lnTo>
                  <a:pt x="12509" y="67"/>
                </a:lnTo>
                <a:cubicBezTo>
                  <a:pt x="12509" y="34"/>
                  <a:pt x="12476" y="1"/>
                  <a:pt x="12443" y="1"/>
                </a:cubicBezTo>
                <a:cubicBezTo>
                  <a:pt x="12376" y="1"/>
                  <a:pt x="12342" y="34"/>
                  <a:pt x="12342" y="67"/>
                </a:cubicBezTo>
                <a:lnTo>
                  <a:pt x="12342" y="5671"/>
                </a:lnTo>
                <a:lnTo>
                  <a:pt x="5838" y="5671"/>
                </a:lnTo>
                <a:lnTo>
                  <a:pt x="5838" y="67"/>
                </a:lnTo>
                <a:cubicBezTo>
                  <a:pt x="5838" y="34"/>
                  <a:pt x="5804" y="1"/>
                  <a:pt x="577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8"/>
          <p:cNvSpPr/>
          <p:nvPr/>
        </p:nvSpPr>
        <p:spPr>
          <a:xfrm>
            <a:off x="4239600" y="424787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6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29"/>
          <p:cNvGrpSpPr/>
          <p:nvPr/>
        </p:nvGrpSpPr>
        <p:grpSpPr>
          <a:xfrm flipH="1">
            <a:off x="8035073" y="0"/>
            <a:ext cx="1108933" cy="1110852"/>
            <a:chOff x="1882350" y="2901675"/>
            <a:chExt cx="491200" cy="492050"/>
          </a:xfrm>
        </p:grpSpPr>
        <p:sp>
          <p:nvSpPr>
            <p:cNvPr id="551" name="Google Shape;551;p29"/>
            <p:cNvSpPr/>
            <p:nvPr/>
          </p:nvSpPr>
          <p:spPr>
            <a:xfrm>
              <a:off x="2128350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29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554" name="Google Shape;554;p29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3" name="Google Shape;573;p29"/>
          <p:cNvSpPr/>
          <p:nvPr/>
        </p:nvSpPr>
        <p:spPr>
          <a:xfrm>
            <a:off x="380825" y="688198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9"/>
          <p:cNvSpPr txBox="1">
            <a:spLocks noGrp="1"/>
          </p:cNvSpPr>
          <p:nvPr>
            <p:ph type="subTitle" idx="1"/>
          </p:nvPr>
        </p:nvSpPr>
        <p:spPr>
          <a:xfrm>
            <a:off x="1081475" y="178163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subTitle" idx="2"/>
          </p:nvPr>
        </p:nvSpPr>
        <p:spPr>
          <a:xfrm>
            <a:off x="1081475" y="218570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3"/>
          </p:nvPr>
        </p:nvSpPr>
        <p:spPr>
          <a:xfrm>
            <a:off x="3512100" y="178163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subTitle" idx="4"/>
          </p:nvPr>
        </p:nvSpPr>
        <p:spPr>
          <a:xfrm>
            <a:off x="3512100" y="218570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5"/>
          </p:nvPr>
        </p:nvSpPr>
        <p:spPr>
          <a:xfrm>
            <a:off x="5942725" y="178163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subTitle" idx="6"/>
          </p:nvPr>
        </p:nvSpPr>
        <p:spPr>
          <a:xfrm>
            <a:off x="5942725" y="218570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subTitle" idx="7"/>
          </p:nvPr>
        </p:nvSpPr>
        <p:spPr>
          <a:xfrm>
            <a:off x="1081450" y="336073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8"/>
          </p:nvPr>
        </p:nvSpPr>
        <p:spPr>
          <a:xfrm>
            <a:off x="1081450" y="376480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9"/>
          </p:nvPr>
        </p:nvSpPr>
        <p:spPr>
          <a:xfrm>
            <a:off x="3512075" y="336073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13"/>
          </p:nvPr>
        </p:nvSpPr>
        <p:spPr>
          <a:xfrm>
            <a:off x="3512075" y="376480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14"/>
          </p:nvPr>
        </p:nvSpPr>
        <p:spPr>
          <a:xfrm>
            <a:off x="5942700" y="3360735"/>
            <a:ext cx="21198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86" name="Google Shape;586;p29"/>
          <p:cNvSpPr txBox="1">
            <a:spLocks noGrp="1"/>
          </p:cNvSpPr>
          <p:nvPr>
            <p:ph type="subTitle" idx="15"/>
          </p:nvPr>
        </p:nvSpPr>
        <p:spPr>
          <a:xfrm>
            <a:off x="5942700" y="3764800"/>
            <a:ext cx="21198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/>
          <p:nvPr/>
        </p:nvSpPr>
        <p:spPr>
          <a:xfrm rot="10800000">
            <a:off x="-1" y="-3"/>
            <a:ext cx="2614011" cy="1988981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1"/>
          <p:cNvSpPr/>
          <p:nvPr/>
        </p:nvSpPr>
        <p:spPr>
          <a:xfrm>
            <a:off x="7656375" y="4270261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7" name="Google Shape;597;p31"/>
          <p:cNvGrpSpPr/>
          <p:nvPr/>
        </p:nvGrpSpPr>
        <p:grpSpPr>
          <a:xfrm>
            <a:off x="3927713" y="368819"/>
            <a:ext cx="1877104" cy="418973"/>
            <a:chOff x="2240950" y="3018425"/>
            <a:chExt cx="231850" cy="51750"/>
          </a:xfrm>
        </p:grpSpPr>
        <p:sp>
          <p:nvSpPr>
            <p:cNvPr id="598" name="Google Shape;598;p31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_1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32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603" name="Google Shape;603;p32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2" name="Google Shape;622;p32"/>
          <p:cNvSpPr/>
          <p:nvPr/>
        </p:nvSpPr>
        <p:spPr>
          <a:xfrm>
            <a:off x="6529949" y="3154522"/>
            <a:ext cx="2614011" cy="1988981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" name="Google Shape;623;p32"/>
          <p:cNvGrpSpPr/>
          <p:nvPr/>
        </p:nvGrpSpPr>
        <p:grpSpPr>
          <a:xfrm>
            <a:off x="477888" y="445019"/>
            <a:ext cx="1877104" cy="418973"/>
            <a:chOff x="2240950" y="3018425"/>
            <a:chExt cx="231850" cy="51750"/>
          </a:xfrm>
        </p:grpSpPr>
        <p:sp>
          <p:nvSpPr>
            <p:cNvPr id="624" name="Google Shape;624;p32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32"/>
          <p:cNvSpPr/>
          <p:nvPr/>
        </p:nvSpPr>
        <p:spPr>
          <a:xfrm>
            <a:off x="5851550" y="0"/>
            <a:ext cx="1386801" cy="2160905"/>
          </a:xfrm>
          <a:custGeom>
            <a:avLst/>
            <a:gdLst/>
            <a:ahLst/>
            <a:cxnLst/>
            <a:rect l="l" t="t" r="r" b="b"/>
            <a:pathLst>
              <a:path w="30656" h="47768" extrusionOk="0">
                <a:moveTo>
                  <a:pt x="0" y="0"/>
                </a:moveTo>
                <a:lnTo>
                  <a:pt x="0" y="32457"/>
                </a:lnTo>
                <a:cubicBezTo>
                  <a:pt x="0" y="40896"/>
                  <a:pt x="6838" y="47768"/>
                  <a:pt x="15311" y="47768"/>
                </a:cubicBezTo>
                <a:lnTo>
                  <a:pt x="15344" y="47768"/>
                </a:lnTo>
                <a:cubicBezTo>
                  <a:pt x="23784" y="47768"/>
                  <a:pt x="30655" y="40929"/>
                  <a:pt x="30655" y="32457"/>
                </a:cubicBezTo>
                <a:lnTo>
                  <a:pt x="30655" y="0"/>
                </a:lnTo>
                <a:lnTo>
                  <a:pt x="28587" y="0"/>
                </a:lnTo>
                <a:lnTo>
                  <a:pt x="28587" y="32457"/>
                </a:lnTo>
                <a:cubicBezTo>
                  <a:pt x="28587" y="39762"/>
                  <a:pt x="22650" y="45699"/>
                  <a:pt x="15344" y="45699"/>
                </a:cubicBezTo>
                <a:lnTo>
                  <a:pt x="15311" y="45699"/>
                </a:lnTo>
                <a:cubicBezTo>
                  <a:pt x="8006" y="45699"/>
                  <a:pt x="2102" y="39762"/>
                  <a:pt x="2102" y="32457"/>
                </a:cubicBezTo>
                <a:lnTo>
                  <a:pt x="210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_1_1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3"/>
          <p:cNvSpPr/>
          <p:nvPr/>
        </p:nvSpPr>
        <p:spPr>
          <a:xfrm>
            <a:off x="-252075" y="7332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0" name="Google Shape;630;p33"/>
          <p:cNvGrpSpPr/>
          <p:nvPr/>
        </p:nvGrpSpPr>
        <p:grpSpPr>
          <a:xfrm>
            <a:off x="1951138" y="369294"/>
            <a:ext cx="1877104" cy="418973"/>
            <a:chOff x="2240950" y="3018425"/>
            <a:chExt cx="231850" cy="51750"/>
          </a:xfrm>
        </p:grpSpPr>
        <p:sp>
          <p:nvSpPr>
            <p:cNvPr id="631" name="Google Shape;631;p33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4" name="Google Shape;634;p33"/>
          <p:cNvSpPr/>
          <p:nvPr/>
        </p:nvSpPr>
        <p:spPr>
          <a:xfrm>
            <a:off x="8098375" y="349082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8"/>
          <p:cNvGrpSpPr/>
          <p:nvPr/>
        </p:nvGrpSpPr>
        <p:grpSpPr>
          <a:xfrm>
            <a:off x="-2" y="11"/>
            <a:ext cx="1666222" cy="1668141"/>
            <a:chOff x="1635500" y="2901675"/>
            <a:chExt cx="738050" cy="738900"/>
          </a:xfrm>
        </p:grpSpPr>
        <p:sp>
          <p:nvSpPr>
            <p:cNvPr id="136" name="Google Shape;136;p8"/>
            <p:cNvSpPr/>
            <p:nvPr/>
          </p:nvSpPr>
          <p:spPr>
            <a:xfrm>
              <a:off x="2128350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/>
          <p:nvPr/>
        </p:nvSpPr>
        <p:spPr>
          <a:xfrm>
            <a:off x="8098375" y="69457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628675" y="1047150"/>
            <a:ext cx="5886600" cy="30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41" name="Google Shape;141;p8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42" name="Google Shape;142;p8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8"/>
          <p:cNvGrpSpPr/>
          <p:nvPr/>
        </p:nvGrpSpPr>
        <p:grpSpPr>
          <a:xfrm>
            <a:off x="3633438" y="628181"/>
            <a:ext cx="1877104" cy="418973"/>
            <a:chOff x="2240950" y="3018425"/>
            <a:chExt cx="231850" cy="51750"/>
          </a:xfrm>
        </p:grpSpPr>
        <p:sp>
          <p:nvSpPr>
            <p:cNvPr id="162" name="Google Shape;162;p8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8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8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8"/>
          <p:cNvSpPr/>
          <p:nvPr/>
        </p:nvSpPr>
        <p:spPr>
          <a:xfrm>
            <a:off x="6942698" y="3468545"/>
            <a:ext cx="2201302" cy="1674954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3338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ubTitle" idx="1"/>
          </p:nvPr>
        </p:nvSpPr>
        <p:spPr>
          <a:xfrm>
            <a:off x="6111883" y="1501775"/>
            <a:ext cx="23190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subTitle" idx="2"/>
          </p:nvPr>
        </p:nvSpPr>
        <p:spPr>
          <a:xfrm>
            <a:off x="4903025" y="1946150"/>
            <a:ext cx="35280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3"/>
          </p:nvPr>
        </p:nvSpPr>
        <p:spPr>
          <a:xfrm>
            <a:off x="6111900" y="2919750"/>
            <a:ext cx="2319000" cy="44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>
                <a:latin typeface="Sigmar One"/>
                <a:ea typeface="Sigmar One"/>
                <a:cs typeface="Sigmar One"/>
                <a:sym typeface="Sigmar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4"/>
          </p:nvPr>
        </p:nvSpPr>
        <p:spPr>
          <a:xfrm>
            <a:off x="4902775" y="3364125"/>
            <a:ext cx="3528000" cy="52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-522550" y="1815375"/>
            <a:ext cx="2110500" cy="211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5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64" name="Google Shape;64;p5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/>
          <p:nvPr/>
        </p:nvSpPr>
        <p:spPr>
          <a:xfrm rot="10800000" flipH="1">
            <a:off x="7132255" y="3"/>
            <a:ext cx="2011744" cy="1530721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86" name="Google Shape;86;p6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87" name="Google Shape;87;p6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5073500" y="0"/>
            <a:ext cx="1386801" cy="2160905"/>
          </a:xfrm>
          <a:custGeom>
            <a:avLst/>
            <a:gdLst/>
            <a:ahLst/>
            <a:cxnLst/>
            <a:rect l="l" t="t" r="r" b="b"/>
            <a:pathLst>
              <a:path w="30656" h="47768" extrusionOk="0">
                <a:moveTo>
                  <a:pt x="0" y="0"/>
                </a:moveTo>
                <a:lnTo>
                  <a:pt x="0" y="32457"/>
                </a:lnTo>
                <a:cubicBezTo>
                  <a:pt x="0" y="40896"/>
                  <a:pt x="6838" y="47768"/>
                  <a:pt x="15311" y="47768"/>
                </a:cubicBezTo>
                <a:lnTo>
                  <a:pt x="15344" y="47768"/>
                </a:lnTo>
                <a:cubicBezTo>
                  <a:pt x="23784" y="47768"/>
                  <a:pt x="30655" y="40929"/>
                  <a:pt x="30655" y="32457"/>
                </a:cubicBezTo>
                <a:lnTo>
                  <a:pt x="30655" y="0"/>
                </a:lnTo>
                <a:lnTo>
                  <a:pt x="28587" y="0"/>
                </a:lnTo>
                <a:lnTo>
                  <a:pt x="28587" y="32457"/>
                </a:lnTo>
                <a:cubicBezTo>
                  <a:pt x="28587" y="39762"/>
                  <a:pt x="22650" y="45699"/>
                  <a:pt x="15344" y="45699"/>
                </a:cubicBezTo>
                <a:lnTo>
                  <a:pt x="15311" y="45699"/>
                </a:lnTo>
                <a:cubicBezTo>
                  <a:pt x="8006" y="45699"/>
                  <a:pt x="2102" y="39762"/>
                  <a:pt x="2102" y="32457"/>
                </a:cubicBezTo>
                <a:lnTo>
                  <a:pt x="21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1117225" y="28972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509800" y="4129684"/>
            <a:ext cx="1489358" cy="332426"/>
            <a:chOff x="2240950" y="3018425"/>
            <a:chExt cx="231850" cy="51750"/>
          </a:xfrm>
        </p:grpSpPr>
        <p:sp>
          <p:nvSpPr>
            <p:cNvPr id="170" name="Google Shape;170;p9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9"/>
          <p:cNvSpPr txBox="1">
            <a:spLocks noGrp="1"/>
          </p:cNvSpPr>
          <p:nvPr>
            <p:ph type="title"/>
          </p:nvPr>
        </p:nvSpPr>
        <p:spPr>
          <a:xfrm>
            <a:off x="713225" y="1478500"/>
            <a:ext cx="4411500" cy="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4" name="Google Shape;174;p9"/>
          <p:cNvSpPr txBox="1">
            <a:spLocks noGrp="1"/>
          </p:cNvSpPr>
          <p:nvPr>
            <p:ph type="subTitle" idx="1"/>
          </p:nvPr>
        </p:nvSpPr>
        <p:spPr>
          <a:xfrm>
            <a:off x="713225" y="2210875"/>
            <a:ext cx="4411500" cy="1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75" name="Google Shape;175;p9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76" name="Google Shape;176;p9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9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9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9"/>
          <p:cNvSpPr/>
          <p:nvPr/>
        </p:nvSpPr>
        <p:spPr>
          <a:xfrm>
            <a:off x="4788612" y="4053150"/>
            <a:ext cx="553564" cy="553564"/>
          </a:xfrm>
          <a:custGeom>
            <a:avLst/>
            <a:gdLst/>
            <a:ahLst/>
            <a:cxnLst/>
            <a:rect l="l" t="t" r="r" b="b"/>
            <a:pathLst>
              <a:path w="9808" h="9808" extrusionOk="0">
                <a:moveTo>
                  <a:pt x="0" y="1"/>
                </a:moveTo>
                <a:lnTo>
                  <a:pt x="0" y="9808"/>
                </a:lnTo>
                <a:lnTo>
                  <a:pt x="9807" y="9808"/>
                </a:lnTo>
                <a:lnTo>
                  <a:pt x="980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"/>
          <p:cNvSpPr/>
          <p:nvPr/>
        </p:nvSpPr>
        <p:spPr>
          <a:xfrm>
            <a:off x="8350" y="8400"/>
            <a:ext cx="9144000" cy="5143500"/>
          </a:xfrm>
          <a:prstGeom prst="rect">
            <a:avLst/>
          </a:prstGeom>
          <a:solidFill>
            <a:srgbClr val="EBE1FF">
              <a:alpha val="376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0"/>
          <p:cNvSpPr txBox="1">
            <a:spLocks noGrp="1"/>
          </p:cNvSpPr>
          <p:nvPr>
            <p:ph type="title"/>
          </p:nvPr>
        </p:nvSpPr>
        <p:spPr>
          <a:xfrm>
            <a:off x="713225" y="567775"/>
            <a:ext cx="4351800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 rot="10800000" flipH="1">
            <a:off x="6942698" y="-5"/>
            <a:ext cx="2201302" cy="1674954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1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202" name="Google Shape;202;p11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11"/>
          <p:cNvSpPr/>
          <p:nvPr/>
        </p:nvSpPr>
        <p:spPr>
          <a:xfrm>
            <a:off x="380825" y="539498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51338"/>
            <a:ext cx="41835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3" name="Google Shape;223;p11"/>
          <p:cNvSpPr txBox="1">
            <a:spLocks noGrp="1"/>
          </p:cNvSpPr>
          <p:nvPr>
            <p:ph type="subTitle" idx="1"/>
          </p:nvPr>
        </p:nvSpPr>
        <p:spPr>
          <a:xfrm>
            <a:off x="713225" y="3037263"/>
            <a:ext cx="3180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/>
          <p:nvPr/>
        </p:nvSpPr>
        <p:spPr>
          <a:xfrm rot="10800000" flipH="1">
            <a:off x="7221975" y="50"/>
            <a:ext cx="1922000" cy="1462374"/>
          </a:xfrm>
          <a:custGeom>
            <a:avLst/>
            <a:gdLst/>
            <a:ahLst/>
            <a:cxnLst/>
            <a:rect l="l" t="t" r="r" b="b"/>
            <a:pathLst>
              <a:path w="32224" h="24519" extrusionOk="0">
                <a:moveTo>
                  <a:pt x="17680" y="1"/>
                </a:moveTo>
                <a:cubicBezTo>
                  <a:pt x="7939" y="1"/>
                  <a:pt x="0" y="7907"/>
                  <a:pt x="0" y="17680"/>
                </a:cubicBezTo>
                <a:cubicBezTo>
                  <a:pt x="0" y="20082"/>
                  <a:pt x="501" y="22417"/>
                  <a:pt x="1368" y="24518"/>
                </a:cubicBezTo>
                <a:lnTo>
                  <a:pt x="32224" y="24518"/>
                </a:lnTo>
                <a:lnTo>
                  <a:pt x="32224" y="7640"/>
                </a:lnTo>
                <a:cubicBezTo>
                  <a:pt x="29021" y="3003"/>
                  <a:pt x="23717" y="1"/>
                  <a:pt x="176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13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228" name="Google Shape;228;p13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1"/>
          </p:nvPr>
        </p:nvSpPr>
        <p:spPr>
          <a:xfrm>
            <a:off x="1793975" y="1377025"/>
            <a:ext cx="2034000" cy="8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400"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2"/>
          </p:nvPr>
        </p:nvSpPr>
        <p:spPr>
          <a:xfrm>
            <a:off x="5603675" y="1377025"/>
            <a:ext cx="2034000" cy="8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400"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3"/>
          </p:nvPr>
        </p:nvSpPr>
        <p:spPr>
          <a:xfrm>
            <a:off x="1793975" y="2858624"/>
            <a:ext cx="2034000" cy="8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400"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4"/>
          </p:nvPr>
        </p:nvSpPr>
        <p:spPr>
          <a:xfrm>
            <a:off x="5603675" y="2858624"/>
            <a:ext cx="2034000" cy="8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400">
                <a:latin typeface="Nerko One"/>
                <a:ea typeface="Nerko One"/>
                <a:cs typeface="Nerko One"/>
                <a:sym typeface="Nerko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Hind"/>
              <a:buNone/>
              <a:defRPr sz="2200" b="1"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5"/>
          </p:nvPr>
        </p:nvSpPr>
        <p:spPr>
          <a:xfrm>
            <a:off x="1793963" y="2100663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6"/>
          </p:nvPr>
        </p:nvSpPr>
        <p:spPr>
          <a:xfrm>
            <a:off x="5603663" y="2100663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7"/>
          </p:nvPr>
        </p:nvSpPr>
        <p:spPr>
          <a:xfrm>
            <a:off x="1793963" y="3579437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8"/>
          </p:nvPr>
        </p:nvSpPr>
        <p:spPr>
          <a:xfrm>
            <a:off x="5603663" y="3579437"/>
            <a:ext cx="2773200" cy="636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9" hasCustomPrompt="1"/>
          </p:nvPr>
        </p:nvSpPr>
        <p:spPr>
          <a:xfrm>
            <a:off x="754163" y="1385149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idx="13" hasCustomPrompt="1"/>
          </p:nvPr>
        </p:nvSpPr>
        <p:spPr>
          <a:xfrm>
            <a:off x="4563862" y="1385149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14" hasCustomPrompt="1"/>
          </p:nvPr>
        </p:nvSpPr>
        <p:spPr>
          <a:xfrm>
            <a:off x="754163" y="2863161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15" hasCustomPrompt="1"/>
          </p:nvPr>
        </p:nvSpPr>
        <p:spPr>
          <a:xfrm>
            <a:off x="4563863" y="2863161"/>
            <a:ext cx="963600" cy="74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5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"/>
          <p:cNvSpPr/>
          <p:nvPr/>
        </p:nvSpPr>
        <p:spPr>
          <a:xfrm>
            <a:off x="-252075" y="7332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14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263" name="Google Shape;263;p14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14"/>
          <p:cNvGrpSpPr/>
          <p:nvPr/>
        </p:nvGrpSpPr>
        <p:grpSpPr>
          <a:xfrm>
            <a:off x="1951138" y="369294"/>
            <a:ext cx="1877104" cy="418973"/>
            <a:chOff x="2240950" y="3018425"/>
            <a:chExt cx="231850" cy="51750"/>
          </a:xfrm>
        </p:grpSpPr>
        <p:sp>
          <p:nvSpPr>
            <p:cNvPr id="283" name="Google Shape;283;p14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8098375" y="349082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4"/>
          <p:cNvSpPr txBox="1">
            <a:spLocks noGrp="1"/>
          </p:cNvSpPr>
          <p:nvPr>
            <p:ph type="title"/>
          </p:nvPr>
        </p:nvSpPr>
        <p:spPr>
          <a:xfrm>
            <a:off x="4572000" y="445025"/>
            <a:ext cx="388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4"/>
          <p:cNvSpPr txBox="1">
            <a:spLocks noGrp="1"/>
          </p:cNvSpPr>
          <p:nvPr>
            <p:ph type="subTitle" idx="1"/>
          </p:nvPr>
        </p:nvSpPr>
        <p:spPr>
          <a:xfrm>
            <a:off x="4572000" y="1352100"/>
            <a:ext cx="3570600" cy="24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gmar One"/>
              <a:buNone/>
              <a:defRPr sz="3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Char char="●"/>
              <a:defRPr sz="18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65" r:id="rId12"/>
    <p:sldLayoutId id="2147483672" r:id="rId13"/>
    <p:sldLayoutId id="2147483674" r:id="rId14"/>
    <p:sldLayoutId id="2147483675" r:id="rId15"/>
    <p:sldLayoutId id="2147483677" r:id="rId16"/>
    <p:sldLayoutId id="2147483678" r:id="rId17"/>
    <p:sldLayoutId id="2147483679" r:id="rId18"/>
    <p:sldLayoutId id="214748368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customXml" Target="../ink/ink5.xml"/><Relationship Id="rId18" Type="http://schemas.openxmlformats.org/officeDocument/2006/relationships/image" Target="../media/image160.PNG"/><Relationship Id="rId3" Type="http://schemas.openxmlformats.org/officeDocument/2006/relationships/image" Target="../media/image32.png"/><Relationship Id="rId7" Type="http://schemas.openxmlformats.org/officeDocument/2006/relationships/customXml" Target="../ink/ink2.xml"/><Relationship Id="rId12" Type="http://schemas.openxmlformats.org/officeDocument/2006/relationships/image" Target="../media/image130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0.PNG"/><Relationship Id="rId20" Type="http://schemas.openxmlformats.org/officeDocument/2006/relationships/image" Target="../media/image1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120.PNG"/><Relationship Id="rId19" Type="http://schemas.openxmlformats.org/officeDocument/2006/relationships/customXml" Target="../ink/ink8.xml"/><Relationship Id="rId4" Type="http://schemas.openxmlformats.org/officeDocument/2006/relationships/image" Target="../media/image33.png"/><Relationship Id="rId9" Type="http://schemas.openxmlformats.org/officeDocument/2006/relationships/customXml" Target="../ink/ink3.xml"/><Relationship Id="rId1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7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0.PNG"/><Relationship Id="rId5" Type="http://schemas.openxmlformats.org/officeDocument/2006/relationships/customXml" Target="../ink/ink9.xml"/><Relationship Id="rId10" Type="http://schemas.openxmlformats.org/officeDocument/2006/relationships/image" Target="../media/image210.PNG"/><Relationship Id="rId4" Type="http://schemas.openxmlformats.org/officeDocument/2006/relationships/image" Target="../media/image34.png"/><Relationship Id="rId9" Type="http://schemas.openxmlformats.org/officeDocument/2006/relationships/customXml" Target="../ink/ink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280.png"/><Relationship Id="rId3" Type="http://schemas.openxmlformats.org/officeDocument/2006/relationships/image" Target="../media/image36.png"/><Relationship Id="rId7" Type="http://schemas.openxmlformats.org/officeDocument/2006/relationships/image" Target="../media/image250.PNG"/><Relationship Id="rId12" Type="http://schemas.openxmlformats.org/officeDocument/2006/relationships/customXml" Target="../ink/ink16.xml"/><Relationship Id="rId17" Type="http://schemas.openxmlformats.org/officeDocument/2006/relationships/image" Target="../media/image300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18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3.xml"/><Relationship Id="rId11" Type="http://schemas.openxmlformats.org/officeDocument/2006/relationships/image" Target="../media/image270.png"/><Relationship Id="rId5" Type="http://schemas.openxmlformats.org/officeDocument/2006/relationships/image" Target="../media/image240.PNG"/><Relationship Id="rId15" Type="http://schemas.openxmlformats.org/officeDocument/2006/relationships/image" Target="../media/image290.png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260.png"/><Relationship Id="rId14" Type="http://schemas.openxmlformats.org/officeDocument/2006/relationships/customXml" Target="../ink/ink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37"/>
          <p:cNvGrpSpPr/>
          <p:nvPr/>
        </p:nvGrpSpPr>
        <p:grpSpPr>
          <a:xfrm>
            <a:off x="5543457" y="851172"/>
            <a:ext cx="3193850" cy="3087621"/>
            <a:chOff x="5414732" y="1052397"/>
            <a:chExt cx="3193850" cy="3087621"/>
          </a:xfrm>
        </p:grpSpPr>
        <p:grpSp>
          <p:nvGrpSpPr>
            <p:cNvPr id="646" name="Google Shape;646;p37"/>
            <p:cNvGrpSpPr/>
            <p:nvPr/>
          </p:nvGrpSpPr>
          <p:grpSpPr>
            <a:xfrm>
              <a:off x="5414732" y="1052397"/>
              <a:ext cx="3193850" cy="3087621"/>
              <a:chOff x="5710350" y="1684925"/>
              <a:chExt cx="2960833" cy="2450298"/>
            </a:xfrm>
          </p:grpSpPr>
          <p:sp>
            <p:nvSpPr>
              <p:cNvPr id="647" name="Google Shape;647;p37"/>
              <p:cNvSpPr/>
              <p:nvPr/>
            </p:nvSpPr>
            <p:spPr>
              <a:xfrm>
                <a:off x="5710359" y="1972765"/>
                <a:ext cx="2960740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extrusionOk="0">
                    <a:moveTo>
                      <a:pt x="1" y="1"/>
                    </a:moveTo>
                    <a:lnTo>
                      <a:pt x="1" y="64591"/>
                    </a:lnTo>
                    <a:cubicBezTo>
                      <a:pt x="1" y="65138"/>
                      <a:pt x="426" y="65534"/>
                      <a:pt x="943" y="65534"/>
                    </a:cubicBezTo>
                    <a:lnTo>
                      <a:pt x="88756" y="65534"/>
                    </a:lnTo>
                    <a:cubicBezTo>
                      <a:pt x="89273" y="65534"/>
                      <a:pt x="89699" y="65138"/>
                      <a:pt x="89699" y="64591"/>
                    </a:cubicBezTo>
                    <a:lnTo>
                      <a:pt x="8969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7"/>
              <p:cNvSpPr/>
              <p:nvPr/>
            </p:nvSpPr>
            <p:spPr>
              <a:xfrm>
                <a:off x="5711340" y="1972757"/>
                <a:ext cx="2959843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fill="none" extrusionOk="0">
                    <a:moveTo>
                      <a:pt x="88756" y="65534"/>
                    </a:moveTo>
                    <a:lnTo>
                      <a:pt x="943" y="65534"/>
                    </a:lnTo>
                    <a:cubicBezTo>
                      <a:pt x="426" y="65534"/>
                      <a:pt x="1" y="65138"/>
                      <a:pt x="1" y="64591"/>
                    </a:cubicBezTo>
                    <a:lnTo>
                      <a:pt x="1" y="1"/>
                    </a:lnTo>
                    <a:lnTo>
                      <a:pt x="89699" y="1"/>
                    </a:lnTo>
                    <a:lnTo>
                      <a:pt x="89699" y="64591"/>
                    </a:lnTo>
                    <a:cubicBezTo>
                      <a:pt x="89699" y="65138"/>
                      <a:pt x="89273" y="65534"/>
                      <a:pt x="88756" y="6553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7"/>
              <p:cNvSpPr/>
              <p:nvPr/>
            </p:nvSpPr>
            <p:spPr>
              <a:xfrm>
                <a:off x="5710350" y="1684925"/>
                <a:ext cx="2960833" cy="287870"/>
              </a:xfrm>
              <a:custGeom>
                <a:avLst/>
                <a:gdLst/>
                <a:ahLst/>
                <a:cxnLst/>
                <a:rect l="l" t="t" r="r" b="b"/>
                <a:pathLst>
                  <a:path w="89729" h="8724" extrusionOk="0">
                    <a:moveTo>
                      <a:pt x="2067" y="0"/>
                    </a:moveTo>
                    <a:cubicBezTo>
                      <a:pt x="912" y="0"/>
                      <a:pt x="0" y="942"/>
                      <a:pt x="0" y="2067"/>
                    </a:cubicBezTo>
                    <a:lnTo>
                      <a:pt x="0" y="8724"/>
                    </a:lnTo>
                    <a:lnTo>
                      <a:pt x="89729" y="8724"/>
                    </a:lnTo>
                    <a:lnTo>
                      <a:pt x="89729" y="2067"/>
                    </a:lnTo>
                    <a:cubicBezTo>
                      <a:pt x="89729" y="912"/>
                      <a:pt x="88786" y="0"/>
                      <a:pt x="876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0" name="Google Shape;650;p37"/>
            <p:cNvGrpSpPr/>
            <p:nvPr/>
          </p:nvGrpSpPr>
          <p:grpSpPr>
            <a:xfrm>
              <a:off x="7679855" y="1125577"/>
              <a:ext cx="829096" cy="223743"/>
              <a:chOff x="7914870" y="1735047"/>
              <a:chExt cx="657961" cy="177560"/>
            </a:xfrm>
          </p:grpSpPr>
          <p:sp>
            <p:nvSpPr>
              <p:cNvPr id="651" name="Google Shape;651;p37"/>
              <p:cNvSpPr/>
              <p:nvPr/>
            </p:nvSpPr>
            <p:spPr>
              <a:xfrm>
                <a:off x="8395271" y="1735047"/>
                <a:ext cx="177560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5381" extrusionOk="0">
                    <a:moveTo>
                      <a:pt x="1" y="1"/>
                    </a:moveTo>
                    <a:lnTo>
                      <a:pt x="1" y="5381"/>
                    </a:lnTo>
                    <a:lnTo>
                      <a:pt x="5381" y="5381"/>
                    </a:lnTo>
                    <a:lnTo>
                      <a:pt x="53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0" y="1"/>
                    </a:moveTo>
                    <a:lnTo>
                      <a:pt x="2462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2462" y="1"/>
                    </a:moveTo>
                    <a:lnTo>
                      <a:pt x="0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7"/>
              <p:cNvSpPr/>
              <p:nvPr/>
            </p:nvSpPr>
            <p:spPr>
              <a:xfrm>
                <a:off x="7914870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7"/>
              <p:cNvSpPr/>
              <p:nvPr/>
            </p:nvSpPr>
            <p:spPr>
              <a:xfrm>
                <a:off x="7948956" y="1871456"/>
                <a:ext cx="110377" cy="3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" fill="none" extrusionOk="0">
                    <a:moveTo>
                      <a:pt x="1" y="1"/>
                    </a:moveTo>
                    <a:lnTo>
                      <a:pt x="334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7"/>
              <p:cNvSpPr/>
              <p:nvPr/>
            </p:nvSpPr>
            <p:spPr>
              <a:xfrm>
                <a:off x="8155582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7"/>
              <p:cNvSpPr/>
              <p:nvPr/>
            </p:nvSpPr>
            <p:spPr>
              <a:xfrm>
                <a:off x="8194683" y="1779197"/>
                <a:ext cx="101335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736" fill="none" extrusionOk="0">
                    <a:moveTo>
                      <a:pt x="1" y="0"/>
                    </a:moveTo>
                    <a:lnTo>
                      <a:pt x="3071" y="0"/>
                    </a:lnTo>
                    <a:lnTo>
                      <a:pt x="3071" y="2736"/>
                    </a:lnTo>
                    <a:lnTo>
                      <a:pt x="1" y="273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7"/>
              <p:cNvSpPr/>
              <p:nvPr/>
            </p:nvSpPr>
            <p:spPr>
              <a:xfrm>
                <a:off x="8195706" y="1781210"/>
                <a:ext cx="98300" cy="1405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426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2979" y="426"/>
                    </a:lnTo>
                    <a:lnTo>
                      <a:pt x="297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9" name="Google Shape;659;p37"/>
          <p:cNvGrpSpPr/>
          <p:nvPr/>
        </p:nvGrpSpPr>
        <p:grpSpPr>
          <a:xfrm>
            <a:off x="5262332" y="1052397"/>
            <a:ext cx="3193850" cy="3087621"/>
            <a:chOff x="5414732" y="1052397"/>
            <a:chExt cx="3193850" cy="3087621"/>
          </a:xfrm>
        </p:grpSpPr>
        <p:grpSp>
          <p:nvGrpSpPr>
            <p:cNvPr id="660" name="Google Shape;660;p37"/>
            <p:cNvGrpSpPr/>
            <p:nvPr/>
          </p:nvGrpSpPr>
          <p:grpSpPr>
            <a:xfrm>
              <a:off x="5414732" y="1052397"/>
              <a:ext cx="3193850" cy="3087621"/>
              <a:chOff x="5710350" y="1684925"/>
              <a:chExt cx="2960833" cy="2450298"/>
            </a:xfrm>
          </p:grpSpPr>
          <p:sp>
            <p:nvSpPr>
              <p:cNvPr id="661" name="Google Shape;661;p37"/>
              <p:cNvSpPr/>
              <p:nvPr/>
            </p:nvSpPr>
            <p:spPr>
              <a:xfrm>
                <a:off x="5710359" y="1972765"/>
                <a:ext cx="2960740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extrusionOk="0">
                    <a:moveTo>
                      <a:pt x="1" y="1"/>
                    </a:moveTo>
                    <a:lnTo>
                      <a:pt x="1" y="64591"/>
                    </a:lnTo>
                    <a:cubicBezTo>
                      <a:pt x="1" y="65138"/>
                      <a:pt x="426" y="65534"/>
                      <a:pt x="943" y="65534"/>
                    </a:cubicBezTo>
                    <a:lnTo>
                      <a:pt x="88756" y="65534"/>
                    </a:lnTo>
                    <a:cubicBezTo>
                      <a:pt x="89273" y="65534"/>
                      <a:pt x="89699" y="65138"/>
                      <a:pt x="89699" y="64591"/>
                    </a:cubicBezTo>
                    <a:lnTo>
                      <a:pt x="8969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7"/>
              <p:cNvSpPr/>
              <p:nvPr/>
            </p:nvSpPr>
            <p:spPr>
              <a:xfrm>
                <a:off x="5711340" y="1972757"/>
                <a:ext cx="2959843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fill="none" extrusionOk="0">
                    <a:moveTo>
                      <a:pt x="88756" y="65534"/>
                    </a:moveTo>
                    <a:lnTo>
                      <a:pt x="943" y="65534"/>
                    </a:lnTo>
                    <a:cubicBezTo>
                      <a:pt x="426" y="65534"/>
                      <a:pt x="1" y="65138"/>
                      <a:pt x="1" y="64591"/>
                    </a:cubicBezTo>
                    <a:lnTo>
                      <a:pt x="1" y="1"/>
                    </a:lnTo>
                    <a:lnTo>
                      <a:pt x="89699" y="1"/>
                    </a:lnTo>
                    <a:lnTo>
                      <a:pt x="89699" y="64591"/>
                    </a:lnTo>
                    <a:cubicBezTo>
                      <a:pt x="89699" y="65138"/>
                      <a:pt x="89273" y="65534"/>
                      <a:pt x="88756" y="6553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7"/>
              <p:cNvSpPr/>
              <p:nvPr/>
            </p:nvSpPr>
            <p:spPr>
              <a:xfrm>
                <a:off x="6104538" y="2167340"/>
                <a:ext cx="2184533" cy="1730158"/>
              </a:xfrm>
              <a:custGeom>
                <a:avLst/>
                <a:gdLst/>
                <a:ahLst/>
                <a:cxnLst/>
                <a:rect l="l" t="t" r="r" b="b"/>
                <a:pathLst>
                  <a:path w="66203" h="52433" extrusionOk="0">
                    <a:moveTo>
                      <a:pt x="0" y="0"/>
                    </a:moveTo>
                    <a:lnTo>
                      <a:pt x="0" y="52433"/>
                    </a:lnTo>
                    <a:lnTo>
                      <a:pt x="66202" y="52433"/>
                    </a:lnTo>
                    <a:lnTo>
                      <a:pt x="662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7"/>
              <p:cNvSpPr/>
              <p:nvPr/>
            </p:nvSpPr>
            <p:spPr>
              <a:xfrm>
                <a:off x="5710350" y="1684925"/>
                <a:ext cx="2960833" cy="287870"/>
              </a:xfrm>
              <a:custGeom>
                <a:avLst/>
                <a:gdLst/>
                <a:ahLst/>
                <a:cxnLst/>
                <a:rect l="l" t="t" r="r" b="b"/>
                <a:pathLst>
                  <a:path w="89729" h="8724" extrusionOk="0">
                    <a:moveTo>
                      <a:pt x="2067" y="0"/>
                    </a:moveTo>
                    <a:cubicBezTo>
                      <a:pt x="912" y="0"/>
                      <a:pt x="0" y="942"/>
                      <a:pt x="0" y="2067"/>
                    </a:cubicBezTo>
                    <a:lnTo>
                      <a:pt x="0" y="8724"/>
                    </a:lnTo>
                    <a:lnTo>
                      <a:pt x="89729" y="8724"/>
                    </a:lnTo>
                    <a:lnTo>
                      <a:pt x="89729" y="2067"/>
                    </a:lnTo>
                    <a:cubicBezTo>
                      <a:pt x="89729" y="912"/>
                      <a:pt x="88786" y="0"/>
                      <a:pt x="87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5" name="Google Shape;665;p37"/>
            <p:cNvGrpSpPr/>
            <p:nvPr/>
          </p:nvGrpSpPr>
          <p:grpSpPr>
            <a:xfrm>
              <a:off x="7679855" y="1125577"/>
              <a:ext cx="829096" cy="223743"/>
              <a:chOff x="7914870" y="1735047"/>
              <a:chExt cx="657961" cy="177560"/>
            </a:xfrm>
          </p:grpSpPr>
          <p:sp>
            <p:nvSpPr>
              <p:cNvPr id="666" name="Google Shape;666;p37"/>
              <p:cNvSpPr/>
              <p:nvPr/>
            </p:nvSpPr>
            <p:spPr>
              <a:xfrm>
                <a:off x="8395271" y="1735047"/>
                <a:ext cx="177560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5381" extrusionOk="0">
                    <a:moveTo>
                      <a:pt x="1" y="1"/>
                    </a:moveTo>
                    <a:lnTo>
                      <a:pt x="1" y="5381"/>
                    </a:lnTo>
                    <a:lnTo>
                      <a:pt x="5381" y="5381"/>
                    </a:lnTo>
                    <a:lnTo>
                      <a:pt x="53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0" y="1"/>
                    </a:moveTo>
                    <a:lnTo>
                      <a:pt x="2462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2462" y="1"/>
                    </a:moveTo>
                    <a:lnTo>
                      <a:pt x="0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7"/>
              <p:cNvSpPr/>
              <p:nvPr/>
            </p:nvSpPr>
            <p:spPr>
              <a:xfrm>
                <a:off x="7914870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7"/>
              <p:cNvSpPr/>
              <p:nvPr/>
            </p:nvSpPr>
            <p:spPr>
              <a:xfrm>
                <a:off x="7948956" y="1871456"/>
                <a:ext cx="110377" cy="3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" fill="none" extrusionOk="0">
                    <a:moveTo>
                      <a:pt x="1" y="1"/>
                    </a:moveTo>
                    <a:lnTo>
                      <a:pt x="334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7"/>
              <p:cNvSpPr/>
              <p:nvPr/>
            </p:nvSpPr>
            <p:spPr>
              <a:xfrm>
                <a:off x="8155582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7"/>
              <p:cNvSpPr/>
              <p:nvPr/>
            </p:nvSpPr>
            <p:spPr>
              <a:xfrm>
                <a:off x="8194683" y="1779197"/>
                <a:ext cx="101335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736" fill="none" extrusionOk="0">
                    <a:moveTo>
                      <a:pt x="1" y="0"/>
                    </a:moveTo>
                    <a:lnTo>
                      <a:pt x="3071" y="0"/>
                    </a:lnTo>
                    <a:lnTo>
                      <a:pt x="3071" y="2736"/>
                    </a:lnTo>
                    <a:lnTo>
                      <a:pt x="1" y="273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7"/>
              <p:cNvSpPr/>
              <p:nvPr/>
            </p:nvSpPr>
            <p:spPr>
              <a:xfrm>
                <a:off x="8195706" y="1781210"/>
                <a:ext cx="98300" cy="1405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426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2979" y="426"/>
                    </a:lnTo>
                    <a:lnTo>
                      <a:pt x="297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4" name="Google Shape;674;p37"/>
          <p:cNvSpPr txBox="1">
            <a:spLocks noGrp="1"/>
          </p:cNvSpPr>
          <p:nvPr>
            <p:ph type="ctrTitle"/>
          </p:nvPr>
        </p:nvSpPr>
        <p:spPr>
          <a:xfrm>
            <a:off x="713225" y="1228963"/>
            <a:ext cx="4788300" cy="23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dirty="0"/>
              <a:t>ECHIPA </a:t>
            </a:r>
            <a:br>
              <a:rPr lang="en-US" sz="4200" dirty="0"/>
            </a:br>
            <a:r>
              <a:rPr lang="en-US" sz="4200" dirty="0"/>
              <a:t>AFIR</a:t>
            </a:r>
            <a:br>
              <a:rPr lang="en-US" sz="4200" dirty="0"/>
            </a:br>
            <a:r>
              <a:rPr lang="en-US" sz="4200" dirty="0" err="1"/>
              <a:t>Grupa</a:t>
            </a:r>
            <a:r>
              <a:rPr lang="en-US" sz="4200" dirty="0"/>
              <a:t> IE32</a:t>
            </a:r>
            <a:br>
              <a:rPr lang="en-US" sz="4200" dirty="0"/>
            </a:br>
            <a:endParaRPr sz="3000" dirty="0"/>
          </a:p>
        </p:txBody>
      </p:sp>
      <p:grpSp>
        <p:nvGrpSpPr>
          <p:cNvPr id="675" name="Google Shape;675;p37"/>
          <p:cNvGrpSpPr/>
          <p:nvPr/>
        </p:nvGrpSpPr>
        <p:grpSpPr>
          <a:xfrm rot="10800000" flipH="1">
            <a:off x="3411273" y="36"/>
            <a:ext cx="1666222" cy="1668141"/>
            <a:chOff x="1635500" y="2901675"/>
            <a:chExt cx="738050" cy="738900"/>
          </a:xfrm>
        </p:grpSpPr>
        <p:sp>
          <p:nvSpPr>
            <p:cNvPr id="676" name="Google Shape;676;p37"/>
            <p:cNvSpPr/>
            <p:nvPr/>
          </p:nvSpPr>
          <p:spPr>
            <a:xfrm>
              <a:off x="2128350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7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7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9" name="Google Shape;679;p37"/>
          <p:cNvSpPr txBox="1">
            <a:spLocks noGrp="1"/>
          </p:cNvSpPr>
          <p:nvPr>
            <p:ph type="subTitle" idx="1"/>
          </p:nvPr>
        </p:nvSpPr>
        <p:spPr>
          <a:xfrm>
            <a:off x="713402" y="2992826"/>
            <a:ext cx="3993600" cy="3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Membrii echipei: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Buliga Andreea, Constantin Floredana, Craciunas Irina, Ganea Rebeca</a:t>
            </a:r>
            <a:endParaRPr dirty="0"/>
          </a:p>
        </p:txBody>
      </p:sp>
      <p:sp>
        <p:nvSpPr>
          <p:cNvPr id="713" name="Google Shape;713;p37"/>
          <p:cNvSpPr/>
          <p:nvPr/>
        </p:nvSpPr>
        <p:spPr>
          <a:xfrm>
            <a:off x="4810275" y="3232573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rgbClr val="FA8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37"/>
          <p:cNvGrpSpPr/>
          <p:nvPr/>
        </p:nvGrpSpPr>
        <p:grpSpPr>
          <a:xfrm>
            <a:off x="4460875" y="1778725"/>
            <a:ext cx="1146675" cy="235200"/>
            <a:chOff x="3058200" y="666750"/>
            <a:chExt cx="1146675" cy="235200"/>
          </a:xfrm>
        </p:grpSpPr>
        <p:sp>
          <p:nvSpPr>
            <p:cNvPr id="715" name="Google Shape;715;p37"/>
            <p:cNvSpPr/>
            <p:nvPr/>
          </p:nvSpPr>
          <p:spPr>
            <a:xfrm>
              <a:off x="3058200" y="666750"/>
              <a:ext cx="1130825" cy="217750"/>
            </a:xfrm>
            <a:custGeom>
              <a:avLst/>
              <a:gdLst/>
              <a:ahLst/>
              <a:cxnLst/>
              <a:rect l="l" t="t" r="r" b="b"/>
              <a:pathLst>
                <a:path w="45233" h="8710" extrusionOk="0">
                  <a:moveTo>
                    <a:pt x="24079" y="1699"/>
                  </a:moveTo>
                  <a:cubicBezTo>
                    <a:pt x="24092" y="1701"/>
                    <a:pt x="24105" y="1702"/>
                    <a:pt x="24117" y="1702"/>
                  </a:cubicBezTo>
                  <a:cubicBezTo>
                    <a:pt x="24104" y="1701"/>
                    <a:pt x="24091" y="1700"/>
                    <a:pt x="24079" y="1699"/>
                  </a:cubicBezTo>
                  <a:close/>
                  <a:moveTo>
                    <a:pt x="14246" y="2850"/>
                  </a:moveTo>
                  <a:cubicBezTo>
                    <a:pt x="14221" y="2857"/>
                    <a:pt x="14198" y="2863"/>
                    <a:pt x="14177" y="2869"/>
                  </a:cubicBezTo>
                  <a:cubicBezTo>
                    <a:pt x="14210" y="2861"/>
                    <a:pt x="14232" y="2855"/>
                    <a:pt x="14246" y="2850"/>
                  </a:cubicBezTo>
                  <a:close/>
                  <a:moveTo>
                    <a:pt x="41430" y="4170"/>
                  </a:moveTo>
                  <a:lnTo>
                    <a:pt x="41430" y="4170"/>
                  </a:lnTo>
                  <a:cubicBezTo>
                    <a:pt x="41460" y="4191"/>
                    <a:pt x="41492" y="4211"/>
                    <a:pt x="41524" y="4230"/>
                  </a:cubicBezTo>
                  <a:lnTo>
                    <a:pt x="41524" y="4230"/>
                  </a:lnTo>
                  <a:cubicBezTo>
                    <a:pt x="41536" y="4221"/>
                    <a:pt x="41489" y="4190"/>
                    <a:pt x="41430" y="4170"/>
                  </a:cubicBezTo>
                  <a:close/>
                  <a:moveTo>
                    <a:pt x="38294" y="4671"/>
                  </a:moveTo>
                  <a:lnTo>
                    <a:pt x="38294" y="4671"/>
                  </a:lnTo>
                  <a:cubicBezTo>
                    <a:pt x="38310" y="4686"/>
                    <a:pt x="38340" y="4695"/>
                    <a:pt x="38361" y="4696"/>
                  </a:cubicBezTo>
                  <a:lnTo>
                    <a:pt x="38361" y="4696"/>
                  </a:lnTo>
                  <a:cubicBezTo>
                    <a:pt x="38338" y="4686"/>
                    <a:pt x="38315" y="4678"/>
                    <a:pt x="38294" y="4671"/>
                  </a:cubicBezTo>
                  <a:close/>
                  <a:moveTo>
                    <a:pt x="41229" y="5972"/>
                  </a:moveTo>
                  <a:cubicBezTo>
                    <a:pt x="41245" y="5978"/>
                    <a:pt x="41261" y="5984"/>
                    <a:pt x="41276" y="5989"/>
                  </a:cubicBezTo>
                  <a:lnTo>
                    <a:pt x="41276" y="5989"/>
                  </a:lnTo>
                  <a:cubicBezTo>
                    <a:pt x="41261" y="5983"/>
                    <a:pt x="41245" y="5977"/>
                    <a:pt x="41229" y="5972"/>
                  </a:cubicBezTo>
                  <a:close/>
                  <a:moveTo>
                    <a:pt x="41696" y="6172"/>
                  </a:moveTo>
                  <a:lnTo>
                    <a:pt x="41696" y="6172"/>
                  </a:lnTo>
                  <a:cubicBezTo>
                    <a:pt x="41714" y="6180"/>
                    <a:pt x="41722" y="6184"/>
                    <a:pt x="41722" y="6184"/>
                  </a:cubicBezTo>
                  <a:cubicBezTo>
                    <a:pt x="41723" y="6184"/>
                    <a:pt x="41716" y="6180"/>
                    <a:pt x="41705" y="6174"/>
                  </a:cubicBezTo>
                  <a:lnTo>
                    <a:pt x="41705" y="6174"/>
                  </a:lnTo>
                  <a:cubicBezTo>
                    <a:pt x="41702" y="6174"/>
                    <a:pt x="41699" y="6173"/>
                    <a:pt x="41696" y="6172"/>
                  </a:cubicBezTo>
                  <a:close/>
                  <a:moveTo>
                    <a:pt x="44405" y="5934"/>
                  </a:moveTo>
                  <a:cubicBezTo>
                    <a:pt x="44448" y="5934"/>
                    <a:pt x="44698" y="6074"/>
                    <a:pt x="44907" y="6221"/>
                  </a:cubicBezTo>
                  <a:lnTo>
                    <a:pt x="44907" y="6221"/>
                  </a:lnTo>
                  <a:cubicBezTo>
                    <a:pt x="44878" y="6202"/>
                    <a:pt x="44852" y="6185"/>
                    <a:pt x="44832" y="6172"/>
                  </a:cubicBezTo>
                  <a:lnTo>
                    <a:pt x="44765" y="6205"/>
                  </a:lnTo>
                  <a:cubicBezTo>
                    <a:pt x="44432" y="6038"/>
                    <a:pt x="44732" y="6105"/>
                    <a:pt x="44398" y="5938"/>
                  </a:cubicBezTo>
                  <a:cubicBezTo>
                    <a:pt x="44398" y="5935"/>
                    <a:pt x="44401" y="5934"/>
                    <a:pt x="44405" y="5934"/>
                  </a:cubicBezTo>
                  <a:close/>
                  <a:moveTo>
                    <a:pt x="45215" y="6425"/>
                  </a:moveTo>
                  <a:lnTo>
                    <a:pt x="45215" y="6425"/>
                  </a:lnTo>
                  <a:cubicBezTo>
                    <a:pt x="45223" y="6430"/>
                    <a:pt x="45229" y="6435"/>
                    <a:pt x="45232" y="6439"/>
                  </a:cubicBezTo>
                  <a:cubicBezTo>
                    <a:pt x="45228" y="6434"/>
                    <a:pt x="45222" y="6430"/>
                    <a:pt x="45215" y="6425"/>
                  </a:cubicBezTo>
                  <a:close/>
                  <a:moveTo>
                    <a:pt x="22316" y="1"/>
                  </a:moveTo>
                  <a:cubicBezTo>
                    <a:pt x="22516" y="1"/>
                    <a:pt x="22416" y="34"/>
                    <a:pt x="22249" y="34"/>
                  </a:cubicBezTo>
                  <a:cubicBezTo>
                    <a:pt x="21182" y="67"/>
                    <a:pt x="22183" y="67"/>
                    <a:pt x="21082" y="101"/>
                  </a:cubicBezTo>
                  <a:cubicBezTo>
                    <a:pt x="20481" y="167"/>
                    <a:pt x="18914" y="267"/>
                    <a:pt x="17412" y="501"/>
                  </a:cubicBezTo>
                  <a:cubicBezTo>
                    <a:pt x="15911" y="701"/>
                    <a:pt x="14410" y="1035"/>
                    <a:pt x="13877" y="1168"/>
                  </a:cubicBezTo>
                  <a:cubicBezTo>
                    <a:pt x="13310" y="1368"/>
                    <a:pt x="12542" y="1535"/>
                    <a:pt x="12009" y="1702"/>
                  </a:cubicBezTo>
                  <a:lnTo>
                    <a:pt x="12042" y="1668"/>
                  </a:lnTo>
                  <a:lnTo>
                    <a:pt x="12042" y="1668"/>
                  </a:lnTo>
                  <a:cubicBezTo>
                    <a:pt x="11875" y="1702"/>
                    <a:pt x="11542" y="1835"/>
                    <a:pt x="11141" y="1935"/>
                  </a:cubicBezTo>
                  <a:cubicBezTo>
                    <a:pt x="10908" y="2035"/>
                    <a:pt x="10674" y="2069"/>
                    <a:pt x="10407" y="2169"/>
                  </a:cubicBezTo>
                  <a:lnTo>
                    <a:pt x="9674" y="2402"/>
                  </a:lnTo>
                  <a:cubicBezTo>
                    <a:pt x="9173" y="2569"/>
                    <a:pt x="8673" y="2769"/>
                    <a:pt x="8206" y="2936"/>
                  </a:cubicBezTo>
                  <a:cubicBezTo>
                    <a:pt x="7806" y="3103"/>
                    <a:pt x="7472" y="3236"/>
                    <a:pt x="7305" y="3336"/>
                  </a:cubicBezTo>
                  <a:lnTo>
                    <a:pt x="7372" y="3270"/>
                  </a:lnTo>
                  <a:lnTo>
                    <a:pt x="7372" y="3270"/>
                  </a:lnTo>
                  <a:cubicBezTo>
                    <a:pt x="6805" y="3570"/>
                    <a:pt x="6838" y="3503"/>
                    <a:pt x="6371" y="3703"/>
                  </a:cubicBezTo>
                  <a:cubicBezTo>
                    <a:pt x="6471" y="3737"/>
                    <a:pt x="5971" y="4003"/>
                    <a:pt x="5804" y="4104"/>
                  </a:cubicBezTo>
                  <a:cubicBezTo>
                    <a:pt x="5504" y="4270"/>
                    <a:pt x="4870" y="4604"/>
                    <a:pt x="4403" y="4904"/>
                  </a:cubicBezTo>
                  <a:lnTo>
                    <a:pt x="4403" y="4871"/>
                  </a:lnTo>
                  <a:cubicBezTo>
                    <a:pt x="4036" y="5104"/>
                    <a:pt x="3336" y="5505"/>
                    <a:pt x="3036" y="5671"/>
                  </a:cubicBezTo>
                  <a:cubicBezTo>
                    <a:pt x="2402" y="6005"/>
                    <a:pt x="1401" y="6539"/>
                    <a:pt x="667" y="7172"/>
                  </a:cubicBezTo>
                  <a:lnTo>
                    <a:pt x="67" y="7439"/>
                  </a:lnTo>
                  <a:lnTo>
                    <a:pt x="0" y="7506"/>
                  </a:lnTo>
                  <a:cubicBezTo>
                    <a:pt x="0" y="7506"/>
                    <a:pt x="0" y="7906"/>
                    <a:pt x="133" y="8240"/>
                  </a:cubicBezTo>
                  <a:cubicBezTo>
                    <a:pt x="207" y="8484"/>
                    <a:pt x="386" y="8709"/>
                    <a:pt x="712" y="8709"/>
                  </a:cubicBezTo>
                  <a:cubicBezTo>
                    <a:pt x="832" y="8709"/>
                    <a:pt x="972" y="8679"/>
                    <a:pt x="1134" y="8607"/>
                  </a:cubicBezTo>
                  <a:lnTo>
                    <a:pt x="1134" y="8673"/>
                  </a:lnTo>
                  <a:lnTo>
                    <a:pt x="1334" y="8540"/>
                  </a:lnTo>
                  <a:cubicBezTo>
                    <a:pt x="1518" y="8409"/>
                    <a:pt x="1619" y="8319"/>
                    <a:pt x="1654" y="8319"/>
                  </a:cubicBezTo>
                  <a:cubicBezTo>
                    <a:pt x="1663" y="8319"/>
                    <a:pt x="1668" y="8326"/>
                    <a:pt x="1668" y="8340"/>
                  </a:cubicBezTo>
                  <a:lnTo>
                    <a:pt x="1438" y="8478"/>
                  </a:lnTo>
                  <a:lnTo>
                    <a:pt x="1438" y="8478"/>
                  </a:lnTo>
                  <a:cubicBezTo>
                    <a:pt x="1450" y="8467"/>
                    <a:pt x="1457" y="8460"/>
                    <a:pt x="1454" y="8460"/>
                  </a:cubicBezTo>
                  <a:lnTo>
                    <a:pt x="1454" y="8460"/>
                  </a:lnTo>
                  <a:cubicBezTo>
                    <a:pt x="1450" y="8460"/>
                    <a:pt x="1417" y="8481"/>
                    <a:pt x="1334" y="8540"/>
                  </a:cubicBezTo>
                  <a:lnTo>
                    <a:pt x="1438" y="8478"/>
                  </a:lnTo>
                  <a:lnTo>
                    <a:pt x="1438" y="8478"/>
                  </a:lnTo>
                  <a:cubicBezTo>
                    <a:pt x="1412" y="8502"/>
                    <a:pt x="1364" y="8544"/>
                    <a:pt x="1334" y="8573"/>
                  </a:cubicBezTo>
                  <a:cubicBezTo>
                    <a:pt x="1401" y="8507"/>
                    <a:pt x="1534" y="8440"/>
                    <a:pt x="1635" y="8407"/>
                  </a:cubicBezTo>
                  <a:cubicBezTo>
                    <a:pt x="1644" y="8397"/>
                    <a:pt x="1643" y="8393"/>
                    <a:pt x="1635" y="8393"/>
                  </a:cubicBezTo>
                  <a:cubicBezTo>
                    <a:pt x="1627" y="8393"/>
                    <a:pt x="1614" y="8396"/>
                    <a:pt x="1599" y="8402"/>
                  </a:cubicBezTo>
                  <a:lnTo>
                    <a:pt x="1599" y="8402"/>
                  </a:lnTo>
                  <a:cubicBezTo>
                    <a:pt x="1720" y="8323"/>
                    <a:pt x="1861" y="8191"/>
                    <a:pt x="2001" y="8106"/>
                  </a:cubicBezTo>
                  <a:cubicBezTo>
                    <a:pt x="2071" y="8067"/>
                    <a:pt x="2102" y="8057"/>
                    <a:pt x="2119" y="8057"/>
                  </a:cubicBezTo>
                  <a:cubicBezTo>
                    <a:pt x="2138" y="8057"/>
                    <a:pt x="2140" y="8068"/>
                    <a:pt x="2157" y="8068"/>
                  </a:cubicBezTo>
                  <a:cubicBezTo>
                    <a:pt x="2177" y="8068"/>
                    <a:pt x="2219" y="8051"/>
                    <a:pt x="2335" y="7973"/>
                  </a:cubicBezTo>
                  <a:cubicBezTo>
                    <a:pt x="3869" y="6972"/>
                    <a:pt x="5471" y="6138"/>
                    <a:pt x="7172" y="5338"/>
                  </a:cubicBezTo>
                  <a:cubicBezTo>
                    <a:pt x="7205" y="5338"/>
                    <a:pt x="7172" y="5338"/>
                    <a:pt x="7138" y="5371"/>
                  </a:cubicBezTo>
                  <a:cubicBezTo>
                    <a:pt x="7639" y="5138"/>
                    <a:pt x="8072" y="4904"/>
                    <a:pt x="8539" y="4704"/>
                  </a:cubicBezTo>
                  <a:cubicBezTo>
                    <a:pt x="8673" y="4671"/>
                    <a:pt x="8706" y="4671"/>
                    <a:pt x="8740" y="4671"/>
                  </a:cubicBezTo>
                  <a:cubicBezTo>
                    <a:pt x="8706" y="4671"/>
                    <a:pt x="9340" y="4370"/>
                    <a:pt x="10041" y="4137"/>
                  </a:cubicBezTo>
                  <a:cubicBezTo>
                    <a:pt x="10374" y="4003"/>
                    <a:pt x="10708" y="3870"/>
                    <a:pt x="11008" y="3803"/>
                  </a:cubicBezTo>
                  <a:lnTo>
                    <a:pt x="11642" y="3670"/>
                  </a:lnTo>
                  <a:lnTo>
                    <a:pt x="11642" y="3570"/>
                  </a:lnTo>
                  <a:cubicBezTo>
                    <a:pt x="11811" y="3517"/>
                    <a:pt x="11890" y="3504"/>
                    <a:pt x="11934" y="3504"/>
                  </a:cubicBezTo>
                  <a:cubicBezTo>
                    <a:pt x="11975" y="3504"/>
                    <a:pt x="11987" y="3515"/>
                    <a:pt x="12013" y="3515"/>
                  </a:cubicBezTo>
                  <a:cubicBezTo>
                    <a:pt x="12049" y="3515"/>
                    <a:pt x="12111" y="3495"/>
                    <a:pt x="12309" y="3403"/>
                  </a:cubicBezTo>
                  <a:cubicBezTo>
                    <a:pt x="12476" y="3236"/>
                    <a:pt x="13143" y="3203"/>
                    <a:pt x="13276" y="3069"/>
                  </a:cubicBezTo>
                  <a:lnTo>
                    <a:pt x="13510" y="3036"/>
                  </a:lnTo>
                  <a:cubicBezTo>
                    <a:pt x="13543" y="2969"/>
                    <a:pt x="13777" y="2969"/>
                    <a:pt x="13877" y="2903"/>
                  </a:cubicBezTo>
                  <a:cubicBezTo>
                    <a:pt x="13899" y="2892"/>
                    <a:pt x="13903" y="2888"/>
                    <a:pt x="13896" y="2888"/>
                  </a:cubicBezTo>
                  <a:cubicBezTo>
                    <a:pt x="13884" y="2888"/>
                    <a:pt x="13832" y="2903"/>
                    <a:pt x="13810" y="2903"/>
                  </a:cubicBezTo>
                  <a:lnTo>
                    <a:pt x="14143" y="2836"/>
                  </a:lnTo>
                  <a:cubicBezTo>
                    <a:pt x="14244" y="2836"/>
                    <a:pt x="14288" y="2836"/>
                    <a:pt x="14246" y="2850"/>
                  </a:cubicBezTo>
                  <a:lnTo>
                    <a:pt x="14246" y="2850"/>
                  </a:lnTo>
                  <a:cubicBezTo>
                    <a:pt x="14766" y="2712"/>
                    <a:pt x="16040" y="2458"/>
                    <a:pt x="17346" y="2236"/>
                  </a:cubicBezTo>
                  <a:cubicBezTo>
                    <a:pt x="18713" y="2035"/>
                    <a:pt x="20114" y="1902"/>
                    <a:pt x="20615" y="1869"/>
                  </a:cubicBezTo>
                  <a:cubicBezTo>
                    <a:pt x="20585" y="1861"/>
                    <a:pt x="20544" y="1859"/>
                    <a:pt x="20498" y="1859"/>
                  </a:cubicBezTo>
                  <a:cubicBezTo>
                    <a:pt x="20416" y="1859"/>
                    <a:pt x="20316" y="1866"/>
                    <a:pt x="20224" y="1866"/>
                  </a:cubicBezTo>
                  <a:cubicBezTo>
                    <a:pt x="20140" y="1866"/>
                    <a:pt x="20064" y="1860"/>
                    <a:pt x="20014" y="1835"/>
                  </a:cubicBezTo>
                  <a:cubicBezTo>
                    <a:pt x="20281" y="1802"/>
                    <a:pt x="20381" y="1802"/>
                    <a:pt x="20515" y="1735"/>
                  </a:cubicBezTo>
                  <a:cubicBezTo>
                    <a:pt x="20556" y="1766"/>
                    <a:pt x="20630" y="1775"/>
                    <a:pt x="20718" y="1775"/>
                  </a:cubicBezTo>
                  <a:cubicBezTo>
                    <a:pt x="20825" y="1775"/>
                    <a:pt x="20953" y="1762"/>
                    <a:pt x="21069" y="1762"/>
                  </a:cubicBezTo>
                  <a:cubicBezTo>
                    <a:pt x="21165" y="1762"/>
                    <a:pt x="21253" y="1771"/>
                    <a:pt x="21315" y="1802"/>
                  </a:cubicBezTo>
                  <a:lnTo>
                    <a:pt x="21382" y="1735"/>
                  </a:lnTo>
                  <a:lnTo>
                    <a:pt x="21515" y="1802"/>
                  </a:lnTo>
                  <a:cubicBezTo>
                    <a:pt x="22216" y="1742"/>
                    <a:pt x="22172" y="1730"/>
                    <a:pt x="22255" y="1730"/>
                  </a:cubicBezTo>
                  <a:cubicBezTo>
                    <a:pt x="22311" y="1730"/>
                    <a:pt x="22423" y="1735"/>
                    <a:pt x="22850" y="1735"/>
                  </a:cubicBezTo>
                  <a:cubicBezTo>
                    <a:pt x="23357" y="1735"/>
                    <a:pt x="23608" y="1692"/>
                    <a:pt x="23893" y="1692"/>
                  </a:cubicBezTo>
                  <a:cubicBezTo>
                    <a:pt x="23952" y="1692"/>
                    <a:pt x="24013" y="1694"/>
                    <a:pt x="24079" y="1699"/>
                  </a:cubicBezTo>
                  <a:lnTo>
                    <a:pt x="24079" y="1699"/>
                  </a:lnTo>
                  <a:cubicBezTo>
                    <a:pt x="24021" y="1691"/>
                    <a:pt x="23969" y="1668"/>
                    <a:pt x="24051" y="1668"/>
                  </a:cubicBezTo>
                  <a:cubicBezTo>
                    <a:pt x="24084" y="1685"/>
                    <a:pt x="24192" y="1685"/>
                    <a:pt x="24301" y="1685"/>
                  </a:cubicBezTo>
                  <a:cubicBezTo>
                    <a:pt x="24409" y="1685"/>
                    <a:pt x="24518" y="1685"/>
                    <a:pt x="24551" y="1702"/>
                  </a:cubicBezTo>
                  <a:cubicBezTo>
                    <a:pt x="24704" y="1702"/>
                    <a:pt x="25140" y="1702"/>
                    <a:pt x="25079" y="1676"/>
                  </a:cubicBezTo>
                  <a:lnTo>
                    <a:pt x="25079" y="1676"/>
                  </a:lnTo>
                  <a:cubicBezTo>
                    <a:pt x="25216" y="1707"/>
                    <a:pt x="25596" y="1735"/>
                    <a:pt x="25318" y="1735"/>
                  </a:cubicBezTo>
                  <a:cubicBezTo>
                    <a:pt x="25485" y="1735"/>
                    <a:pt x="25585" y="1802"/>
                    <a:pt x="25718" y="1802"/>
                  </a:cubicBezTo>
                  <a:lnTo>
                    <a:pt x="25518" y="1735"/>
                  </a:lnTo>
                  <a:lnTo>
                    <a:pt x="25518" y="1735"/>
                  </a:lnTo>
                  <a:cubicBezTo>
                    <a:pt x="25885" y="1784"/>
                    <a:pt x="26144" y="1815"/>
                    <a:pt x="26387" y="1815"/>
                  </a:cubicBezTo>
                  <a:cubicBezTo>
                    <a:pt x="26476" y="1815"/>
                    <a:pt x="26563" y="1811"/>
                    <a:pt x="26652" y="1802"/>
                  </a:cubicBezTo>
                  <a:lnTo>
                    <a:pt x="26486" y="1735"/>
                  </a:lnTo>
                  <a:cubicBezTo>
                    <a:pt x="26752" y="1735"/>
                    <a:pt x="27019" y="1802"/>
                    <a:pt x="27153" y="1869"/>
                  </a:cubicBezTo>
                  <a:lnTo>
                    <a:pt x="26853" y="1869"/>
                  </a:lnTo>
                  <a:cubicBezTo>
                    <a:pt x="27353" y="1902"/>
                    <a:pt x="27653" y="1969"/>
                    <a:pt x="28053" y="1969"/>
                  </a:cubicBezTo>
                  <a:lnTo>
                    <a:pt x="27887" y="1969"/>
                  </a:lnTo>
                  <a:cubicBezTo>
                    <a:pt x="28153" y="1969"/>
                    <a:pt x="28987" y="2035"/>
                    <a:pt x="29821" y="2169"/>
                  </a:cubicBezTo>
                  <a:cubicBezTo>
                    <a:pt x="30222" y="2202"/>
                    <a:pt x="30655" y="2269"/>
                    <a:pt x="30989" y="2336"/>
                  </a:cubicBezTo>
                  <a:cubicBezTo>
                    <a:pt x="31322" y="2369"/>
                    <a:pt x="31556" y="2402"/>
                    <a:pt x="31689" y="2436"/>
                  </a:cubicBezTo>
                  <a:lnTo>
                    <a:pt x="31489" y="2369"/>
                  </a:lnTo>
                  <a:lnTo>
                    <a:pt x="31489" y="2369"/>
                  </a:lnTo>
                  <a:lnTo>
                    <a:pt x="31889" y="2402"/>
                  </a:lnTo>
                  <a:cubicBezTo>
                    <a:pt x="31861" y="2402"/>
                    <a:pt x="31708" y="2502"/>
                    <a:pt x="31624" y="2507"/>
                  </a:cubicBezTo>
                  <a:lnTo>
                    <a:pt x="31624" y="2507"/>
                  </a:lnTo>
                  <a:cubicBezTo>
                    <a:pt x="31612" y="2506"/>
                    <a:pt x="31600" y="2504"/>
                    <a:pt x="31589" y="2502"/>
                  </a:cubicBezTo>
                  <a:lnTo>
                    <a:pt x="31589" y="2502"/>
                  </a:lnTo>
                  <a:cubicBezTo>
                    <a:pt x="31597" y="2506"/>
                    <a:pt x="31606" y="2508"/>
                    <a:pt x="31616" y="2508"/>
                  </a:cubicBezTo>
                  <a:cubicBezTo>
                    <a:pt x="31618" y="2508"/>
                    <a:pt x="31621" y="2508"/>
                    <a:pt x="31624" y="2507"/>
                  </a:cubicBezTo>
                  <a:lnTo>
                    <a:pt x="31624" y="2507"/>
                  </a:lnTo>
                  <a:cubicBezTo>
                    <a:pt x="32120" y="2583"/>
                    <a:pt x="33455" y="2880"/>
                    <a:pt x="34758" y="3336"/>
                  </a:cubicBezTo>
                  <a:cubicBezTo>
                    <a:pt x="35459" y="3536"/>
                    <a:pt x="36092" y="3803"/>
                    <a:pt x="36660" y="3937"/>
                  </a:cubicBezTo>
                  <a:cubicBezTo>
                    <a:pt x="37193" y="4170"/>
                    <a:pt x="37594" y="4337"/>
                    <a:pt x="37827" y="4404"/>
                  </a:cubicBezTo>
                  <a:cubicBezTo>
                    <a:pt x="37975" y="4496"/>
                    <a:pt x="37969" y="4517"/>
                    <a:pt x="37934" y="4517"/>
                  </a:cubicBezTo>
                  <a:cubicBezTo>
                    <a:pt x="37907" y="4517"/>
                    <a:pt x="37860" y="4504"/>
                    <a:pt x="37860" y="4504"/>
                  </a:cubicBezTo>
                  <a:lnTo>
                    <a:pt x="37860" y="4504"/>
                  </a:lnTo>
                  <a:cubicBezTo>
                    <a:pt x="38227" y="4637"/>
                    <a:pt x="38027" y="4537"/>
                    <a:pt x="38361" y="4671"/>
                  </a:cubicBezTo>
                  <a:cubicBezTo>
                    <a:pt x="38394" y="4687"/>
                    <a:pt x="38386" y="4696"/>
                    <a:pt x="38365" y="4696"/>
                  </a:cubicBezTo>
                  <a:cubicBezTo>
                    <a:pt x="38364" y="4696"/>
                    <a:pt x="38363" y="4696"/>
                    <a:pt x="38361" y="4696"/>
                  </a:cubicBezTo>
                  <a:lnTo>
                    <a:pt x="38361" y="4696"/>
                  </a:lnTo>
                  <a:cubicBezTo>
                    <a:pt x="38447" y="4729"/>
                    <a:pt x="38535" y="4771"/>
                    <a:pt x="38561" y="4771"/>
                  </a:cubicBezTo>
                  <a:cubicBezTo>
                    <a:pt x="38394" y="4704"/>
                    <a:pt x="38494" y="4671"/>
                    <a:pt x="38427" y="4637"/>
                  </a:cubicBezTo>
                  <a:lnTo>
                    <a:pt x="38427" y="4637"/>
                  </a:lnTo>
                  <a:lnTo>
                    <a:pt x="38861" y="4771"/>
                  </a:lnTo>
                  <a:lnTo>
                    <a:pt x="38828" y="4837"/>
                  </a:lnTo>
                  <a:cubicBezTo>
                    <a:pt x="38894" y="4871"/>
                    <a:pt x="39095" y="4837"/>
                    <a:pt x="39495" y="5038"/>
                  </a:cubicBezTo>
                  <a:cubicBezTo>
                    <a:pt x="39828" y="5204"/>
                    <a:pt x="40195" y="5371"/>
                    <a:pt x="40529" y="5538"/>
                  </a:cubicBezTo>
                  <a:cubicBezTo>
                    <a:pt x="40863" y="5705"/>
                    <a:pt x="41229" y="5905"/>
                    <a:pt x="41563" y="6072"/>
                  </a:cubicBezTo>
                  <a:cubicBezTo>
                    <a:pt x="41563" y="6072"/>
                    <a:pt x="41426" y="6044"/>
                    <a:pt x="41276" y="5989"/>
                  </a:cubicBezTo>
                  <a:lnTo>
                    <a:pt x="41276" y="5989"/>
                  </a:lnTo>
                  <a:cubicBezTo>
                    <a:pt x="41361" y="6026"/>
                    <a:pt x="41445" y="6082"/>
                    <a:pt x="41530" y="6138"/>
                  </a:cubicBezTo>
                  <a:cubicBezTo>
                    <a:pt x="41499" y="6108"/>
                    <a:pt x="41498" y="6096"/>
                    <a:pt x="41514" y="6096"/>
                  </a:cubicBezTo>
                  <a:cubicBezTo>
                    <a:pt x="41548" y="6096"/>
                    <a:pt x="41662" y="6152"/>
                    <a:pt x="41705" y="6174"/>
                  </a:cubicBezTo>
                  <a:lnTo>
                    <a:pt x="41705" y="6174"/>
                  </a:lnTo>
                  <a:cubicBezTo>
                    <a:pt x="42237" y="6344"/>
                    <a:pt x="42833" y="6806"/>
                    <a:pt x="43231" y="6972"/>
                  </a:cubicBezTo>
                  <a:cubicBezTo>
                    <a:pt x="43331" y="6906"/>
                    <a:pt x="44865" y="6338"/>
                    <a:pt x="44932" y="6238"/>
                  </a:cubicBezTo>
                  <a:cubicBezTo>
                    <a:pt x="45049" y="6326"/>
                    <a:pt x="45166" y="6388"/>
                    <a:pt x="45215" y="6425"/>
                  </a:cubicBezTo>
                  <a:lnTo>
                    <a:pt x="45215" y="6425"/>
                  </a:lnTo>
                  <a:cubicBezTo>
                    <a:pt x="45164" y="6386"/>
                    <a:pt x="45028" y="6298"/>
                    <a:pt x="44924" y="6231"/>
                  </a:cubicBezTo>
                  <a:lnTo>
                    <a:pt x="44924" y="6231"/>
                  </a:lnTo>
                  <a:cubicBezTo>
                    <a:pt x="44725" y="6067"/>
                    <a:pt x="44497" y="5905"/>
                    <a:pt x="44398" y="5905"/>
                  </a:cubicBezTo>
                  <a:cubicBezTo>
                    <a:pt x="44198" y="5738"/>
                    <a:pt x="44432" y="5871"/>
                    <a:pt x="44198" y="5705"/>
                  </a:cubicBezTo>
                  <a:cubicBezTo>
                    <a:pt x="43998" y="5571"/>
                    <a:pt x="43731" y="5505"/>
                    <a:pt x="43531" y="5338"/>
                  </a:cubicBezTo>
                  <a:cubicBezTo>
                    <a:pt x="43031" y="5004"/>
                    <a:pt x="42697" y="4904"/>
                    <a:pt x="42230" y="4637"/>
                  </a:cubicBezTo>
                  <a:lnTo>
                    <a:pt x="42264" y="4637"/>
                  </a:lnTo>
                  <a:cubicBezTo>
                    <a:pt x="42114" y="4518"/>
                    <a:pt x="41803" y="4398"/>
                    <a:pt x="41524" y="4230"/>
                  </a:cubicBezTo>
                  <a:lnTo>
                    <a:pt x="41524" y="4230"/>
                  </a:lnTo>
                  <a:cubicBezTo>
                    <a:pt x="41522" y="4231"/>
                    <a:pt x="41518" y="4232"/>
                    <a:pt x="41512" y="4232"/>
                  </a:cubicBezTo>
                  <a:cubicBezTo>
                    <a:pt x="41495" y="4232"/>
                    <a:pt x="41458" y="4224"/>
                    <a:pt x="41396" y="4204"/>
                  </a:cubicBezTo>
                  <a:cubicBezTo>
                    <a:pt x="41063" y="4003"/>
                    <a:pt x="40762" y="3903"/>
                    <a:pt x="40529" y="3737"/>
                  </a:cubicBezTo>
                  <a:lnTo>
                    <a:pt x="40229" y="3670"/>
                  </a:lnTo>
                  <a:cubicBezTo>
                    <a:pt x="39895" y="3503"/>
                    <a:pt x="39361" y="3270"/>
                    <a:pt x="38661" y="3003"/>
                  </a:cubicBezTo>
                  <a:cubicBezTo>
                    <a:pt x="37927" y="2736"/>
                    <a:pt x="37160" y="2402"/>
                    <a:pt x="36326" y="2102"/>
                  </a:cubicBezTo>
                  <a:cubicBezTo>
                    <a:pt x="34658" y="1568"/>
                    <a:pt x="32924" y="1101"/>
                    <a:pt x="32223" y="1001"/>
                  </a:cubicBezTo>
                  <a:lnTo>
                    <a:pt x="32256" y="1001"/>
                  </a:lnTo>
                  <a:cubicBezTo>
                    <a:pt x="31222" y="734"/>
                    <a:pt x="29588" y="434"/>
                    <a:pt x="27920" y="234"/>
                  </a:cubicBezTo>
                  <a:cubicBezTo>
                    <a:pt x="26611" y="77"/>
                    <a:pt x="25302" y="23"/>
                    <a:pt x="24267" y="23"/>
                  </a:cubicBezTo>
                  <a:cubicBezTo>
                    <a:pt x="23984" y="23"/>
                    <a:pt x="23720" y="27"/>
                    <a:pt x="23483" y="34"/>
                  </a:cubicBezTo>
                  <a:cubicBezTo>
                    <a:pt x="23150" y="1"/>
                    <a:pt x="22650" y="1"/>
                    <a:pt x="22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113100" y="681775"/>
              <a:ext cx="82600" cy="177650"/>
            </a:xfrm>
            <a:custGeom>
              <a:avLst/>
              <a:gdLst/>
              <a:ahLst/>
              <a:cxnLst/>
              <a:rect l="l" t="t" r="r" b="b"/>
              <a:pathLst>
                <a:path w="3304" h="7106" extrusionOk="0">
                  <a:moveTo>
                    <a:pt x="1703" y="257"/>
                  </a:moveTo>
                  <a:cubicBezTo>
                    <a:pt x="1702" y="257"/>
                    <a:pt x="1702" y="260"/>
                    <a:pt x="1702" y="267"/>
                  </a:cubicBezTo>
                  <a:cubicBezTo>
                    <a:pt x="1705" y="267"/>
                    <a:pt x="1708" y="267"/>
                    <a:pt x="1710" y="267"/>
                  </a:cubicBezTo>
                  <a:lnTo>
                    <a:pt x="1710" y="267"/>
                  </a:lnTo>
                  <a:cubicBezTo>
                    <a:pt x="1706" y="262"/>
                    <a:pt x="1704" y="257"/>
                    <a:pt x="1703" y="257"/>
                  </a:cubicBezTo>
                  <a:close/>
                  <a:moveTo>
                    <a:pt x="1769" y="267"/>
                  </a:moveTo>
                  <a:cubicBezTo>
                    <a:pt x="1766" y="268"/>
                    <a:pt x="1763" y="270"/>
                    <a:pt x="1760" y="271"/>
                  </a:cubicBezTo>
                  <a:lnTo>
                    <a:pt x="1760" y="271"/>
                  </a:lnTo>
                  <a:cubicBezTo>
                    <a:pt x="1752" y="267"/>
                    <a:pt x="1738" y="267"/>
                    <a:pt x="1710" y="267"/>
                  </a:cubicBezTo>
                  <a:lnTo>
                    <a:pt x="1710" y="267"/>
                  </a:lnTo>
                  <a:cubicBezTo>
                    <a:pt x="1715" y="272"/>
                    <a:pt x="1723" y="277"/>
                    <a:pt x="1735" y="277"/>
                  </a:cubicBezTo>
                  <a:cubicBezTo>
                    <a:pt x="1742" y="277"/>
                    <a:pt x="1750" y="275"/>
                    <a:pt x="1760" y="271"/>
                  </a:cubicBezTo>
                  <a:lnTo>
                    <a:pt x="1760" y="271"/>
                  </a:lnTo>
                  <a:cubicBezTo>
                    <a:pt x="1769" y="275"/>
                    <a:pt x="1769" y="283"/>
                    <a:pt x="1769" y="300"/>
                  </a:cubicBezTo>
                  <a:lnTo>
                    <a:pt x="1769" y="267"/>
                  </a:lnTo>
                  <a:close/>
                  <a:moveTo>
                    <a:pt x="1602" y="0"/>
                  </a:moveTo>
                  <a:cubicBezTo>
                    <a:pt x="1502" y="0"/>
                    <a:pt x="168" y="100"/>
                    <a:pt x="68" y="100"/>
                  </a:cubicBezTo>
                  <a:lnTo>
                    <a:pt x="68" y="67"/>
                  </a:lnTo>
                  <a:cubicBezTo>
                    <a:pt x="34" y="67"/>
                    <a:pt x="34" y="100"/>
                    <a:pt x="68" y="133"/>
                  </a:cubicBezTo>
                  <a:lnTo>
                    <a:pt x="134" y="133"/>
                  </a:lnTo>
                  <a:cubicBezTo>
                    <a:pt x="168" y="200"/>
                    <a:pt x="68" y="133"/>
                    <a:pt x="134" y="234"/>
                  </a:cubicBezTo>
                  <a:cubicBezTo>
                    <a:pt x="68" y="234"/>
                    <a:pt x="68" y="200"/>
                    <a:pt x="34" y="133"/>
                  </a:cubicBezTo>
                  <a:lnTo>
                    <a:pt x="34" y="133"/>
                  </a:lnTo>
                  <a:cubicBezTo>
                    <a:pt x="34" y="200"/>
                    <a:pt x="1" y="234"/>
                    <a:pt x="101" y="234"/>
                  </a:cubicBezTo>
                  <a:cubicBezTo>
                    <a:pt x="101" y="250"/>
                    <a:pt x="84" y="250"/>
                    <a:pt x="68" y="250"/>
                  </a:cubicBezTo>
                  <a:cubicBezTo>
                    <a:pt x="51" y="250"/>
                    <a:pt x="34" y="250"/>
                    <a:pt x="34" y="267"/>
                  </a:cubicBezTo>
                  <a:cubicBezTo>
                    <a:pt x="34" y="300"/>
                    <a:pt x="134" y="367"/>
                    <a:pt x="101" y="400"/>
                  </a:cubicBezTo>
                  <a:cubicBezTo>
                    <a:pt x="34" y="467"/>
                    <a:pt x="168" y="534"/>
                    <a:pt x="134" y="600"/>
                  </a:cubicBezTo>
                  <a:cubicBezTo>
                    <a:pt x="134" y="634"/>
                    <a:pt x="168" y="701"/>
                    <a:pt x="134" y="734"/>
                  </a:cubicBezTo>
                  <a:cubicBezTo>
                    <a:pt x="134" y="734"/>
                    <a:pt x="149" y="719"/>
                    <a:pt x="159" y="719"/>
                  </a:cubicBezTo>
                  <a:cubicBezTo>
                    <a:pt x="164" y="719"/>
                    <a:pt x="168" y="723"/>
                    <a:pt x="168" y="734"/>
                  </a:cubicBezTo>
                  <a:lnTo>
                    <a:pt x="168" y="901"/>
                  </a:lnTo>
                  <a:lnTo>
                    <a:pt x="201" y="934"/>
                  </a:lnTo>
                  <a:cubicBezTo>
                    <a:pt x="268" y="1134"/>
                    <a:pt x="468" y="1968"/>
                    <a:pt x="501" y="2135"/>
                  </a:cubicBezTo>
                  <a:cubicBezTo>
                    <a:pt x="601" y="2468"/>
                    <a:pt x="701" y="3102"/>
                    <a:pt x="835" y="3436"/>
                  </a:cubicBezTo>
                  <a:cubicBezTo>
                    <a:pt x="801" y="3469"/>
                    <a:pt x="835" y="3569"/>
                    <a:pt x="835" y="3603"/>
                  </a:cubicBezTo>
                  <a:cubicBezTo>
                    <a:pt x="835" y="3586"/>
                    <a:pt x="843" y="3578"/>
                    <a:pt x="851" y="3578"/>
                  </a:cubicBezTo>
                  <a:cubicBezTo>
                    <a:pt x="860" y="3578"/>
                    <a:pt x="868" y="3586"/>
                    <a:pt x="868" y="3603"/>
                  </a:cubicBezTo>
                  <a:cubicBezTo>
                    <a:pt x="901" y="3686"/>
                    <a:pt x="918" y="3686"/>
                    <a:pt x="931" y="3686"/>
                  </a:cubicBezTo>
                  <a:cubicBezTo>
                    <a:pt x="943" y="3686"/>
                    <a:pt x="952" y="3686"/>
                    <a:pt x="968" y="3769"/>
                  </a:cubicBezTo>
                  <a:cubicBezTo>
                    <a:pt x="1035" y="3936"/>
                    <a:pt x="1168" y="4703"/>
                    <a:pt x="1168" y="4870"/>
                  </a:cubicBezTo>
                  <a:cubicBezTo>
                    <a:pt x="1268" y="4937"/>
                    <a:pt x="1268" y="5070"/>
                    <a:pt x="1302" y="5137"/>
                  </a:cubicBezTo>
                  <a:cubicBezTo>
                    <a:pt x="1335" y="5237"/>
                    <a:pt x="1435" y="5771"/>
                    <a:pt x="1469" y="5904"/>
                  </a:cubicBezTo>
                  <a:cubicBezTo>
                    <a:pt x="1502" y="5971"/>
                    <a:pt x="1469" y="5971"/>
                    <a:pt x="1469" y="6071"/>
                  </a:cubicBezTo>
                  <a:cubicBezTo>
                    <a:pt x="1485" y="6055"/>
                    <a:pt x="1501" y="6049"/>
                    <a:pt x="1516" y="6049"/>
                  </a:cubicBezTo>
                  <a:cubicBezTo>
                    <a:pt x="1563" y="6049"/>
                    <a:pt x="1602" y="6112"/>
                    <a:pt x="1602" y="6138"/>
                  </a:cubicBezTo>
                  <a:cubicBezTo>
                    <a:pt x="1635" y="6204"/>
                    <a:pt x="1702" y="6271"/>
                    <a:pt x="1702" y="6371"/>
                  </a:cubicBezTo>
                  <a:lnTo>
                    <a:pt x="1669" y="6371"/>
                  </a:lnTo>
                  <a:cubicBezTo>
                    <a:pt x="1702" y="6405"/>
                    <a:pt x="1769" y="6538"/>
                    <a:pt x="1769" y="6571"/>
                  </a:cubicBezTo>
                  <a:cubicBezTo>
                    <a:pt x="1769" y="6671"/>
                    <a:pt x="1769" y="6872"/>
                    <a:pt x="1835" y="6972"/>
                  </a:cubicBezTo>
                  <a:lnTo>
                    <a:pt x="1769" y="7105"/>
                  </a:lnTo>
                  <a:cubicBezTo>
                    <a:pt x="1769" y="7105"/>
                    <a:pt x="3003" y="6905"/>
                    <a:pt x="3203" y="6638"/>
                  </a:cubicBezTo>
                  <a:lnTo>
                    <a:pt x="3270" y="6638"/>
                  </a:lnTo>
                  <a:lnTo>
                    <a:pt x="3270" y="6605"/>
                  </a:lnTo>
                  <a:cubicBezTo>
                    <a:pt x="3270" y="6571"/>
                    <a:pt x="3203" y="6571"/>
                    <a:pt x="3270" y="6505"/>
                  </a:cubicBezTo>
                  <a:lnTo>
                    <a:pt x="3270" y="6571"/>
                  </a:lnTo>
                  <a:cubicBezTo>
                    <a:pt x="3270" y="6538"/>
                    <a:pt x="3278" y="6521"/>
                    <a:pt x="3287" y="6521"/>
                  </a:cubicBezTo>
                  <a:cubicBezTo>
                    <a:pt x="3295" y="6521"/>
                    <a:pt x="3303" y="6538"/>
                    <a:pt x="3303" y="6571"/>
                  </a:cubicBezTo>
                  <a:lnTo>
                    <a:pt x="3303" y="6505"/>
                  </a:lnTo>
                  <a:cubicBezTo>
                    <a:pt x="3303" y="6505"/>
                    <a:pt x="3270" y="6471"/>
                    <a:pt x="3270" y="6438"/>
                  </a:cubicBezTo>
                  <a:cubicBezTo>
                    <a:pt x="3270" y="6405"/>
                    <a:pt x="3303" y="6438"/>
                    <a:pt x="3303" y="6338"/>
                  </a:cubicBezTo>
                  <a:cubicBezTo>
                    <a:pt x="3270" y="6071"/>
                    <a:pt x="3203" y="5804"/>
                    <a:pt x="3136" y="5504"/>
                  </a:cubicBezTo>
                  <a:lnTo>
                    <a:pt x="3170" y="5504"/>
                  </a:lnTo>
                  <a:cubicBezTo>
                    <a:pt x="3136" y="5437"/>
                    <a:pt x="3136" y="5337"/>
                    <a:pt x="3103" y="5304"/>
                  </a:cubicBezTo>
                  <a:cubicBezTo>
                    <a:pt x="3103" y="5270"/>
                    <a:pt x="3136" y="5270"/>
                    <a:pt x="3136" y="5270"/>
                  </a:cubicBezTo>
                  <a:cubicBezTo>
                    <a:pt x="3103" y="5237"/>
                    <a:pt x="2970" y="4803"/>
                    <a:pt x="3003" y="4803"/>
                  </a:cubicBezTo>
                  <a:lnTo>
                    <a:pt x="2936" y="4803"/>
                  </a:lnTo>
                  <a:cubicBezTo>
                    <a:pt x="2870" y="4737"/>
                    <a:pt x="3003" y="4770"/>
                    <a:pt x="2970" y="4703"/>
                  </a:cubicBezTo>
                  <a:cubicBezTo>
                    <a:pt x="2870" y="4703"/>
                    <a:pt x="2936" y="4570"/>
                    <a:pt x="2870" y="4570"/>
                  </a:cubicBezTo>
                  <a:cubicBezTo>
                    <a:pt x="2870" y="4570"/>
                    <a:pt x="2870" y="4537"/>
                    <a:pt x="2936" y="4537"/>
                  </a:cubicBezTo>
                  <a:cubicBezTo>
                    <a:pt x="2870" y="4537"/>
                    <a:pt x="2870" y="4470"/>
                    <a:pt x="2870" y="4470"/>
                  </a:cubicBezTo>
                  <a:lnTo>
                    <a:pt x="2836" y="4470"/>
                  </a:lnTo>
                  <a:lnTo>
                    <a:pt x="2803" y="4437"/>
                  </a:lnTo>
                  <a:cubicBezTo>
                    <a:pt x="2803" y="4420"/>
                    <a:pt x="2811" y="4412"/>
                    <a:pt x="2820" y="4412"/>
                  </a:cubicBezTo>
                  <a:cubicBezTo>
                    <a:pt x="2828" y="4412"/>
                    <a:pt x="2836" y="4420"/>
                    <a:pt x="2836" y="4437"/>
                  </a:cubicBezTo>
                  <a:cubicBezTo>
                    <a:pt x="2836" y="4303"/>
                    <a:pt x="2703" y="3603"/>
                    <a:pt x="2669" y="3469"/>
                  </a:cubicBezTo>
                  <a:cubicBezTo>
                    <a:pt x="2636" y="3536"/>
                    <a:pt x="2669" y="3569"/>
                    <a:pt x="2636" y="3569"/>
                  </a:cubicBezTo>
                  <a:cubicBezTo>
                    <a:pt x="2603" y="3536"/>
                    <a:pt x="2636" y="3536"/>
                    <a:pt x="2603" y="3469"/>
                  </a:cubicBezTo>
                  <a:cubicBezTo>
                    <a:pt x="2669" y="3436"/>
                    <a:pt x="2603" y="3402"/>
                    <a:pt x="2669" y="3369"/>
                  </a:cubicBezTo>
                  <a:lnTo>
                    <a:pt x="2636" y="3369"/>
                  </a:lnTo>
                  <a:lnTo>
                    <a:pt x="2669" y="3302"/>
                  </a:lnTo>
                  <a:cubicBezTo>
                    <a:pt x="2603" y="3136"/>
                    <a:pt x="2636" y="3269"/>
                    <a:pt x="2636" y="3102"/>
                  </a:cubicBezTo>
                  <a:cubicBezTo>
                    <a:pt x="2569" y="3036"/>
                    <a:pt x="2503" y="2969"/>
                    <a:pt x="2536" y="2935"/>
                  </a:cubicBezTo>
                  <a:lnTo>
                    <a:pt x="2536" y="2935"/>
                  </a:lnTo>
                  <a:cubicBezTo>
                    <a:pt x="2536" y="2936"/>
                    <a:pt x="2521" y="2950"/>
                    <a:pt x="2511" y="2950"/>
                  </a:cubicBezTo>
                  <a:cubicBezTo>
                    <a:pt x="2506" y="2950"/>
                    <a:pt x="2503" y="2947"/>
                    <a:pt x="2503" y="2935"/>
                  </a:cubicBezTo>
                  <a:cubicBezTo>
                    <a:pt x="2536" y="2935"/>
                    <a:pt x="2469" y="2902"/>
                    <a:pt x="2503" y="2869"/>
                  </a:cubicBezTo>
                  <a:cubicBezTo>
                    <a:pt x="2503" y="2820"/>
                    <a:pt x="2485" y="2789"/>
                    <a:pt x="2462" y="2789"/>
                  </a:cubicBezTo>
                  <a:cubicBezTo>
                    <a:pt x="2460" y="2789"/>
                    <a:pt x="2459" y="2789"/>
                    <a:pt x="2457" y="2789"/>
                  </a:cubicBezTo>
                  <a:lnTo>
                    <a:pt x="2457" y="2789"/>
                  </a:lnTo>
                  <a:cubicBezTo>
                    <a:pt x="2463" y="2781"/>
                    <a:pt x="2466" y="2771"/>
                    <a:pt x="2467" y="2765"/>
                  </a:cubicBezTo>
                  <a:lnTo>
                    <a:pt x="2467" y="2765"/>
                  </a:lnTo>
                  <a:cubicBezTo>
                    <a:pt x="2468" y="2766"/>
                    <a:pt x="2469" y="2767"/>
                    <a:pt x="2469" y="2769"/>
                  </a:cubicBezTo>
                  <a:cubicBezTo>
                    <a:pt x="2469" y="2762"/>
                    <a:pt x="2469" y="2759"/>
                    <a:pt x="2469" y="2759"/>
                  </a:cubicBezTo>
                  <a:cubicBezTo>
                    <a:pt x="2469" y="2759"/>
                    <a:pt x="2468" y="2762"/>
                    <a:pt x="2467" y="2765"/>
                  </a:cubicBezTo>
                  <a:lnTo>
                    <a:pt x="2467" y="2765"/>
                  </a:lnTo>
                  <a:cubicBezTo>
                    <a:pt x="2437" y="2699"/>
                    <a:pt x="2469" y="2635"/>
                    <a:pt x="2436" y="2602"/>
                  </a:cubicBezTo>
                  <a:lnTo>
                    <a:pt x="2436" y="2635"/>
                  </a:lnTo>
                  <a:cubicBezTo>
                    <a:pt x="2436" y="2602"/>
                    <a:pt x="2369" y="2569"/>
                    <a:pt x="2469" y="2535"/>
                  </a:cubicBezTo>
                  <a:lnTo>
                    <a:pt x="2503" y="2569"/>
                  </a:lnTo>
                  <a:cubicBezTo>
                    <a:pt x="2503" y="2468"/>
                    <a:pt x="2469" y="2435"/>
                    <a:pt x="2436" y="2402"/>
                  </a:cubicBezTo>
                  <a:lnTo>
                    <a:pt x="2436" y="2435"/>
                  </a:lnTo>
                  <a:cubicBezTo>
                    <a:pt x="2336" y="2368"/>
                    <a:pt x="2202" y="1968"/>
                    <a:pt x="2136" y="1901"/>
                  </a:cubicBezTo>
                  <a:lnTo>
                    <a:pt x="2102" y="1935"/>
                  </a:lnTo>
                  <a:lnTo>
                    <a:pt x="1936" y="1868"/>
                  </a:lnTo>
                  <a:lnTo>
                    <a:pt x="2036" y="1868"/>
                  </a:lnTo>
                  <a:cubicBezTo>
                    <a:pt x="2002" y="1735"/>
                    <a:pt x="1835" y="1034"/>
                    <a:pt x="1835" y="901"/>
                  </a:cubicBezTo>
                  <a:cubicBezTo>
                    <a:pt x="1835" y="867"/>
                    <a:pt x="1936" y="867"/>
                    <a:pt x="1936" y="867"/>
                  </a:cubicBezTo>
                  <a:cubicBezTo>
                    <a:pt x="1869" y="801"/>
                    <a:pt x="1869" y="867"/>
                    <a:pt x="1869" y="767"/>
                  </a:cubicBezTo>
                  <a:lnTo>
                    <a:pt x="1936" y="767"/>
                  </a:lnTo>
                  <a:lnTo>
                    <a:pt x="1936" y="734"/>
                  </a:lnTo>
                  <a:cubicBezTo>
                    <a:pt x="1936" y="767"/>
                    <a:pt x="1835" y="767"/>
                    <a:pt x="1802" y="767"/>
                  </a:cubicBezTo>
                  <a:lnTo>
                    <a:pt x="1802" y="701"/>
                  </a:lnTo>
                  <a:lnTo>
                    <a:pt x="1835" y="701"/>
                  </a:lnTo>
                  <a:cubicBezTo>
                    <a:pt x="1835" y="701"/>
                    <a:pt x="1702" y="701"/>
                    <a:pt x="1769" y="600"/>
                  </a:cubicBezTo>
                  <a:cubicBezTo>
                    <a:pt x="1769" y="467"/>
                    <a:pt x="1702" y="334"/>
                    <a:pt x="1702" y="267"/>
                  </a:cubicBezTo>
                  <a:cubicBezTo>
                    <a:pt x="1635" y="167"/>
                    <a:pt x="1669" y="67"/>
                    <a:pt x="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015550" y="813525"/>
              <a:ext cx="189325" cy="88425"/>
            </a:xfrm>
            <a:custGeom>
              <a:avLst/>
              <a:gdLst/>
              <a:ahLst/>
              <a:cxnLst/>
              <a:rect l="l" t="t" r="r" b="b"/>
              <a:pathLst>
                <a:path w="7573" h="3537" extrusionOk="0">
                  <a:moveTo>
                    <a:pt x="234" y="1835"/>
                  </a:moveTo>
                  <a:cubicBezTo>
                    <a:pt x="235" y="1837"/>
                    <a:pt x="236" y="1838"/>
                    <a:pt x="238" y="1839"/>
                  </a:cubicBezTo>
                  <a:lnTo>
                    <a:pt x="238" y="1839"/>
                  </a:lnTo>
                  <a:cubicBezTo>
                    <a:pt x="242" y="1835"/>
                    <a:pt x="250" y="1835"/>
                    <a:pt x="267" y="1835"/>
                  </a:cubicBezTo>
                  <a:close/>
                  <a:moveTo>
                    <a:pt x="238" y="1839"/>
                  </a:moveTo>
                  <a:lnTo>
                    <a:pt x="238" y="1839"/>
                  </a:lnTo>
                  <a:cubicBezTo>
                    <a:pt x="234" y="1843"/>
                    <a:pt x="234" y="1851"/>
                    <a:pt x="234" y="1864"/>
                  </a:cubicBezTo>
                  <a:lnTo>
                    <a:pt x="234" y="1864"/>
                  </a:lnTo>
                  <a:cubicBezTo>
                    <a:pt x="241" y="1861"/>
                    <a:pt x="249" y="1853"/>
                    <a:pt x="238" y="1839"/>
                  </a:cubicBezTo>
                  <a:close/>
                  <a:moveTo>
                    <a:pt x="234" y="1864"/>
                  </a:moveTo>
                  <a:lnTo>
                    <a:pt x="234" y="1864"/>
                  </a:lnTo>
                  <a:cubicBezTo>
                    <a:pt x="225" y="1868"/>
                    <a:pt x="217" y="1868"/>
                    <a:pt x="234" y="1868"/>
                  </a:cubicBezTo>
                  <a:cubicBezTo>
                    <a:pt x="234" y="1867"/>
                    <a:pt x="234" y="1866"/>
                    <a:pt x="234" y="1864"/>
                  </a:cubicBezTo>
                  <a:close/>
                  <a:moveTo>
                    <a:pt x="6905" y="0"/>
                  </a:moveTo>
                  <a:cubicBezTo>
                    <a:pt x="6605" y="34"/>
                    <a:pt x="6338" y="101"/>
                    <a:pt x="6004" y="167"/>
                  </a:cubicBezTo>
                  <a:lnTo>
                    <a:pt x="6004" y="134"/>
                  </a:lnTo>
                  <a:cubicBezTo>
                    <a:pt x="5904" y="167"/>
                    <a:pt x="5838" y="167"/>
                    <a:pt x="5737" y="201"/>
                  </a:cubicBezTo>
                  <a:cubicBezTo>
                    <a:pt x="5704" y="201"/>
                    <a:pt x="5704" y="167"/>
                    <a:pt x="5704" y="167"/>
                  </a:cubicBezTo>
                  <a:cubicBezTo>
                    <a:pt x="5571" y="334"/>
                    <a:pt x="5104" y="434"/>
                    <a:pt x="5104" y="434"/>
                  </a:cubicBezTo>
                  <a:lnTo>
                    <a:pt x="5104" y="501"/>
                  </a:lnTo>
                  <a:cubicBezTo>
                    <a:pt x="5094" y="506"/>
                    <a:pt x="5086" y="508"/>
                    <a:pt x="5080" y="508"/>
                  </a:cubicBezTo>
                  <a:cubicBezTo>
                    <a:pt x="5051" y="508"/>
                    <a:pt x="5057" y="461"/>
                    <a:pt x="5027" y="461"/>
                  </a:cubicBezTo>
                  <a:cubicBezTo>
                    <a:pt x="5021" y="461"/>
                    <a:pt x="5013" y="463"/>
                    <a:pt x="5004" y="467"/>
                  </a:cubicBezTo>
                  <a:cubicBezTo>
                    <a:pt x="5004" y="534"/>
                    <a:pt x="4870" y="501"/>
                    <a:pt x="4837" y="534"/>
                  </a:cubicBezTo>
                  <a:cubicBezTo>
                    <a:pt x="4837" y="534"/>
                    <a:pt x="4770" y="534"/>
                    <a:pt x="4770" y="501"/>
                  </a:cubicBezTo>
                  <a:cubicBezTo>
                    <a:pt x="4770" y="534"/>
                    <a:pt x="4737" y="534"/>
                    <a:pt x="4737" y="534"/>
                  </a:cubicBezTo>
                  <a:lnTo>
                    <a:pt x="4770" y="601"/>
                  </a:lnTo>
                  <a:lnTo>
                    <a:pt x="4737" y="634"/>
                  </a:lnTo>
                  <a:cubicBezTo>
                    <a:pt x="4703" y="634"/>
                    <a:pt x="4703" y="601"/>
                    <a:pt x="4737" y="601"/>
                  </a:cubicBezTo>
                  <a:cubicBezTo>
                    <a:pt x="4570" y="601"/>
                    <a:pt x="3836" y="768"/>
                    <a:pt x="3703" y="801"/>
                  </a:cubicBezTo>
                  <a:cubicBezTo>
                    <a:pt x="3719" y="818"/>
                    <a:pt x="3736" y="818"/>
                    <a:pt x="3757" y="818"/>
                  </a:cubicBezTo>
                  <a:cubicBezTo>
                    <a:pt x="3778" y="818"/>
                    <a:pt x="3803" y="818"/>
                    <a:pt x="3836" y="834"/>
                  </a:cubicBezTo>
                  <a:cubicBezTo>
                    <a:pt x="3803" y="851"/>
                    <a:pt x="3778" y="851"/>
                    <a:pt x="3761" y="851"/>
                  </a:cubicBezTo>
                  <a:cubicBezTo>
                    <a:pt x="3744" y="851"/>
                    <a:pt x="3736" y="851"/>
                    <a:pt x="3736" y="868"/>
                  </a:cubicBezTo>
                  <a:cubicBezTo>
                    <a:pt x="3719" y="834"/>
                    <a:pt x="3703" y="834"/>
                    <a:pt x="3678" y="834"/>
                  </a:cubicBezTo>
                  <a:cubicBezTo>
                    <a:pt x="3653" y="834"/>
                    <a:pt x="3619" y="834"/>
                    <a:pt x="3569" y="801"/>
                  </a:cubicBezTo>
                  <a:lnTo>
                    <a:pt x="3569" y="834"/>
                  </a:lnTo>
                  <a:lnTo>
                    <a:pt x="3536" y="801"/>
                  </a:lnTo>
                  <a:cubicBezTo>
                    <a:pt x="3369" y="868"/>
                    <a:pt x="3469" y="834"/>
                    <a:pt x="3336" y="868"/>
                  </a:cubicBezTo>
                  <a:cubicBezTo>
                    <a:pt x="3254" y="922"/>
                    <a:pt x="3217" y="977"/>
                    <a:pt x="3188" y="977"/>
                  </a:cubicBezTo>
                  <a:cubicBezTo>
                    <a:pt x="3181" y="977"/>
                    <a:pt x="3175" y="974"/>
                    <a:pt x="3169" y="968"/>
                  </a:cubicBezTo>
                  <a:lnTo>
                    <a:pt x="3169" y="968"/>
                  </a:lnTo>
                  <a:cubicBezTo>
                    <a:pt x="3169" y="968"/>
                    <a:pt x="3202" y="1001"/>
                    <a:pt x="3169" y="1001"/>
                  </a:cubicBezTo>
                  <a:cubicBezTo>
                    <a:pt x="3169" y="994"/>
                    <a:pt x="3166" y="992"/>
                    <a:pt x="3161" y="992"/>
                  </a:cubicBezTo>
                  <a:cubicBezTo>
                    <a:pt x="3147" y="992"/>
                    <a:pt x="3118" y="1011"/>
                    <a:pt x="3094" y="1011"/>
                  </a:cubicBezTo>
                  <a:cubicBezTo>
                    <a:pt x="3084" y="1011"/>
                    <a:pt x="3076" y="1008"/>
                    <a:pt x="3069" y="1001"/>
                  </a:cubicBezTo>
                  <a:cubicBezTo>
                    <a:pt x="3036" y="1001"/>
                    <a:pt x="2935" y="1035"/>
                    <a:pt x="3002" y="1101"/>
                  </a:cubicBezTo>
                  <a:cubicBezTo>
                    <a:pt x="2935" y="1035"/>
                    <a:pt x="2902" y="1035"/>
                    <a:pt x="2935" y="1035"/>
                  </a:cubicBezTo>
                  <a:lnTo>
                    <a:pt x="2902" y="1035"/>
                  </a:lnTo>
                  <a:cubicBezTo>
                    <a:pt x="2869" y="1068"/>
                    <a:pt x="2835" y="1068"/>
                    <a:pt x="2806" y="1068"/>
                  </a:cubicBezTo>
                  <a:cubicBezTo>
                    <a:pt x="2777" y="1068"/>
                    <a:pt x="2752" y="1068"/>
                    <a:pt x="2735" y="1101"/>
                  </a:cubicBezTo>
                  <a:lnTo>
                    <a:pt x="2769" y="1101"/>
                  </a:lnTo>
                  <a:cubicBezTo>
                    <a:pt x="2755" y="1101"/>
                    <a:pt x="2742" y="1107"/>
                    <a:pt x="2729" y="1107"/>
                  </a:cubicBezTo>
                  <a:cubicBezTo>
                    <a:pt x="2709" y="1107"/>
                    <a:pt x="2689" y="1095"/>
                    <a:pt x="2669" y="1035"/>
                  </a:cubicBezTo>
                  <a:lnTo>
                    <a:pt x="2702" y="1001"/>
                  </a:lnTo>
                  <a:lnTo>
                    <a:pt x="2702" y="1001"/>
                  </a:lnTo>
                  <a:cubicBezTo>
                    <a:pt x="2602" y="1035"/>
                    <a:pt x="2569" y="1035"/>
                    <a:pt x="2502" y="1101"/>
                  </a:cubicBezTo>
                  <a:lnTo>
                    <a:pt x="2535" y="1101"/>
                  </a:lnTo>
                  <a:cubicBezTo>
                    <a:pt x="2435" y="1168"/>
                    <a:pt x="2035" y="1335"/>
                    <a:pt x="1935" y="1435"/>
                  </a:cubicBezTo>
                  <a:lnTo>
                    <a:pt x="2001" y="1468"/>
                  </a:lnTo>
                  <a:lnTo>
                    <a:pt x="1935" y="1502"/>
                  </a:lnTo>
                  <a:lnTo>
                    <a:pt x="1935" y="1368"/>
                  </a:lnTo>
                  <a:cubicBezTo>
                    <a:pt x="1835" y="1435"/>
                    <a:pt x="1034" y="1635"/>
                    <a:pt x="901" y="1635"/>
                  </a:cubicBezTo>
                  <a:cubicBezTo>
                    <a:pt x="867" y="1635"/>
                    <a:pt x="867" y="1535"/>
                    <a:pt x="867" y="1535"/>
                  </a:cubicBezTo>
                  <a:cubicBezTo>
                    <a:pt x="834" y="1602"/>
                    <a:pt x="867" y="1602"/>
                    <a:pt x="767" y="1635"/>
                  </a:cubicBezTo>
                  <a:lnTo>
                    <a:pt x="767" y="1602"/>
                  </a:lnTo>
                  <a:cubicBezTo>
                    <a:pt x="734" y="1602"/>
                    <a:pt x="734" y="1602"/>
                    <a:pt x="734" y="1635"/>
                  </a:cubicBezTo>
                  <a:cubicBezTo>
                    <a:pt x="767" y="1635"/>
                    <a:pt x="767" y="1702"/>
                    <a:pt x="767" y="1702"/>
                  </a:cubicBezTo>
                  <a:lnTo>
                    <a:pt x="701" y="1702"/>
                  </a:lnTo>
                  <a:lnTo>
                    <a:pt x="701" y="1668"/>
                  </a:lnTo>
                  <a:cubicBezTo>
                    <a:pt x="701" y="1668"/>
                    <a:pt x="701" y="1802"/>
                    <a:pt x="600" y="1802"/>
                  </a:cubicBezTo>
                  <a:cubicBezTo>
                    <a:pt x="500" y="1802"/>
                    <a:pt x="367" y="1835"/>
                    <a:pt x="234" y="1868"/>
                  </a:cubicBezTo>
                  <a:cubicBezTo>
                    <a:pt x="167" y="2002"/>
                    <a:pt x="33" y="1935"/>
                    <a:pt x="0" y="2002"/>
                  </a:cubicBezTo>
                  <a:cubicBezTo>
                    <a:pt x="0" y="2102"/>
                    <a:pt x="167" y="3436"/>
                    <a:pt x="200" y="3503"/>
                  </a:cubicBezTo>
                  <a:lnTo>
                    <a:pt x="234" y="3503"/>
                  </a:lnTo>
                  <a:lnTo>
                    <a:pt x="234" y="3470"/>
                  </a:lnTo>
                  <a:cubicBezTo>
                    <a:pt x="241" y="3463"/>
                    <a:pt x="246" y="3460"/>
                    <a:pt x="251" y="3460"/>
                  </a:cubicBezTo>
                  <a:cubicBezTo>
                    <a:pt x="265" y="3460"/>
                    <a:pt x="274" y="3479"/>
                    <a:pt x="299" y="3479"/>
                  </a:cubicBezTo>
                  <a:cubicBezTo>
                    <a:pt x="308" y="3479"/>
                    <a:pt x="320" y="3477"/>
                    <a:pt x="334" y="3470"/>
                  </a:cubicBezTo>
                  <a:lnTo>
                    <a:pt x="334" y="3470"/>
                  </a:lnTo>
                  <a:cubicBezTo>
                    <a:pt x="334" y="3503"/>
                    <a:pt x="267" y="3503"/>
                    <a:pt x="234" y="3536"/>
                  </a:cubicBezTo>
                  <a:cubicBezTo>
                    <a:pt x="267" y="3536"/>
                    <a:pt x="334" y="3536"/>
                    <a:pt x="334" y="3503"/>
                  </a:cubicBezTo>
                  <a:cubicBezTo>
                    <a:pt x="367" y="3503"/>
                    <a:pt x="334" y="3536"/>
                    <a:pt x="367" y="3536"/>
                  </a:cubicBezTo>
                  <a:cubicBezTo>
                    <a:pt x="394" y="3536"/>
                    <a:pt x="420" y="3494"/>
                    <a:pt x="464" y="3494"/>
                  </a:cubicBezTo>
                  <a:cubicBezTo>
                    <a:pt x="475" y="3494"/>
                    <a:pt x="487" y="3496"/>
                    <a:pt x="500" y="3503"/>
                  </a:cubicBezTo>
                  <a:cubicBezTo>
                    <a:pt x="567" y="3503"/>
                    <a:pt x="600" y="3436"/>
                    <a:pt x="701" y="3436"/>
                  </a:cubicBezTo>
                  <a:cubicBezTo>
                    <a:pt x="723" y="3436"/>
                    <a:pt x="745" y="3407"/>
                    <a:pt x="787" y="3407"/>
                  </a:cubicBezTo>
                  <a:cubicBezTo>
                    <a:pt x="808" y="3407"/>
                    <a:pt x="834" y="3414"/>
                    <a:pt x="867" y="3436"/>
                  </a:cubicBezTo>
                  <a:cubicBezTo>
                    <a:pt x="867" y="3436"/>
                    <a:pt x="834" y="3370"/>
                    <a:pt x="867" y="3370"/>
                  </a:cubicBezTo>
                  <a:cubicBezTo>
                    <a:pt x="912" y="3370"/>
                    <a:pt x="956" y="3355"/>
                    <a:pt x="991" y="3355"/>
                  </a:cubicBezTo>
                  <a:cubicBezTo>
                    <a:pt x="1008" y="3355"/>
                    <a:pt x="1023" y="3358"/>
                    <a:pt x="1034" y="3370"/>
                  </a:cubicBezTo>
                  <a:lnTo>
                    <a:pt x="1067" y="3336"/>
                  </a:lnTo>
                  <a:cubicBezTo>
                    <a:pt x="1268" y="3303"/>
                    <a:pt x="2168" y="3003"/>
                    <a:pt x="2368" y="2969"/>
                  </a:cubicBezTo>
                  <a:cubicBezTo>
                    <a:pt x="2702" y="2869"/>
                    <a:pt x="3369" y="2702"/>
                    <a:pt x="3703" y="2536"/>
                  </a:cubicBezTo>
                  <a:cubicBezTo>
                    <a:pt x="3725" y="2558"/>
                    <a:pt x="3747" y="2565"/>
                    <a:pt x="3769" y="2565"/>
                  </a:cubicBezTo>
                  <a:cubicBezTo>
                    <a:pt x="3814" y="2565"/>
                    <a:pt x="3858" y="2536"/>
                    <a:pt x="3903" y="2536"/>
                  </a:cubicBezTo>
                  <a:cubicBezTo>
                    <a:pt x="3869" y="2536"/>
                    <a:pt x="3869" y="2502"/>
                    <a:pt x="3903" y="2502"/>
                  </a:cubicBezTo>
                  <a:cubicBezTo>
                    <a:pt x="4070" y="2469"/>
                    <a:pt x="3903" y="2469"/>
                    <a:pt x="4070" y="2436"/>
                  </a:cubicBezTo>
                  <a:cubicBezTo>
                    <a:pt x="4270" y="2335"/>
                    <a:pt x="5037" y="2169"/>
                    <a:pt x="5204" y="2169"/>
                  </a:cubicBezTo>
                  <a:cubicBezTo>
                    <a:pt x="5270" y="2102"/>
                    <a:pt x="5404" y="2102"/>
                    <a:pt x="5504" y="2035"/>
                  </a:cubicBezTo>
                  <a:cubicBezTo>
                    <a:pt x="5571" y="2002"/>
                    <a:pt x="6171" y="1935"/>
                    <a:pt x="6271" y="1868"/>
                  </a:cubicBezTo>
                  <a:cubicBezTo>
                    <a:pt x="6305" y="1857"/>
                    <a:pt x="6327" y="1854"/>
                    <a:pt x="6344" y="1854"/>
                  </a:cubicBezTo>
                  <a:cubicBezTo>
                    <a:pt x="6379" y="1854"/>
                    <a:pt x="6394" y="1868"/>
                    <a:pt x="6438" y="1868"/>
                  </a:cubicBezTo>
                  <a:cubicBezTo>
                    <a:pt x="6405" y="1802"/>
                    <a:pt x="6505" y="1768"/>
                    <a:pt x="6538" y="1768"/>
                  </a:cubicBezTo>
                  <a:cubicBezTo>
                    <a:pt x="6571" y="1702"/>
                    <a:pt x="6671" y="1635"/>
                    <a:pt x="6738" y="1635"/>
                  </a:cubicBezTo>
                  <a:lnTo>
                    <a:pt x="6738" y="1668"/>
                  </a:lnTo>
                  <a:cubicBezTo>
                    <a:pt x="6772" y="1635"/>
                    <a:pt x="6938" y="1602"/>
                    <a:pt x="7005" y="1602"/>
                  </a:cubicBezTo>
                  <a:cubicBezTo>
                    <a:pt x="7105" y="1602"/>
                    <a:pt x="7272" y="1602"/>
                    <a:pt x="7439" y="1502"/>
                  </a:cubicBezTo>
                  <a:lnTo>
                    <a:pt x="7572" y="1602"/>
                  </a:lnTo>
                  <a:cubicBezTo>
                    <a:pt x="7572" y="1602"/>
                    <a:pt x="7405" y="301"/>
                    <a:pt x="7172" y="101"/>
                  </a:cubicBezTo>
                  <a:lnTo>
                    <a:pt x="7172" y="34"/>
                  </a:lnTo>
                  <a:lnTo>
                    <a:pt x="7105" y="34"/>
                  </a:lnTo>
                  <a:cubicBezTo>
                    <a:pt x="7083" y="34"/>
                    <a:pt x="7061" y="63"/>
                    <a:pt x="7048" y="63"/>
                  </a:cubicBezTo>
                  <a:cubicBezTo>
                    <a:pt x="7042" y="63"/>
                    <a:pt x="7038" y="56"/>
                    <a:pt x="7038" y="34"/>
                  </a:cubicBezTo>
                  <a:lnTo>
                    <a:pt x="7105" y="34"/>
                  </a:lnTo>
                  <a:cubicBezTo>
                    <a:pt x="7072" y="34"/>
                    <a:pt x="7072" y="0"/>
                    <a:pt x="7105" y="0"/>
                  </a:cubicBezTo>
                  <a:lnTo>
                    <a:pt x="7072" y="0"/>
                  </a:lnTo>
                  <a:cubicBezTo>
                    <a:pt x="7038" y="0"/>
                    <a:pt x="7038" y="34"/>
                    <a:pt x="7005" y="34"/>
                  </a:cubicBezTo>
                  <a:cubicBezTo>
                    <a:pt x="6938" y="34"/>
                    <a:pt x="7005" y="0"/>
                    <a:pt x="6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F8FF63C-A0E4-4247-9221-6FAC5882C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351" y="1647997"/>
            <a:ext cx="2416436" cy="22102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E5897BA-E093-41FC-91AC-4DFF86EDB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46" y="0"/>
            <a:ext cx="6325148" cy="3383573"/>
          </a:xfrm>
          <a:prstGeom prst="rect">
            <a:avLst/>
          </a:prstGeom>
        </p:spPr>
      </p:pic>
      <p:pic>
        <p:nvPicPr>
          <p:cNvPr id="8" name="Picture 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5C2F05C-0888-43B5-8E54-64CB7EB02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721" y="2773681"/>
            <a:ext cx="3078659" cy="2369819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605B7D86-0E1E-41C0-8E6C-BD4DB51E6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960" y="3520440"/>
            <a:ext cx="2918459" cy="1047796"/>
          </a:xfrm>
          <a:prstGeom prst="rect">
            <a:avLst/>
          </a:prstGeom>
        </p:spPr>
      </p:pic>
      <p:pic>
        <p:nvPicPr>
          <p:cNvPr id="12" name="Picture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4CEE158-2CFB-4318-96A9-E5099BBFD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0" y="3634741"/>
            <a:ext cx="2877675" cy="8268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A8DFE8-BB22-49A3-8004-F27CFA90CBFA}"/>
              </a:ext>
            </a:extLst>
          </p:cNvPr>
          <p:cNvSpPr txBox="1"/>
          <p:nvPr/>
        </p:nvSpPr>
        <p:spPr>
          <a:xfrm>
            <a:off x="1295400" y="3337560"/>
            <a:ext cx="28194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/>
              <a:t>1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69DF72-2824-4CE2-B7D0-EE542F59FAD0}"/>
              </a:ext>
            </a:extLst>
          </p:cNvPr>
          <p:cNvSpPr txBox="1"/>
          <p:nvPr/>
        </p:nvSpPr>
        <p:spPr>
          <a:xfrm>
            <a:off x="4404360" y="2644140"/>
            <a:ext cx="28194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/>
              <a:t>2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EB22C-216F-4FDB-8904-849BE7DDBEF0}"/>
              </a:ext>
            </a:extLst>
          </p:cNvPr>
          <p:cNvSpPr txBox="1"/>
          <p:nvPr/>
        </p:nvSpPr>
        <p:spPr>
          <a:xfrm>
            <a:off x="7482840" y="3246120"/>
            <a:ext cx="28194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/>
              <a:t>3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907FAC-7D5A-4C93-AE5A-B32B25332E13}"/>
              </a:ext>
            </a:extLst>
          </p:cNvPr>
          <p:cNvSpPr txBox="1"/>
          <p:nvPr/>
        </p:nvSpPr>
        <p:spPr>
          <a:xfrm>
            <a:off x="5989320" y="1325880"/>
            <a:ext cx="7315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86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618F55-BBA2-429E-889A-8928D02BC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876" y="133224"/>
            <a:ext cx="3558848" cy="2895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E05D5B-BBCE-4265-AB3C-8B53BB58E177}"/>
              </a:ext>
            </a:extLst>
          </p:cNvPr>
          <p:cNvSpPr txBox="1"/>
          <p:nvPr/>
        </p:nvSpPr>
        <p:spPr>
          <a:xfrm>
            <a:off x="5615940" y="1379220"/>
            <a:ext cx="7315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2F0E2DCC-A292-4DC5-B919-45C55C850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35817" cy="5037257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83A82E5B-2AFF-43BA-8452-B8BA055DA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731" y="3695700"/>
            <a:ext cx="2515589" cy="13258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F1442E-5DF3-48B0-AC29-849EE8BAECD2}"/>
              </a:ext>
            </a:extLst>
          </p:cNvPr>
          <p:cNvSpPr txBox="1"/>
          <p:nvPr/>
        </p:nvSpPr>
        <p:spPr>
          <a:xfrm>
            <a:off x="1562100" y="1363980"/>
            <a:ext cx="9753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CSS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443BA49-959C-4BAF-BAFC-CD9A0DA31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1180" y="2255520"/>
            <a:ext cx="3512820" cy="288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3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2200B931-461D-478D-B053-9C3DD58C3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580" y="114223"/>
            <a:ext cx="5768840" cy="1760373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E4C2D68-2F20-467F-A08E-0B3FC80C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60"/>
            <a:ext cx="3292125" cy="484674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ABD6AD8-7B7E-4AD8-A75E-64DB5A3AC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9840" y="3714698"/>
            <a:ext cx="2301439" cy="12040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49F47C-75C1-4D1A-9923-B9F8A9B5B4C7}"/>
              </a:ext>
            </a:extLst>
          </p:cNvPr>
          <p:cNvSpPr txBox="1"/>
          <p:nvPr/>
        </p:nvSpPr>
        <p:spPr>
          <a:xfrm>
            <a:off x="1958340" y="1501140"/>
            <a:ext cx="9753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CSS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06A252-5260-430C-B2E3-A6E9C8B83B02}"/>
              </a:ext>
            </a:extLst>
          </p:cNvPr>
          <p:cNvSpPr txBox="1"/>
          <p:nvPr/>
        </p:nvSpPr>
        <p:spPr>
          <a:xfrm>
            <a:off x="7970520" y="1226820"/>
            <a:ext cx="7315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FBDF037E-BEB2-49A0-B56C-C97E78E86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440" y="2506897"/>
            <a:ext cx="2301439" cy="19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7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41"/>
          <p:cNvGrpSpPr/>
          <p:nvPr/>
        </p:nvGrpSpPr>
        <p:grpSpPr>
          <a:xfrm>
            <a:off x="4912242" y="161055"/>
            <a:ext cx="4125432" cy="4900043"/>
            <a:chOff x="6105705" y="1684931"/>
            <a:chExt cx="2565576" cy="2450287"/>
          </a:xfrm>
        </p:grpSpPr>
        <p:sp>
          <p:nvSpPr>
            <p:cNvPr id="893" name="Google Shape;893;p4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41"/>
          <p:cNvSpPr txBox="1">
            <a:spLocks noGrp="1"/>
          </p:cNvSpPr>
          <p:nvPr>
            <p:ph type="title"/>
          </p:nvPr>
        </p:nvSpPr>
        <p:spPr>
          <a:xfrm>
            <a:off x="713225" y="1478500"/>
            <a:ext cx="4411500" cy="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Constantin Floredana</a:t>
            </a:r>
            <a:endParaRPr dirty="0"/>
          </a:p>
        </p:txBody>
      </p:sp>
      <p:sp>
        <p:nvSpPr>
          <p:cNvPr id="909" name="Google Shape;909;p41"/>
          <p:cNvSpPr txBox="1">
            <a:spLocks noGrp="1"/>
          </p:cNvSpPr>
          <p:nvPr>
            <p:ph type="subTitle" idx="1"/>
          </p:nvPr>
        </p:nvSpPr>
        <p:spPr>
          <a:xfrm>
            <a:off x="713225" y="2330553"/>
            <a:ext cx="4411500" cy="1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/>
              <a:t>Aplicațiile instalate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Improved</a:t>
            </a:r>
            <a:r>
              <a:rPr lang="ro-RO" dirty="0"/>
              <a:t> Contact </a:t>
            </a:r>
            <a:r>
              <a:rPr lang="ro-RO" dirty="0" err="1"/>
              <a:t>Form</a:t>
            </a: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Shopify</a:t>
            </a:r>
            <a:r>
              <a:rPr lang="ro-RO" dirty="0"/>
              <a:t> Email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9F015-27E0-4CBC-BC62-4A3667A62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708" y="825024"/>
            <a:ext cx="3253143" cy="4107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99DBB88-F6E2-43F8-A88D-4F7AC85F5D7C}"/>
              </a:ext>
            </a:extLst>
          </p:cNvPr>
          <p:cNvSpPr/>
          <p:nvPr/>
        </p:nvSpPr>
        <p:spPr>
          <a:xfrm>
            <a:off x="5433756" y="3082053"/>
            <a:ext cx="2824094" cy="575678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8C78030-E4FA-4A27-B65E-191FD8CB3AB1}"/>
              </a:ext>
            </a:extLst>
          </p:cNvPr>
          <p:cNvSpPr/>
          <p:nvPr/>
        </p:nvSpPr>
        <p:spPr>
          <a:xfrm>
            <a:off x="5447213" y="4261939"/>
            <a:ext cx="2824094" cy="575678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42"/>
          <p:cNvGrpSpPr/>
          <p:nvPr/>
        </p:nvGrpSpPr>
        <p:grpSpPr>
          <a:xfrm>
            <a:off x="395049" y="222513"/>
            <a:ext cx="8142600" cy="4698474"/>
            <a:chOff x="6105705" y="1684931"/>
            <a:chExt cx="2565576" cy="2450287"/>
          </a:xfrm>
        </p:grpSpPr>
        <p:sp>
          <p:nvSpPr>
            <p:cNvPr id="953" name="Google Shape;953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F1043BA-A145-4A35-B175-F71D6F999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75" y="1144139"/>
            <a:ext cx="6932132" cy="3361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4F20A2E-F3C0-4E47-AC75-48C25368F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CAECFE-EA90-4F5E-A2E3-1E0EA9B5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grpSp>
        <p:nvGrpSpPr>
          <p:cNvPr id="63" name="Google Shape;1099;p43">
            <a:extLst>
              <a:ext uri="{FF2B5EF4-FFF2-40B4-BE49-F238E27FC236}">
                <a16:creationId xmlns:a16="http://schemas.microsoft.com/office/drawing/2014/main" id="{763BDF9E-AB1C-4790-B381-E7F275993672}"/>
              </a:ext>
            </a:extLst>
          </p:cNvPr>
          <p:cNvGrpSpPr/>
          <p:nvPr/>
        </p:nvGrpSpPr>
        <p:grpSpPr>
          <a:xfrm rot="3293728" flipH="1" flipV="1">
            <a:off x="3531499" y="3082908"/>
            <a:ext cx="2081000" cy="2090729"/>
            <a:chOff x="4860300" y="3911200"/>
            <a:chExt cx="675525" cy="526225"/>
          </a:xfrm>
        </p:grpSpPr>
        <p:sp>
          <p:nvSpPr>
            <p:cNvPr id="64" name="Google Shape;1100;p43">
              <a:extLst>
                <a:ext uri="{FF2B5EF4-FFF2-40B4-BE49-F238E27FC236}">
                  <a16:creationId xmlns:a16="http://schemas.microsoft.com/office/drawing/2014/main" id="{69BC580B-F51A-4C5A-A060-D21FA57AF97A}"/>
                </a:ext>
              </a:extLst>
            </p:cNvPr>
            <p:cNvSpPr/>
            <p:nvPr/>
          </p:nvSpPr>
          <p:spPr>
            <a:xfrm>
              <a:off x="4860300" y="3924925"/>
              <a:ext cx="635475" cy="512500"/>
            </a:xfrm>
            <a:custGeom>
              <a:avLst/>
              <a:gdLst/>
              <a:ahLst/>
              <a:cxnLst/>
              <a:rect l="l" t="t" r="r" b="b"/>
              <a:pathLst>
                <a:path w="25419" h="20500" extrusionOk="0">
                  <a:moveTo>
                    <a:pt x="23233" y="2036"/>
                  </a:moveTo>
                  <a:cubicBezTo>
                    <a:pt x="23191" y="2052"/>
                    <a:pt x="23150" y="2068"/>
                    <a:pt x="23117" y="2068"/>
                  </a:cubicBezTo>
                  <a:cubicBezTo>
                    <a:pt x="23148" y="2068"/>
                    <a:pt x="23193" y="2054"/>
                    <a:pt x="23233" y="2036"/>
                  </a:cubicBezTo>
                  <a:close/>
                  <a:moveTo>
                    <a:pt x="21026" y="2744"/>
                  </a:moveTo>
                  <a:cubicBezTo>
                    <a:pt x="20998" y="2751"/>
                    <a:pt x="20970" y="2758"/>
                    <a:pt x="20949" y="2769"/>
                  </a:cubicBezTo>
                  <a:cubicBezTo>
                    <a:pt x="20971" y="2769"/>
                    <a:pt x="21023" y="2754"/>
                    <a:pt x="21026" y="2744"/>
                  </a:cubicBezTo>
                  <a:close/>
                  <a:moveTo>
                    <a:pt x="16422" y="4497"/>
                  </a:moveTo>
                  <a:cubicBezTo>
                    <a:pt x="16419" y="4499"/>
                    <a:pt x="16416" y="4501"/>
                    <a:pt x="16413" y="4503"/>
                  </a:cubicBezTo>
                  <a:cubicBezTo>
                    <a:pt x="16416" y="4503"/>
                    <a:pt x="16419" y="4501"/>
                    <a:pt x="16422" y="4497"/>
                  </a:cubicBezTo>
                  <a:close/>
                  <a:moveTo>
                    <a:pt x="10133" y="6562"/>
                  </a:moveTo>
                  <a:cubicBezTo>
                    <a:pt x="10125" y="6562"/>
                    <a:pt x="10106" y="6573"/>
                    <a:pt x="10075" y="6605"/>
                  </a:cubicBezTo>
                  <a:cubicBezTo>
                    <a:pt x="10095" y="6592"/>
                    <a:pt x="10115" y="6578"/>
                    <a:pt x="10137" y="6563"/>
                  </a:cubicBezTo>
                  <a:lnTo>
                    <a:pt x="10137" y="6563"/>
                  </a:lnTo>
                  <a:cubicBezTo>
                    <a:pt x="10136" y="6562"/>
                    <a:pt x="10135" y="6562"/>
                    <a:pt x="10133" y="6562"/>
                  </a:cubicBezTo>
                  <a:close/>
                  <a:moveTo>
                    <a:pt x="10175" y="9007"/>
                  </a:moveTo>
                  <a:cubicBezTo>
                    <a:pt x="10125" y="9057"/>
                    <a:pt x="10061" y="9111"/>
                    <a:pt x="9985" y="9176"/>
                  </a:cubicBezTo>
                  <a:lnTo>
                    <a:pt x="9985" y="9176"/>
                  </a:lnTo>
                  <a:cubicBezTo>
                    <a:pt x="10060" y="9121"/>
                    <a:pt x="10135" y="9047"/>
                    <a:pt x="10175" y="9007"/>
                  </a:cubicBezTo>
                  <a:close/>
                  <a:moveTo>
                    <a:pt x="1753" y="19897"/>
                  </a:moveTo>
                  <a:cubicBezTo>
                    <a:pt x="1758" y="19897"/>
                    <a:pt x="1763" y="19902"/>
                    <a:pt x="1769" y="19914"/>
                  </a:cubicBezTo>
                  <a:lnTo>
                    <a:pt x="1653" y="20117"/>
                  </a:lnTo>
                  <a:lnTo>
                    <a:pt x="1653" y="20117"/>
                  </a:lnTo>
                  <a:cubicBezTo>
                    <a:pt x="1720" y="19994"/>
                    <a:pt x="1734" y="19897"/>
                    <a:pt x="1753" y="19897"/>
                  </a:cubicBezTo>
                  <a:close/>
                  <a:moveTo>
                    <a:pt x="25419" y="0"/>
                  </a:moveTo>
                  <a:cubicBezTo>
                    <a:pt x="25352" y="0"/>
                    <a:pt x="25152" y="0"/>
                    <a:pt x="25019" y="67"/>
                  </a:cubicBezTo>
                  <a:lnTo>
                    <a:pt x="25019" y="100"/>
                  </a:lnTo>
                  <a:cubicBezTo>
                    <a:pt x="24932" y="125"/>
                    <a:pt x="24901" y="131"/>
                    <a:pt x="24882" y="131"/>
                  </a:cubicBezTo>
                  <a:cubicBezTo>
                    <a:pt x="24861" y="131"/>
                    <a:pt x="24855" y="124"/>
                    <a:pt x="24809" y="124"/>
                  </a:cubicBezTo>
                  <a:cubicBezTo>
                    <a:pt x="24784" y="124"/>
                    <a:pt x="24746" y="126"/>
                    <a:pt x="24685" y="134"/>
                  </a:cubicBezTo>
                  <a:cubicBezTo>
                    <a:pt x="24685" y="100"/>
                    <a:pt x="24918" y="67"/>
                    <a:pt x="25118" y="0"/>
                  </a:cubicBezTo>
                  <a:lnTo>
                    <a:pt x="25118" y="0"/>
                  </a:lnTo>
                  <a:cubicBezTo>
                    <a:pt x="24918" y="67"/>
                    <a:pt x="24752" y="67"/>
                    <a:pt x="24652" y="100"/>
                  </a:cubicBezTo>
                  <a:cubicBezTo>
                    <a:pt x="24485" y="100"/>
                    <a:pt x="24652" y="67"/>
                    <a:pt x="24452" y="67"/>
                  </a:cubicBezTo>
                  <a:cubicBezTo>
                    <a:pt x="24285" y="100"/>
                    <a:pt x="24118" y="167"/>
                    <a:pt x="23951" y="167"/>
                  </a:cubicBezTo>
                  <a:cubicBezTo>
                    <a:pt x="23518" y="234"/>
                    <a:pt x="23317" y="334"/>
                    <a:pt x="22951" y="401"/>
                  </a:cubicBezTo>
                  <a:lnTo>
                    <a:pt x="22984" y="334"/>
                  </a:lnTo>
                  <a:cubicBezTo>
                    <a:pt x="22850" y="334"/>
                    <a:pt x="22617" y="467"/>
                    <a:pt x="22350" y="467"/>
                  </a:cubicBezTo>
                  <a:cubicBezTo>
                    <a:pt x="22450" y="467"/>
                    <a:pt x="22484" y="467"/>
                    <a:pt x="22350" y="501"/>
                  </a:cubicBezTo>
                  <a:cubicBezTo>
                    <a:pt x="22083" y="567"/>
                    <a:pt x="21916" y="634"/>
                    <a:pt x="21683" y="634"/>
                  </a:cubicBezTo>
                  <a:lnTo>
                    <a:pt x="21516" y="734"/>
                  </a:lnTo>
                  <a:cubicBezTo>
                    <a:pt x="21283" y="767"/>
                    <a:pt x="20849" y="934"/>
                    <a:pt x="20349" y="1101"/>
                  </a:cubicBezTo>
                  <a:cubicBezTo>
                    <a:pt x="19848" y="1268"/>
                    <a:pt x="19281" y="1435"/>
                    <a:pt x="18681" y="1668"/>
                  </a:cubicBezTo>
                  <a:cubicBezTo>
                    <a:pt x="18114" y="1935"/>
                    <a:pt x="17580" y="2135"/>
                    <a:pt x="17080" y="2335"/>
                  </a:cubicBezTo>
                  <a:cubicBezTo>
                    <a:pt x="16613" y="2602"/>
                    <a:pt x="16179" y="2769"/>
                    <a:pt x="15979" y="2902"/>
                  </a:cubicBezTo>
                  <a:lnTo>
                    <a:pt x="16012" y="2836"/>
                  </a:lnTo>
                  <a:lnTo>
                    <a:pt x="16012" y="2836"/>
                  </a:lnTo>
                  <a:cubicBezTo>
                    <a:pt x="15845" y="2936"/>
                    <a:pt x="15645" y="3002"/>
                    <a:pt x="15445" y="3136"/>
                  </a:cubicBezTo>
                  <a:cubicBezTo>
                    <a:pt x="15245" y="3269"/>
                    <a:pt x="15012" y="3403"/>
                    <a:pt x="14778" y="3503"/>
                  </a:cubicBezTo>
                  <a:cubicBezTo>
                    <a:pt x="14311" y="3770"/>
                    <a:pt x="13811" y="4070"/>
                    <a:pt x="13310" y="4337"/>
                  </a:cubicBezTo>
                  <a:cubicBezTo>
                    <a:pt x="12810" y="4670"/>
                    <a:pt x="12343" y="4970"/>
                    <a:pt x="11909" y="5271"/>
                  </a:cubicBezTo>
                  <a:cubicBezTo>
                    <a:pt x="11442" y="5571"/>
                    <a:pt x="11075" y="5904"/>
                    <a:pt x="10775" y="6138"/>
                  </a:cubicBezTo>
                  <a:cubicBezTo>
                    <a:pt x="10595" y="6258"/>
                    <a:pt x="10333" y="6433"/>
                    <a:pt x="10137" y="6563"/>
                  </a:cubicBezTo>
                  <a:lnTo>
                    <a:pt x="10137" y="6563"/>
                  </a:lnTo>
                  <a:cubicBezTo>
                    <a:pt x="10143" y="6573"/>
                    <a:pt x="10115" y="6618"/>
                    <a:pt x="10075" y="6638"/>
                  </a:cubicBezTo>
                  <a:cubicBezTo>
                    <a:pt x="9474" y="7139"/>
                    <a:pt x="10008" y="6672"/>
                    <a:pt x="9441" y="7239"/>
                  </a:cubicBezTo>
                  <a:cubicBezTo>
                    <a:pt x="9274" y="7406"/>
                    <a:pt x="8974" y="7639"/>
                    <a:pt x="8640" y="7939"/>
                  </a:cubicBezTo>
                  <a:cubicBezTo>
                    <a:pt x="8307" y="8239"/>
                    <a:pt x="7940" y="8606"/>
                    <a:pt x="7506" y="8973"/>
                  </a:cubicBezTo>
                  <a:cubicBezTo>
                    <a:pt x="7306" y="9140"/>
                    <a:pt x="7139" y="9340"/>
                    <a:pt x="6939" y="9507"/>
                  </a:cubicBezTo>
                  <a:cubicBezTo>
                    <a:pt x="6772" y="9674"/>
                    <a:pt x="6606" y="9907"/>
                    <a:pt x="6439" y="10074"/>
                  </a:cubicBezTo>
                  <a:cubicBezTo>
                    <a:pt x="6139" y="10408"/>
                    <a:pt x="5838" y="10641"/>
                    <a:pt x="5738" y="10775"/>
                  </a:cubicBezTo>
                  <a:cubicBezTo>
                    <a:pt x="5471" y="11108"/>
                    <a:pt x="5104" y="11508"/>
                    <a:pt x="4904" y="11842"/>
                  </a:cubicBezTo>
                  <a:lnTo>
                    <a:pt x="4904" y="11809"/>
                  </a:lnTo>
                  <a:cubicBezTo>
                    <a:pt x="4804" y="11909"/>
                    <a:pt x="4671" y="12109"/>
                    <a:pt x="4471" y="12309"/>
                  </a:cubicBezTo>
                  <a:cubicBezTo>
                    <a:pt x="4404" y="12442"/>
                    <a:pt x="4271" y="12576"/>
                    <a:pt x="4137" y="12676"/>
                  </a:cubicBezTo>
                  <a:cubicBezTo>
                    <a:pt x="4004" y="12809"/>
                    <a:pt x="3937" y="12976"/>
                    <a:pt x="3804" y="13143"/>
                  </a:cubicBezTo>
                  <a:cubicBezTo>
                    <a:pt x="3337" y="13777"/>
                    <a:pt x="2903" y="14344"/>
                    <a:pt x="2769" y="14611"/>
                  </a:cubicBezTo>
                  <a:lnTo>
                    <a:pt x="2803" y="14577"/>
                  </a:lnTo>
                  <a:lnTo>
                    <a:pt x="2803" y="14577"/>
                  </a:lnTo>
                  <a:cubicBezTo>
                    <a:pt x="2603" y="14978"/>
                    <a:pt x="2569" y="14911"/>
                    <a:pt x="2403" y="15178"/>
                  </a:cubicBezTo>
                  <a:cubicBezTo>
                    <a:pt x="2469" y="15178"/>
                    <a:pt x="2302" y="15511"/>
                    <a:pt x="2236" y="15645"/>
                  </a:cubicBezTo>
                  <a:cubicBezTo>
                    <a:pt x="2102" y="15845"/>
                    <a:pt x="1902" y="16312"/>
                    <a:pt x="1735" y="16645"/>
                  </a:cubicBezTo>
                  <a:lnTo>
                    <a:pt x="1669" y="16612"/>
                  </a:lnTo>
                  <a:cubicBezTo>
                    <a:pt x="1569" y="16912"/>
                    <a:pt x="1302" y="17413"/>
                    <a:pt x="1168" y="17613"/>
                  </a:cubicBezTo>
                  <a:cubicBezTo>
                    <a:pt x="935" y="18013"/>
                    <a:pt x="568" y="18747"/>
                    <a:pt x="301" y="19414"/>
                  </a:cubicBezTo>
                  <a:lnTo>
                    <a:pt x="1" y="19781"/>
                  </a:lnTo>
                  <a:lnTo>
                    <a:pt x="1" y="19848"/>
                  </a:lnTo>
                  <a:cubicBezTo>
                    <a:pt x="1" y="19848"/>
                    <a:pt x="234" y="20148"/>
                    <a:pt x="568" y="20315"/>
                  </a:cubicBezTo>
                  <a:cubicBezTo>
                    <a:pt x="710" y="20421"/>
                    <a:pt x="889" y="20499"/>
                    <a:pt x="1066" y="20499"/>
                  </a:cubicBezTo>
                  <a:cubicBezTo>
                    <a:pt x="1222" y="20499"/>
                    <a:pt x="1377" y="20438"/>
                    <a:pt x="1502" y="20281"/>
                  </a:cubicBezTo>
                  <a:lnTo>
                    <a:pt x="1569" y="20315"/>
                  </a:lnTo>
                  <a:lnTo>
                    <a:pt x="1635" y="20148"/>
                  </a:lnTo>
                  <a:cubicBezTo>
                    <a:pt x="1671" y="20089"/>
                    <a:pt x="1685" y="20067"/>
                    <a:pt x="1689" y="20067"/>
                  </a:cubicBezTo>
                  <a:lnTo>
                    <a:pt x="1689" y="20067"/>
                  </a:lnTo>
                  <a:cubicBezTo>
                    <a:pt x="1696" y="20067"/>
                    <a:pt x="1669" y="20138"/>
                    <a:pt x="1669" y="20181"/>
                  </a:cubicBezTo>
                  <a:cubicBezTo>
                    <a:pt x="1735" y="20115"/>
                    <a:pt x="1769" y="20015"/>
                    <a:pt x="1802" y="19981"/>
                  </a:cubicBezTo>
                  <a:cubicBezTo>
                    <a:pt x="1802" y="19975"/>
                    <a:pt x="1801" y="19972"/>
                    <a:pt x="1799" y="19972"/>
                  </a:cubicBezTo>
                  <a:cubicBezTo>
                    <a:pt x="1790" y="19972"/>
                    <a:pt x="1769" y="20015"/>
                    <a:pt x="1769" y="20015"/>
                  </a:cubicBezTo>
                  <a:cubicBezTo>
                    <a:pt x="1802" y="19914"/>
                    <a:pt x="1802" y="19781"/>
                    <a:pt x="1902" y="19648"/>
                  </a:cubicBezTo>
                  <a:cubicBezTo>
                    <a:pt x="1936" y="19548"/>
                    <a:pt x="1944" y="19548"/>
                    <a:pt x="1961" y="19548"/>
                  </a:cubicBezTo>
                  <a:cubicBezTo>
                    <a:pt x="1977" y="19548"/>
                    <a:pt x="2002" y="19548"/>
                    <a:pt x="2069" y="19447"/>
                  </a:cubicBezTo>
                  <a:cubicBezTo>
                    <a:pt x="2302" y="18847"/>
                    <a:pt x="2636" y="18313"/>
                    <a:pt x="2936" y="17780"/>
                  </a:cubicBezTo>
                  <a:cubicBezTo>
                    <a:pt x="3236" y="17246"/>
                    <a:pt x="3570" y="16679"/>
                    <a:pt x="3904" y="16145"/>
                  </a:cubicBezTo>
                  <a:cubicBezTo>
                    <a:pt x="3937" y="16145"/>
                    <a:pt x="3904" y="16145"/>
                    <a:pt x="3904" y="16178"/>
                  </a:cubicBezTo>
                  <a:cubicBezTo>
                    <a:pt x="4104" y="15845"/>
                    <a:pt x="4271" y="15578"/>
                    <a:pt x="4437" y="15278"/>
                  </a:cubicBezTo>
                  <a:cubicBezTo>
                    <a:pt x="4504" y="15178"/>
                    <a:pt x="4571" y="15178"/>
                    <a:pt x="4571" y="15178"/>
                  </a:cubicBezTo>
                  <a:cubicBezTo>
                    <a:pt x="4571" y="15178"/>
                    <a:pt x="5672" y="13510"/>
                    <a:pt x="5772" y="13510"/>
                  </a:cubicBezTo>
                  <a:lnTo>
                    <a:pt x="5705" y="13477"/>
                  </a:lnTo>
                  <a:cubicBezTo>
                    <a:pt x="5972" y="13176"/>
                    <a:pt x="5838" y="13443"/>
                    <a:pt x="6072" y="13143"/>
                  </a:cubicBezTo>
                  <a:cubicBezTo>
                    <a:pt x="6072" y="12976"/>
                    <a:pt x="6439" y="12676"/>
                    <a:pt x="6472" y="12576"/>
                  </a:cubicBezTo>
                  <a:cubicBezTo>
                    <a:pt x="6472" y="12576"/>
                    <a:pt x="6578" y="12470"/>
                    <a:pt x="6601" y="12470"/>
                  </a:cubicBezTo>
                  <a:cubicBezTo>
                    <a:pt x="6604" y="12470"/>
                    <a:pt x="6606" y="12472"/>
                    <a:pt x="6606" y="12476"/>
                  </a:cubicBezTo>
                  <a:cubicBezTo>
                    <a:pt x="6606" y="12409"/>
                    <a:pt x="6672" y="12309"/>
                    <a:pt x="6772" y="12242"/>
                  </a:cubicBezTo>
                  <a:cubicBezTo>
                    <a:pt x="6772" y="12222"/>
                    <a:pt x="6766" y="12214"/>
                    <a:pt x="6757" y="12214"/>
                  </a:cubicBezTo>
                  <a:cubicBezTo>
                    <a:pt x="6754" y="12214"/>
                    <a:pt x="6750" y="12215"/>
                    <a:pt x="6747" y="12217"/>
                  </a:cubicBezTo>
                  <a:lnTo>
                    <a:pt x="6747" y="12217"/>
                  </a:lnTo>
                  <a:cubicBezTo>
                    <a:pt x="6789" y="12159"/>
                    <a:pt x="6821" y="12127"/>
                    <a:pt x="6872" y="12076"/>
                  </a:cubicBezTo>
                  <a:cubicBezTo>
                    <a:pt x="6917" y="12046"/>
                    <a:pt x="6949" y="12029"/>
                    <a:pt x="6964" y="12029"/>
                  </a:cubicBezTo>
                  <a:cubicBezTo>
                    <a:pt x="6982" y="12029"/>
                    <a:pt x="6976" y="12054"/>
                    <a:pt x="6939" y="12109"/>
                  </a:cubicBezTo>
                  <a:lnTo>
                    <a:pt x="7540" y="11475"/>
                  </a:lnTo>
                  <a:cubicBezTo>
                    <a:pt x="7840" y="11175"/>
                    <a:pt x="8140" y="10841"/>
                    <a:pt x="8507" y="10508"/>
                  </a:cubicBezTo>
                  <a:cubicBezTo>
                    <a:pt x="8840" y="10174"/>
                    <a:pt x="9207" y="9841"/>
                    <a:pt x="9508" y="9607"/>
                  </a:cubicBezTo>
                  <a:cubicBezTo>
                    <a:pt x="9696" y="9419"/>
                    <a:pt x="9857" y="9284"/>
                    <a:pt x="9985" y="9176"/>
                  </a:cubicBezTo>
                  <a:lnTo>
                    <a:pt x="9985" y="9176"/>
                  </a:lnTo>
                  <a:cubicBezTo>
                    <a:pt x="9933" y="9213"/>
                    <a:pt x="9882" y="9240"/>
                    <a:pt x="9841" y="9240"/>
                  </a:cubicBezTo>
                  <a:cubicBezTo>
                    <a:pt x="9975" y="9107"/>
                    <a:pt x="10041" y="9073"/>
                    <a:pt x="10108" y="8973"/>
                  </a:cubicBezTo>
                  <a:cubicBezTo>
                    <a:pt x="10116" y="8975"/>
                    <a:pt x="10124" y="8976"/>
                    <a:pt x="10132" y="8976"/>
                  </a:cubicBezTo>
                  <a:cubicBezTo>
                    <a:pt x="10265" y="8976"/>
                    <a:pt x="10451" y="8740"/>
                    <a:pt x="10608" y="8740"/>
                  </a:cubicBezTo>
                  <a:lnTo>
                    <a:pt x="10608" y="8640"/>
                  </a:lnTo>
                  <a:lnTo>
                    <a:pt x="10675" y="8606"/>
                  </a:lnTo>
                  <a:cubicBezTo>
                    <a:pt x="11276" y="8073"/>
                    <a:pt x="10809" y="8440"/>
                    <a:pt x="11376" y="8006"/>
                  </a:cubicBezTo>
                  <a:cubicBezTo>
                    <a:pt x="11709" y="7772"/>
                    <a:pt x="11843" y="7606"/>
                    <a:pt x="12043" y="7472"/>
                  </a:cubicBezTo>
                  <a:cubicBezTo>
                    <a:pt x="12026" y="7472"/>
                    <a:pt x="12001" y="7481"/>
                    <a:pt x="11989" y="7481"/>
                  </a:cubicBezTo>
                  <a:cubicBezTo>
                    <a:pt x="11976" y="7481"/>
                    <a:pt x="11976" y="7472"/>
                    <a:pt x="12009" y="7439"/>
                  </a:cubicBezTo>
                  <a:cubicBezTo>
                    <a:pt x="12012" y="7441"/>
                    <a:pt x="12014" y="7442"/>
                    <a:pt x="12018" y="7442"/>
                  </a:cubicBezTo>
                  <a:cubicBezTo>
                    <a:pt x="12065" y="7442"/>
                    <a:pt x="12216" y="7239"/>
                    <a:pt x="12310" y="7239"/>
                  </a:cubicBezTo>
                  <a:cubicBezTo>
                    <a:pt x="12376" y="7139"/>
                    <a:pt x="12677" y="6972"/>
                    <a:pt x="12543" y="6972"/>
                  </a:cubicBezTo>
                  <a:cubicBezTo>
                    <a:pt x="12591" y="6972"/>
                    <a:pt x="12741" y="6887"/>
                    <a:pt x="12786" y="6887"/>
                  </a:cubicBezTo>
                  <a:cubicBezTo>
                    <a:pt x="12804" y="6887"/>
                    <a:pt x="12805" y="6900"/>
                    <a:pt x="12777" y="6939"/>
                  </a:cubicBezTo>
                  <a:cubicBezTo>
                    <a:pt x="12843" y="6872"/>
                    <a:pt x="12943" y="6838"/>
                    <a:pt x="13010" y="6772"/>
                  </a:cubicBezTo>
                  <a:lnTo>
                    <a:pt x="13010" y="6772"/>
                  </a:lnTo>
                  <a:lnTo>
                    <a:pt x="12877" y="6805"/>
                  </a:lnTo>
                  <a:cubicBezTo>
                    <a:pt x="13177" y="6605"/>
                    <a:pt x="13344" y="6572"/>
                    <a:pt x="13510" y="6405"/>
                  </a:cubicBezTo>
                  <a:lnTo>
                    <a:pt x="13310" y="6405"/>
                  </a:lnTo>
                  <a:cubicBezTo>
                    <a:pt x="13477" y="6271"/>
                    <a:pt x="13644" y="6171"/>
                    <a:pt x="13744" y="6171"/>
                  </a:cubicBezTo>
                  <a:lnTo>
                    <a:pt x="13577" y="6305"/>
                  </a:lnTo>
                  <a:cubicBezTo>
                    <a:pt x="13844" y="6105"/>
                    <a:pt x="14011" y="6005"/>
                    <a:pt x="14278" y="5804"/>
                  </a:cubicBezTo>
                  <a:lnTo>
                    <a:pt x="14278" y="5804"/>
                  </a:lnTo>
                  <a:lnTo>
                    <a:pt x="14178" y="5838"/>
                  </a:lnTo>
                  <a:cubicBezTo>
                    <a:pt x="14311" y="5738"/>
                    <a:pt x="14811" y="5437"/>
                    <a:pt x="15312" y="5104"/>
                  </a:cubicBezTo>
                  <a:cubicBezTo>
                    <a:pt x="15579" y="4937"/>
                    <a:pt x="15812" y="4804"/>
                    <a:pt x="15979" y="4670"/>
                  </a:cubicBezTo>
                  <a:cubicBezTo>
                    <a:pt x="16179" y="4570"/>
                    <a:pt x="16346" y="4470"/>
                    <a:pt x="16413" y="4437"/>
                  </a:cubicBezTo>
                  <a:lnTo>
                    <a:pt x="16413" y="4437"/>
                  </a:lnTo>
                  <a:lnTo>
                    <a:pt x="16246" y="4470"/>
                  </a:lnTo>
                  <a:lnTo>
                    <a:pt x="16469" y="4311"/>
                  </a:lnTo>
                  <a:lnTo>
                    <a:pt x="16469" y="4311"/>
                  </a:lnTo>
                  <a:cubicBezTo>
                    <a:pt x="16448" y="4343"/>
                    <a:pt x="16443" y="4468"/>
                    <a:pt x="16422" y="4497"/>
                  </a:cubicBezTo>
                  <a:lnTo>
                    <a:pt x="16422" y="4497"/>
                  </a:lnTo>
                  <a:cubicBezTo>
                    <a:pt x="16531" y="4429"/>
                    <a:pt x="16824" y="4298"/>
                    <a:pt x="17180" y="4137"/>
                  </a:cubicBezTo>
                  <a:cubicBezTo>
                    <a:pt x="17347" y="4070"/>
                    <a:pt x="17580" y="3970"/>
                    <a:pt x="17780" y="3836"/>
                  </a:cubicBezTo>
                  <a:cubicBezTo>
                    <a:pt x="17980" y="3770"/>
                    <a:pt x="18247" y="3670"/>
                    <a:pt x="18447" y="3569"/>
                  </a:cubicBezTo>
                  <a:cubicBezTo>
                    <a:pt x="18914" y="3403"/>
                    <a:pt x="19348" y="3169"/>
                    <a:pt x="19748" y="3069"/>
                  </a:cubicBezTo>
                  <a:cubicBezTo>
                    <a:pt x="20115" y="2936"/>
                    <a:pt x="20415" y="2836"/>
                    <a:pt x="20582" y="2802"/>
                  </a:cubicBezTo>
                  <a:cubicBezTo>
                    <a:pt x="20625" y="2796"/>
                    <a:pt x="20654" y="2793"/>
                    <a:pt x="20674" y="2793"/>
                  </a:cubicBezTo>
                  <a:cubicBezTo>
                    <a:pt x="20760" y="2793"/>
                    <a:pt x="20649" y="2848"/>
                    <a:pt x="20649" y="2902"/>
                  </a:cubicBezTo>
                  <a:cubicBezTo>
                    <a:pt x="20916" y="2769"/>
                    <a:pt x="20749" y="2802"/>
                    <a:pt x="20982" y="2736"/>
                  </a:cubicBezTo>
                  <a:cubicBezTo>
                    <a:pt x="21016" y="2736"/>
                    <a:pt x="21027" y="2739"/>
                    <a:pt x="21026" y="2744"/>
                  </a:cubicBezTo>
                  <a:lnTo>
                    <a:pt x="21026" y="2744"/>
                  </a:lnTo>
                  <a:cubicBezTo>
                    <a:pt x="21087" y="2729"/>
                    <a:pt x="21149" y="2715"/>
                    <a:pt x="21149" y="2669"/>
                  </a:cubicBezTo>
                  <a:lnTo>
                    <a:pt x="21149" y="2669"/>
                  </a:lnTo>
                  <a:cubicBezTo>
                    <a:pt x="21117" y="2685"/>
                    <a:pt x="21097" y="2691"/>
                    <a:pt x="21083" y="2691"/>
                  </a:cubicBezTo>
                  <a:cubicBezTo>
                    <a:pt x="21038" y="2691"/>
                    <a:pt x="21058" y="2627"/>
                    <a:pt x="20982" y="2602"/>
                  </a:cubicBezTo>
                  <a:lnTo>
                    <a:pt x="21283" y="2502"/>
                  </a:lnTo>
                  <a:lnTo>
                    <a:pt x="21283" y="2569"/>
                  </a:lnTo>
                  <a:cubicBezTo>
                    <a:pt x="21349" y="2569"/>
                    <a:pt x="21416" y="2402"/>
                    <a:pt x="21750" y="2335"/>
                  </a:cubicBezTo>
                  <a:cubicBezTo>
                    <a:pt x="22250" y="2235"/>
                    <a:pt x="22784" y="2102"/>
                    <a:pt x="23317" y="1968"/>
                  </a:cubicBezTo>
                  <a:lnTo>
                    <a:pt x="23317" y="1968"/>
                  </a:lnTo>
                  <a:cubicBezTo>
                    <a:pt x="23317" y="1986"/>
                    <a:pt x="23279" y="2014"/>
                    <a:pt x="23233" y="2036"/>
                  </a:cubicBezTo>
                  <a:lnTo>
                    <a:pt x="23233" y="2036"/>
                  </a:lnTo>
                  <a:cubicBezTo>
                    <a:pt x="23275" y="2019"/>
                    <a:pt x="23317" y="2002"/>
                    <a:pt x="23351" y="2002"/>
                  </a:cubicBezTo>
                  <a:cubicBezTo>
                    <a:pt x="23251" y="2002"/>
                    <a:pt x="23584" y="1935"/>
                    <a:pt x="23484" y="1935"/>
                  </a:cubicBezTo>
                  <a:cubicBezTo>
                    <a:pt x="23818" y="1768"/>
                    <a:pt x="24352" y="1768"/>
                    <a:pt x="24652" y="1635"/>
                  </a:cubicBezTo>
                  <a:cubicBezTo>
                    <a:pt x="24652" y="1568"/>
                    <a:pt x="25152" y="134"/>
                    <a:pt x="25152" y="67"/>
                  </a:cubicBezTo>
                  <a:cubicBezTo>
                    <a:pt x="25286" y="67"/>
                    <a:pt x="25352" y="0"/>
                    <a:pt x="25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101;p43">
              <a:extLst>
                <a:ext uri="{FF2B5EF4-FFF2-40B4-BE49-F238E27FC236}">
                  <a16:creationId xmlns:a16="http://schemas.microsoft.com/office/drawing/2014/main" id="{7C921A27-A6E0-4CB9-B8BC-8461925AA6E1}"/>
                </a:ext>
              </a:extLst>
            </p:cNvPr>
            <p:cNvSpPr/>
            <p:nvPr/>
          </p:nvSpPr>
          <p:spPr>
            <a:xfrm>
              <a:off x="5330650" y="3935750"/>
              <a:ext cx="205175" cy="208525"/>
            </a:xfrm>
            <a:custGeom>
              <a:avLst/>
              <a:gdLst/>
              <a:ahLst/>
              <a:cxnLst/>
              <a:rect l="l" t="t" r="r" b="b"/>
              <a:pathLst>
                <a:path w="8207" h="8341" extrusionOk="0">
                  <a:moveTo>
                    <a:pt x="7039" y="34"/>
                  </a:moveTo>
                  <a:lnTo>
                    <a:pt x="7039" y="34"/>
                  </a:lnTo>
                  <a:cubicBezTo>
                    <a:pt x="7015" y="58"/>
                    <a:pt x="7008" y="81"/>
                    <a:pt x="6994" y="81"/>
                  </a:cubicBezTo>
                  <a:cubicBezTo>
                    <a:pt x="6989" y="81"/>
                    <a:pt x="6982" y="77"/>
                    <a:pt x="6972" y="68"/>
                  </a:cubicBezTo>
                  <a:lnTo>
                    <a:pt x="7013" y="47"/>
                  </a:lnTo>
                  <a:lnTo>
                    <a:pt x="7013" y="47"/>
                  </a:lnTo>
                  <a:cubicBezTo>
                    <a:pt x="7014" y="48"/>
                    <a:pt x="7016" y="48"/>
                    <a:pt x="7017" y="48"/>
                  </a:cubicBezTo>
                  <a:cubicBezTo>
                    <a:pt x="7022" y="48"/>
                    <a:pt x="7029" y="44"/>
                    <a:pt x="7039" y="34"/>
                  </a:cubicBezTo>
                  <a:close/>
                  <a:moveTo>
                    <a:pt x="1968" y="5038"/>
                  </a:moveTo>
                  <a:cubicBezTo>
                    <a:pt x="1964" y="5038"/>
                    <a:pt x="1961" y="5040"/>
                    <a:pt x="1960" y="5045"/>
                  </a:cubicBezTo>
                  <a:lnTo>
                    <a:pt x="1960" y="5045"/>
                  </a:lnTo>
                  <a:cubicBezTo>
                    <a:pt x="1963" y="5042"/>
                    <a:pt x="1966" y="5040"/>
                    <a:pt x="1968" y="5038"/>
                  </a:cubicBezTo>
                  <a:close/>
                  <a:moveTo>
                    <a:pt x="767" y="6072"/>
                  </a:moveTo>
                  <a:cubicBezTo>
                    <a:pt x="725" y="6072"/>
                    <a:pt x="710" y="6085"/>
                    <a:pt x="721" y="6095"/>
                  </a:cubicBezTo>
                  <a:lnTo>
                    <a:pt x="721" y="6095"/>
                  </a:lnTo>
                  <a:lnTo>
                    <a:pt x="767" y="6072"/>
                  </a:lnTo>
                  <a:close/>
                  <a:moveTo>
                    <a:pt x="807" y="8229"/>
                  </a:moveTo>
                  <a:lnTo>
                    <a:pt x="807" y="8229"/>
                  </a:lnTo>
                  <a:cubicBezTo>
                    <a:pt x="805" y="8232"/>
                    <a:pt x="803" y="8236"/>
                    <a:pt x="801" y="8240"/>
                  </a:cubicBezTo>
                  <a:lnTo>
                    <a:pt x="834" y="8273"/>
                  </a:lnTo>
                  <a:cubicBezTo>
                    <a:pt x="831" y="8267"/>
                    <a:pt x="822" y="8252"/>
                    <a:pt x="807" y="8229"/>
                  </a:cubicBezTo>
                  <a:close/>
                  <a:moveTo>
                    <a:pt x="834" y="8273"/>
                  </a:moveTo>
                  <a:lnTo>
                    <a:pt x="834" y="8273"/>
                  </a:lnTo>
                  <a:cubicBezTo>
                    <a:pt x="834" y="8275"/>
                    <a:pt x="801" y="8340"/>
                    <a:pt x="767" y="8340"/>
                  </a:cubicBezTo>
                  <a:cubicBezTo>
                    <a:pt x="801" y="8340"/>
                    <a:pt x="801" y="8340"/>
                    <a:pt x="834" y="8273"/>
                  </a:cubicBezTo>
                  <a:close/>
                  <a:moveTo>
                    <a:pt x="7005" y="1"/>
                  </a:moveTo>
                  <a:cubicBezTo>
                    <a:pt x="6972" y="1"/>
                    <a:pt x="6972" y="34"/>
                    <a:pt x="6905" y="34"/>
                  </a:cubicBezTo>
                  <a:lnTo>
                    <a:pt x="6972" y="34"/>
                  </a:lnTo>
                  <a:cubicBezTo>
                    <a:pt x="6972" y="68"/>
                    <a:pt x="6905" y="101"/>
                    <a:pt x="6872" y="168"/>
                  </a:cubicBezTo>
                  <a:cubicBezTo>
                    <a:pt x="6867" y="173"/>
                    <a:pt x="6863" y="175"/>
                    <a:pt x="6859" y="175"/>
                  </a:cubicBezTo>
                  <a:cubicBezTo>
                    <a:pt x="6843" y="175"/>
                    <a:pt x="6832" y="144"/>
                    <a:pt x="6799" y="144"/>
                  </a:cubicBezTo>
                  <a:cubicBezTo>
                    <a:pt x="6784" y="144"/>
                    <a:pt x="6765" y="150"/>
                    <a:pt x="6738" y="168"/>
                  </a:cubicBezTo>
                  <a:cubicBezTo>
                    <a:pt x="6405" y="401"/>
                    <a:pt x="6071" y="668"/>
                    <a:pt x="5804" y="935"/>
                  </a:cubicBezTo>
                  <a:lnTo>
                    <a:pt x="5804" y="902"/>
                  </a:lnTo>
                  <a:lnTo>
                    <a:pt x="5538" y="1168"/>
                  </a:lnTo>
                  <a:lnTo>
                    <a:pt x="5471" y="1168"/>
                  </a:lnTo>
                  <a:cubicBezTo>
                    <a:pt x="5638" y="1335"/>
                    <a:pt x="5171" y="1735"/>
                    <a:pt x="5137" y="1802"/>
                  </a:cubicBezTo>
                  <a:lnTo>
                    <a:pt x="5171" y="1836"/>
                  </a:lnTo>
                  <a:cubicBezTo>
                    <a:pt x="5152" y="1854"/>
                    <a:pt x="5139" y="1860"/>
                    <a:pt x="5127" y="1860"/>
                  </a:cubicBezTo>
                  <a:cubicBezTo>
                    <a:pt x="5108" y="1860"/>
                    <a:pt x="5093" y="1845"/>
                    <a:pt x="5067" y="1845"/>
                  </a:cubicBezTo>
                  <a:cubicBezTo>
                    <a:pt x="5052" y="1845"/>
                    <a:pt x="5032" y="1850"/>
                    <a:pt x="5004" y="1869"/>
                  </a:cubicBezTo>
                  <a:cubicBezTo>
                    <a:pt x="5037" y="1969"/>
                    <a:pt x="4837" y="2002"/>
                    <a:pt x="4870" y="2036"/>
                  </a:cubicBezTo>
                  <a:cubicBezTo>
                    <a:pt x="4870" y="2036"/>
                    <a:pt x="4856" y="2050"/>
                    <a:pt x="4836" y="2050"/>
                  </a:cubicBezTo>
                  <a:cubicBezTo>
                    <a:pt x="4826" y="2050"/>
                    <a:pt x="4815" y="2047"/>
                    <a:pt x="4804" y="2036"/>
                  </a:cubicBezTo>
                  <a:lnTo>
                    <a:pt x="4804" y="2036"/>
                  </a:lnTo>
                  <a:cubicBezTo>
                    <a:pt x="4837" y="2069"/>
                    <a:pt x="4770" y="2069"/>
                    <a:pt x="4770" y="2136"/>
                  </a:cubicBezTo>
                  <a:lnTo>
                    <a:pt x="4804" y="2136"/>
                  </a:lnTo>
                  <a:lnTo>
                    <a:pt x="4770" y="2202"/>
                  </a:lnTo>
                  <a:cubicBezTo>
                    <a:pt x="4704" y="2202"/>
                    <a:pt x="4704" y="2202"/>
                    <a:pt x="4704" y="2169"/>
                  </a:cubicBezTo>
                  <a:cubicBezTo>
                    <a:pt x="4537" y="2303"/>
                    <a:pt x="3770" y="2936"/>
                    <a:pt x="3603" y="3136"/>
                  </a:cubicBezTo>
                  <a:cubicBezTo>
                    <a:pt x="3636" y="3136"/>
                    <a:pt x="3670" y="3070"/>
                    <a:pt x="3703" y="3070"/>
                  </a:cubicBezTo>
                  <a:cubicBezTo>
                    <a:pt x="3670" y="3170"/>
                    <a:pt x="3636" y="3136"/>
                    <a:pt x="3636" y="3170"/>
                  </a:cubicBezTo>
                  <a:cubicBezTo>
                    <a:pt x="3616" y="3156"/>
                    <a:pt x="3598" y="3151"/>
                    <a:pt x="3582" y="3151"/>
                  </a:cubicBezTo>
                  <a:cubicBezTo>
                    <a:pt x="3530" y="3151"/>
                    <a:pt x="3499" y="3209"/>
                    <a:pt x="3458" y="3209"/>
                  </a:cubicBezTo>
                  <a:cubicBezTo>
                    <a:pt x="3451" y="3209"/>
                    <a:pt x="3444" y="3207"/>
                    <a:pt x="3436" y="3203"/>
                  </a:cubicBezTo>
                  <a:lnTo>
                    <a:pt x="3436" y="3203"/>
                  </a:lnTo>
                  <a:lnTo>
                    <a:pt x="3469" y="3237"/>
                  </a:lnTo>
                  <a:lnTo>
                    <a:pt x="3436" y="3237"/>
                  </a:lnTo>
                  <a:cubicBezTo>
                    <a:pt x="3269" y="3470"/>
                    <a:pt x="3369" y="3303"/>
                    <a:pt x="3203" y="3470"/>
                  </a:cubicBezTo>
                  <a:cubicBezTo>
                    <a:pt x="3136" y="3537"/>
                    <a:pt x="3136" y="3670"/>
                    <a:pt x="3036" y="3670"/>
                  </a:cubicBezTo>
                  <a:cubicBezTo>
                    <a:pt x="3036" y="3670"/>
                    <a:pt x="3102" y="3670"/>
                    <a:pt x="3102" y="3704"/>
                  </a:cubicBezTo>
                  <a:cubicBezTo>
                    <a:pt x="3095" y="3700"/>
                    <a:pt x="3088" y="3698"/>
                    <a:pt x="3083" y="3698"/>
                  </a:cubicBezTo>
                  <a:cubicBezTo>
                    <a:pt x="3035" y="3698"/>
                    <a:pt x="3032" y="3804"/>
                    <a:pt x="3002" y="3804"/>
                  </a:cubicBezTo>
                  <a:cubicBezTo>
                    <a:pt x="2969" y="3837"/>
                    <a:pt x="2869" y="3870"/>
                    <a:pt x="2969" y="3904"/>
                  </a:cubicBezTo>
                  <a:cubicBezTo>
                    <a:pt x="2947" y="3904"/>
                    <a:pt x="2895" y="3933"/>
                    <a:pt x="2873" y="3933"/>
                  </a:cubicBezTo>
                  <a:cubicBezTo>
                    <a:pt x="2862" y="3933"/>
                    <a:pt x="2858" y="3926"/>
                    <a:pt x="2869" y="3904"/>
                  </a:cubicBezTo>
                  <a:lnTo>
                    <a:pt x="2869" y="3904"/>
                  </a:lnTo>
                  <a:lnTo>
                    <a:pt x="2802" y="4004"/>
                  </a:lnTo>
                  <a:lnTo>
                    <a:pt x="2836" y="4004"/>
                  </a:lnTo>
                  <a:cubicBezTo>
                    <a:pt x="2769" y="4070"/>
                    <a:pt x="2669" y="4070"/>
                    <a:pt x="2669" y="4171"/>
                  </a:cubicBezTo>
                  <a:lnTo>
                    <a:pt x="2702" y="4171"/>
                  </a:lnTo>
                  <a:cubicBezTo>
                    <a:pt x="2672" y="4201"/>
                    <a:pt x="2641" y="4232"/>
                    <a:pt x="2558" y="4237"/>
                  </a:cubicBezTo>
                  <a:lnTo>
                    <a:pt x="2558" y="4237"/>
                  </a:lnTo>
                  <a:cubicBezTo>
                    <a:pt x="2571" y="4226"/>
                    <a:pt x="2586" y="4215"/>
                    <a:pt x="2602" y="4204"/>
                  </a:cubicBezTo>
                  <a:lnTo>
                    <a:pt x="2602" y="4204"/>
                  </a:lnTo>
                  <a:lnTo>
                    <a:pt x="2535" y="4237"/>
                  </a:lnTo>
                  <a:cubicBezTo>
                    <a:pt x="2543" y="4237"/>
                    <a:pt x="2551" y="4237"/>
                    <a:pt x="2558" y="4237"/>
                  </a:cubicBezTo>
                  <a:lnTo>
                    <a:pt x="2558" y="4237"/>
                  </a:lnTo>
                  <a:cubicBezTo>
                    <a:pt x="2491" y="4292"/>
                    <a:pt x="2463" y="4348"/>
                    <a:pt x="2435" y="4404"/>
                  </a:cubicBezTo>
                  <a:lnTo>
                    <a:pt x="2469" y="4371"/>
                  </a:lnTo>
                  <a:lnTo>
                    <a:pt x="2469" y="4371"/>
                  </a:lnTo>
                  <a:cubicBezTo>
                    <a:pt x="2435" y="4504"/>
                    <a:pt x="2002" y="4938"/>
                    <a:pt x="1968" y="5071"/>
                  </a:cubicBezTo>
                  <a:lnTo>
                    <a:pt x="2035" y="5071"/>
                  </a:lnTo>
                  <a:lnTo>
                    <a:pt x="2002" y="5171"/>
                  </a:lnTo>
                  <a:cubicBezTo>
                    <a:pt x="2002" y="5171"/>
                    <a:pt x="1952" y="5072"/>
                    <a:pt x="1960" y="5045"/>
                  </a:cubicBezTo>
                  <a:lnTo>
                    <a:pt x="1960" y="5045"/>
                  </a:lnTo>
                  <a:cubicBezTo>
                    <a:pt x="1777" y="5195"/>
                    <a:pt x="1032" y="5907"/>
                    <a:pt x="868" y="6039"/>
                  </a:cubicBezTo>
                  <a:cubicBezTo>
                    <a:pt x="854" y="6045"/>
                    <a:pt x="845" y="6048"/>
                    <a:pt x="838" y="6048"/>
                  </a:cubicBezTo>
                  <a:cubicBezTo>
                    <a:pt x="812" y="6048"/>
                    <a:pt x="828" y="6005"/>
                    <a:pt x="801" y="6005"/>
                  </a:cubicBezTo>
                  <a:cubicBezTo>
                    <a:pt x="767" y="6072"/>
                    <a:pt x="801" y="6072"/>
                    <a:pt x="767" y="6105"/>
                  </a:cubicBezTo>
                  <a:cubicBezTo>
                    <a:pt x="743" y="6105"/>
                    <a:pt x="728" y="6101"/>
                    <a:pt x="721" y="6095"/>
                  </a:cubicBezTo>
                  <a:lnTo>
                    <a:pt x="721" y="6095"/>
                  </a:lnTo>
                  <a:lnTo>
                    <a:pt x="701" y="6105"/>
                  </a:lnTo>
                  <a:cubicBezTo>
                    <a:pt x="767" y="6105"/>
                    <a:pt x="801" y="6172"/>
                    <a:pt x="834" y="6172"/>
                  </a:cubicBezTo>
                  <a:lnTo>
                    <a:pt x="767" y="6239"/>
                  </a:lnTo>
                  <a:lnTo>
                    <a:pt x="701" y="6205"/>
                  </a:lnTo>
                  <a:lnTo>
                    <a:pt x="701" y="6205"/>
                  </a:lnTo>
                  <a:cubicBezTo>
                    <a:pt x="701" y="6205"/>
                    <a:pt x="767" y="6339"/>
                    <a:pt x="667" y="6372"/>
                  </a:cubicBezTo>
                  <a:cubicBezTo>
                    <a:pt x="534" y="6439"/>
                    <a:pt x="434" y="6606"/>
                    <a:pt x="300" y="6706"/>
                  </a:cubicBezTo>
                  <a:cubicBezTo>
                    <a:pt x="300" y="6706"/>
                    <a:pt x="300" y="6672"/>
                    <a:pt x="334" y="6606"/>
                  </a:cubicBezTo>
                  <a:lnTo>
                    <a:pt x="334" y="6606"/>
                  </a:lnTo>
                  <a:cubicBezTo>
                    <a:pt x="333" y="6607"/>
                    <a:pt x="300" y="6672"/>
                    <a:pt x="267" y="6672"/>
                  </a:cubicBezTo>
                  <a:cubicBezTo>
                    <a:pt x="294" y="6672"/>
                    <a:pt x="235" y="6715"/>
                    <a:pt x="245" y="6715"/>
                  </a:cubicBezTo>
                  <a:cubicBezTo>
                    <a:pt x="247" y="6715"/>
                    <a:pt x="254" y="6712"/>
                    <a:pt x="267" y="6706"/>
                  </a:cubicBezTo>
                  <a:lnTo>
                    <a:pt x="267" y="6706"/>
                  </a:lnTo>
                  <a:cubicBezTo>
                    <a:pt x="200" y="6872"/>
                    <a:pt x="34" y="6906"/>
                    <a:pt x="0" y="7039"/>
                  </a:cubicBezTo>
                  <a:cubicBezTo>
                    <a:pt x="31" y="7100"/>
                    <a:pt x="663" y="8010"/>
                    <a:pt x="807" y="8229"/>
                  </a:cubicBezTo>
                  <a:lnTo>
                    <a:pt x="807" y="8229"/>
                  </a:lnTo>
                  <a:cubicBezTo>
                    <a:pt x="816" y="8213"/>
                    <a:pt x="822" y="8209"/>
                    <a:pt x="828" y="8209"/>
                  </a:cubicBezTo>
                  <a:cubicBezTo>
                    <a:pt x="835" y="8209"/>
                    <a:pt x="840" y="8217"/>
                    <a:pt x="849" y="8217"/>
                  </a:cubicBezTo>
                  <a:cubicBezTo>
                    <a:pt x="854" y="8217"/>
                    <a:pt x="860" y="8214"/>
                    <a:pt x="868" y="8207"/>
                  </a:cubicBezTo>
                  <a:lnTo>
                    <a:pt x="868" y="8207"/>
                  </a:lnTo>
                  <a:cubicBezTo>
                    <a:pt x="934" y="8240"/>
                    <a:pt x="868" y="8273"/>
                    <a:pt x="834" y="8340"/>
                  </a:cubicBezTo>
                  <a:cubicBezTo>
                    <a:pt x="868" y="8273"/>
                    <a:pt x="968" y="8273"/>
                    <a:pt x="934" y="8240"/>
                  </a:cubicBezTo>
                  <a:cubicBezTo>
                    <a:pt x="941" y="8233"/>
                    <a:pt x="947" y="8230"/>
                    <a:pt x="952" y="8230"/>
                  </a:cubicBezTo>
                  <a:cubicBezTo>
                    <a:pt x="964" y="8230"/>
                    <a:pt x="971" y="8250"/>
                    <a:pt x="984" y="8250"/>
                  </a:cubicBezTo>
                  <a:cubicBezTo>
                    <a:pt x="988" y="8250"/>
                    <a:pt x="994" y="8247"/>
                    <a:pt x="1001" y="8240"/>
                  </a:cubicBezTo>
                  <a:cubicBezTo>
                    <a:pt x="1034" y="8207"/>
                    <a:pt x="1034" y="8107"/>
                    <a:pt x="1101" y="8107"/>
                  </a:cubicBezTo>
                  <a:cubicBezTo>
                    <a:pt x="1201" y="8073"/>
                    <a:pt x="1168" y="7940"/>
                    <a:pt x="1301" y="7873"/>
                  </a:cubicBezTo>
                  <a:cubicBezTo>
                    <a:pt x="1335" y="7873"/>
                    <a:pt x="1368" y="7773"/>
                    <a:pt x="1468" y="7740"/>
                  </a:cubicBezTo>
                  <a:cubicBezTo>
                    <a:pt x="1435" y="7740"/>
                    <a:pt x="1435" y="7740"/>
                    <a:pt x="1435" y="7706"/>
                  </a:cubicBezTo>
                  <a:cubicBezTo>
                    <a:pt x="1501" y="7673"/>
                    <a:pt x="1535" y="7606"/>
                    <a:pt x="1601" y="7573"/>
                  </a:cubicBezTo>
                  <a:lnTo>
                    <a:pt x="1601" y="7506"/>
                  </a:lnTo>
                  <a:cubicBezTo>
                    <a:pt x="1835" y="7273"/>
                    <a:pt x="2669" y="6405"/>
                    <a:pt x="2869" y="6205"/>
                  </a:cubicBezTo>
                  <a:cubicBezTo>
                    <a:pt x="3203" y="5872"/>
                    <a:pt x="3936" y="5205"/>
                    <a:pt x="4270" y="4838"/>
                  </a:cubicBezTo>
                  <a:cubicBezTo>
                    <a:pt x="4337" y="4838"/>
                    <a:pt x="4437" y="4738"/>
                    <a:pt x="4470" y="4704"/>
                  </a:cubicBezTo>
                  <a:cubicBezTo>
                    <a:pt x="4437" y="4704"/>
                    <a:pt x="4437" y="4704"/>
                    <a:pt x="4437" y="4671"/>
                  </a:cubicBezTo>
                  <a:cubicBezTo>
                    <a:pt x="4604" y="4504"/>
                    <a:pt x="4437" y="4604"/>
                    <a:pt x="4604" y="4437"/>
                  </a:cubicBezTo>
                  <a:cubicBezTo>
                    <a:pt x="4770" y="4237"/>
                    <a:pt x="5604" y="3537"/>
                    <a:pt x="5804" y="3403"/>
                  </a:cubicBezTo>
                  <a:cubicBezTo>
                    <a:pt x="5838" y="3270"/>
                    <a:pt x="6005" y="3203"/>
                    <a:pt x="6071" y="3070"/>
                  </a:cubicBezTo>
                  <a:cubicBezTo>
                    <a:pt x="6171" y="2936"/>
                    <a:pt x="6805" y="2436"/>
                    <a:pt x="6872" y="2336"/>
                  </a:cubicBezTo>
                  <a:lnTo>
                    <a:pt x="6838" y="2336"/>
                  </a:lnTo>
                  <a:cubicBezTo>
                    <a:pt x="6905" y="2202"/>
                    <a:pt x="6972" y="2269"/>
                    <a:pt x="7039" y="2202"/>
                  </a:cubicBezTo>
                  <a:cubicBezTo>
                    <a:pt x="7005" y="2169"/>
                    <a:pt x="7039" y="2036"/>
                    <a:pt x="7072" y="2036"/>
                  </a:cubicBezTo>
                  <a:cubicBezTo>
                    <a:pt x="7139" y="2002"/>
                    <a:pt x="7205" y="1836"/>
                    <a:pt x="7305" y="1735"/>
                  </a:cubicBezTo>
                  <a:lnTo>
                    <a:pt x="7339" y="1769"/>
                  </a:lnTo>
                  <a:cubicBezTo>
                    <a:pt x="7372" y="1702"/>
                    <a:pt x="7506" y="1569"/>
                    <a:pt x="7606" y="1535"/>
                  </a:cubicBezTo>
                  <a:cubicBezTo>
                    <a:pt x="7706" y="1435"/>
                    <a:pt x="7939" y="1335"/>
                    <a:pt x="8039" y="1168"/>
                  </a:cubicBezTo>
                  <a:lnTo>
                    <a:pt x="8206" y="1168"/>
                  </a:lnTo>
                  <a:lnTo>
                    <a:pt x="8206" y="1102"/>
                  </a:lnTo>
                  <a:cubicBezTo>
                    <a:pt x="8206" y="1102"/>
                    <a:pt x="7506" y="34"/>
                    <a:pt x="7139" y="34"/>
                  </a:cubicBezTo>
                  <a:lnTo>
                    <a:pt x="7072" y="1"/>
                  </a:lnTo>
                  <a:lnTo>
                    <a:pt x="7039" y="34"/>
                  </a:lnTo>
                  <a:cubicBezTo>
                    <a:pt x="7039" y="34"/>
                    <a:pt x="7039" y="34"/>
                    <a:pt x="7039" y="34"/>
                  </a:cubicBezTo>
                  <a:lnTo>
                    <a:pt x="7039" y="34"/>
                  </a:lnTo>
                  <a:lnTo>
                    <a:pt x="7013" y="47"/>
                  </a:lnTo>
                  <a:lnTo>
                    <a:pt x="7013" y="47"/>
                  </a:lnTo>
                  <a:cubicBezTo>
                    <a:pt x="7005" y="42"/>
                    <a:pt x="7005" y="21"/>
                    <a:pt x="7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102;p43">
              <a:extLst>
                <a:ext uri="{FF2B5EF4-FFF2-40B4-BE49-F238E27FC236}">
                  <a16:creationId xmlns:a16="http://schemas.microsoft.com/office/drawing/2014/main" id="{8D00A3F6-5CA9-41D8-8DBF-6FFB40BC3ACC}"/>
                </a:ext>
              </a:extLst>
            </p:cNvPr>
            <p:cNvSpPr/>
            <p:nvPr/>
          </p:nvSpPr>
          <p:spPr>
            <a:xfrm>
              <a:off x="5205550" y="3911200"/>
              <a:ext cx="300250" cy="61275"/>
            </a:xfrm>
            <a:custGeom>
              <a:avLst/>
              <a:gdLst/>
              <a:ahLst/>
              <a:cxnLst/>
              <a:rect l="l" t="t" r="r" b="b"/>
              <a:pathLst>
                <a:path w="12010" h="2451" extrusionOk="0">
                  <a:moveTo>
                    <a:pt x="4704" y="16"/>
                  </a:moveTo>
                  <a:cubicBezTo>
                    <a:pt x="4704" y="16"/>
                    <a:pt x="4704" y="16"/>
                    <a:pt x="4705" y="16"/>
                  </a:cubicBezTo>
                  <a:lnTo>
                    <a:pt x="4705" y="16"/>
                  </a:lnTo>
                  <a:cubicBezTo>
                    <a:pt x="4736" y="16"/>
                    <a:pt x="4769" y="16"/>
                    <a:pt x="4804" y="16"/>
                  </a:cubicBezTo>
                  <a:close/>
                  <a:moveTo>
                    <a:pt x="3494" y="178"/>
                  </a:moveTo>
                  <a:cubicBezTo>
                    <a:pt x="3491" y="178"/>
                    <a:pt x="3488" y="179"/>
                    <a:pt x="3485" y="182"/>
                  </a:cubicBezTo>
                  <a:lnTo>
                    <a:pt x="3503" y="182"/>
                  </a:lnTo>
                  <a:cubicBezTo>
                    <a:pt x="3500" y="179"/>
                    <a:pt x="3497" y="178"/>
                    <a:pt x="3494" y="178"/>
                  </a:cubicBezTo>
                  <a:close/>
                  <a:moveTo>
                    <a:pt x="4915" y="1"/>
                  </a:moveTo>
                  <a:cubicBezTo>
                    <a:pt x="4886" y="1"/>
                    <a:pt x="4860" y="4"/>
                    <a:pt x="4837" y="16"/>
                  </a:cubicBezTo>
                  <a:lnTo>
                    <a:pt x="4871" y="49"/>
                  </a:lnTo>
                  <a:cubicBezTo>
                    <a:pt x="4805" y="49"/>
                    <a:pt x="4738" y="49"/>
                    <a:pt x="4705" y="16"/>
                  </a:cubicBezTo>
                  <a:lnTo>
                    <a:pt x="4705" y="16"/>
                  </a:lnTo>
                  <a:cubicBezTo>
                    <a:pt x="4618" y="18"/>
                    <a:pt x="4544" y="24"/>
                    <a:pt x="4471" y="49"/>
                  </a:cubicBezTo>
                  <a:lnTo>
                    <a:pt x="4504" y="49"/>
                  </a:lnTo>
                  <a:cubicBezTo>
                    <a:pt x="4370" y="116"/>
                    <a:pt x="3637" y="149"/>
                    <a:pt x="3503" y="216"/>
                  </a:cubicBezTo>
                  <a:lnTo>
                    <a:pt x="3537" y="282"/>
                  </a:lnTo>
                  <a:lnTo>
                    <a:pt x="3436" y="316"/>
                  </a:lnTo>
                  <a:cubicBezTo>
                    <a:pt x="3436" y="316"/>
                    <a:pt x="3458" y="206"/>
                    <a:pt x="3485" y="182"/>
                  </a:cubicBezTo>
                  <a:lnTo>
                    <a:pt x="1835" y="182"/>
                  </a:lnTo>
                  <a:cubicBezTo>
                    <a:pt x="1769" y="149"/>
                    <a:pt x="1835" y="116"/>
                    <a:pt x="1835" y="116"/>
                  </a:cubicBezTo>
                  <a:cubicBezTo>
                    <a:pt x="1702" y="116"/>
                    <a:pt x="1802" y="149"/>
                    <a:pt x="1702" y="149"/>
                  </a:cubicBezTo>
                  <a:cubicBezTo>
                    <a:pt x="1669" y="149"/>
                    <a:pt x="1702" y="116"/>
                    <a:pt x="1702" y="116"/>
                  </a:cubicBezTo>
                  <a:lnTo>
                    <a:pt x="1635" y="116"/>
                  </a:lnTo>
                  <a:cubicBezTo>
                    <a:pt x="1669" y="116"/>
                    <a:pt x="1669" y="182"/>
                    <a:pt x="1669" y="216"/>
                  </a:cubicBezTo>
                  <a:lnTo>
                    <a:pt x="1535" y="216"/>
                  </a:lnTo>
                  <a:lnTo>
                    <a:pt x="1535" y="182"/>
                  </a:lnTo>
                  <a:cubicBezTo>
                    <a:pt x="1502" y="182"/>
                    <a:pt x="1468" y="282"/>
                    <a:pt x="1368" y="282"/>
                  </a:cubicBezTo>
                  <a:lnTo>
                    <a:pt x="801" y="282"/>
                  </a:lnTo>
                  <a:cubicBezTo>
                    <a:pt x="801" y="216"/>
                    <a:pt x="835" y="216"/>
                    <a:pt x="868" y="216"/>
                  </a:cubicBezTo>
                  <a:lnTo>
                    <a:pt x="801" y="216"/>
                  </a:lnTo>
                  <a:cubicBezTo>
                    <a:pt x="835" y="282"/>
                    <a:pt x="701" y="282"/>
                    <a:pt x="768" y="282"/>
                  </a:cubicBezTo>
                  <a:cubicBezTo>
                    <a:pt x="701" y="316"/>
                    <a:pt x="618" y="316"/>
                    <a:pt x="534" y="316"/>
                  </a:cubicBezTo>
                  <a:cubicBezTo>
                    <a:pt x="451" y="316"/>
                    <a:pt x="368" y="316"/>
                    <a:pt x="301" y="349"/>
                  </a:cubicBezTo>
                  <a:cubicBezTo>
                    <a:pt x="301" y="449"/>
                    <a:pt x="101" y="1783"/>
                    <a:pt x="101" y="1850"/>
                  </a:cubicBezTo>
                  <a:lnTo>
                    <a:pt x="1" y="1850"/>
                  </a:lnTo>
                  <a:cubicBezTo>
                    <a:pt x="1" y="1867"/>
                    <a:pt x="26" y="1875"/>
                    <a:pt x="55" y="1875"/>
                  </a:cubicBezTo>
                  <a:cubicBezTo>
                    <a:pt x="84" y="1875"/>
                    <a:pt x="117" y="1867"/>
                    <a:pt x="134" y="1850"/>
                  </a:cubicBezTo>
                  <a:lnTo>
                    <a:pt x="134" y="1817"/>
                  </a:lnTo>
                  <a:cubicBezTo>
                    <a:pt x="147" y="1810"/>
                    <a:pt x="157" y="1807"/>
                    <a:pt x="164" y="1807"/>
                  </a:cubicBezTo>
                  <a:cubicBezTo>
                    <a:pt x="193" y="1807"/>
                    <a:pt x="188" y="1850"/>
                    <a:pt x="268" y="1850"/>
                  </a:cubicBezTo>
                  <a:cubicBezTo>
                    <a:pt x="268" y="1884"/>
                    <a:pt x="167" y="1884"/>
                    <a:pt x="101" y="1884"/>
                  </a:cubicBezTo>
                  <a:cubicBezTo>
                    <a:pt x="145" y="1884"/>
                    <a:pt x="175" y="1913"/>
                    <a:pt x="209" y="1913"/>
                  </a:cubicBezTo>
                  <a:cubicBezTo>
                    <a:pt x="227" y="1913"/>
                    <a:pt x="245" y="1906"/>
                    <a:pt x="268" y="1884"/>
                  </a:cubicBezTo>
                  <a:cubicBezTo>
                    <a:pt x="301" y="1884"/>
                    <a:pt x="268" y="1950"/>
                    <a:pt x="334" y="1984"/>
                  </a:cubicBezTo>
                  <a:cubicBezTo>
                    <a:pt x="368" y="1984"/>
                    <a:pt x="468" y="1950"/>
                    <a:pt x="501" y="1950"/>
                  </a:cubicBezTo>
                  <a:cubicBezTo>
                    <a:pt x="520" y="1954"/>
                    <a:pt x="537" y="1956"/>
                    <a:pt x="553" y="1956"/>
                  </a:cubicBezTo>
                  <a:cubicBezTo>
                    <a:pt x="661" y="1956"/>
                    <a:pt x="708" y="1878"/>
                    <a:pt x="816" y="1878"/>
                  </a:cubicBezTo>
                  <a:cubicBezTo>
                    <a:pt x="832" y="1878"/>
                    <a:pt x="849" y="1880"/>
                    <a:pt x="868" y="1884"/>
                  </a:cubicBezTo>
                  <a:cubicBezTo>
                    <a:pt x="890" y="1906"/>
                    <a:pt x="912" y="1913"/>
                    <a:pt x="935" y="1913"/>
                  </a:cubicBezTo>
                  <a:cubicBezTo>
                    <a:pt x="979" y="1913"/>
                    <a:pt x="1024" y="1884"/>
                    <a:pt x="1068" y="1884"/>
                  </a:cubicBezTo>
                  <a:cubicBezTo>
                    <a:pt x="1035" y="1884"/>
                    <a:pt x="1035" y="1850"/>
                    <a:pt x="1068" y="1850"/>
                  </a:cubicBezTo>
                  <a:cubicBezTo>
                    <a:pt x="1118" y="1867"/>
                    <a:pt x="1160" y="1867"/>
                    <a:pt x="1202" y="1867"/>
                  </a:cubicBezTo>
                  <a:cubicBezTo>
                    <a:pt x="1243" y="1867"/>
                    <a:pt x="1285" y="1867"/>
                    <a:pt x="1335" y="1884"/>
                  </a:cubicBezTo>
                  <a:lnTo>
                    <a:pt x="1435" y="1850"/>
                  </a:lnTo>
                  <a:cubicBezTo>
                    <a:pt x="1769" y="1850"/>
                    <a:pt x="3103" y="1817"/>
                    <a:pt x="3470" y="1817"/>
                  </a:cubicBezTo>
                  <a:cubicBezTo>
                    <a:pt x="3826" y="1817"/>
                    <a:pt x="4404" y="1832"/>
                    <a:pt x="4918" y="1832"/>
                  </a:cubicBezTo>
                  <a:cubicBezTo>
                    <a:pt x="5175" y="1832"/>
                    <a:pt x="5416" y="1828"/>
                    <a:pt x="5605" y="1817"/>
                  </a:cubicBezTo>
                  <a:cubicBezTo>
                    <a:pt x="5671" y="1850"/>
                    <a:pt x="5805" y="1850"/>
                    <a:pt x="5872" y="1850"/>
                  </a:cubicBezTo>
                  <a:cubicBezTo>
                    <a:pt x="5838" y="1850"/>
                    <a:pt x="5838" y="1817"/>
                    <a:pt x="5872" y="1817"/>
                  </a:cubicBezTo>
                  <a:cubicBezTo>
                    <a:pt x="5925" y="1823"/>
                    <a:pt x="5957" y="1826"/>
                    <a:pt x="5976" y="1826"/>
                  </a:cubicBezTo>
                  <a:cubicBezTo>
                    <a:pt x="6054" y="1826"/>
                    <a:pt x="5932" y="1783"/>
                    <a:pt x="6172" y="1783"/>
                  </a:cubicBezTo>
                  <a:cubicBezTo>
                    <a:pt x="6220" y="1773"/>
                    <a:pt x="6290" y="1768"/>
                    <a:pt x="6376" y="1768"/>
                  </a:cubicBezTo>
                  <a:cubicBezTo>
                    <a:pt x="6830" y="1768"/>
                    <a:pt x="7710" y="1899"/>
                    <a:pt x="7906" y="1984"/>
                  </a:cubicBezTo>
                  <a:cubicBezTo>
                    <a:pt x="7950" y="1966"/>
                    <a:pt x="7994" y="1960"/>
                    <a:pt x="8037" y="1960"/>
                  </a:cubicBezTo>
                  <a:cubicBezTo>
                    <a:pt x="8133" y="1960"/>
                    <a:pt x="8227" y="1991"/>
                    <a:pt x="8311" y="1991"/>
                  </a:cubicBezTo>
                  <a:cubicBezTo>
                    <a:pt x="8332" y="1991"/>
                    <a:pt x="8353" y="1989"/>
                    <a:pt x="8373" y="1984"/>
                  </a:cubicBezTo>
                  <a:cubicBezTo>
                    <a:pt x="8540" y="1984"/>
                    <a:pt x="9374" y="2150"/>
                    <a:pt x="9574" y="2150"/>
                  </a:cubicBezTo>
                  <a:lnTo>
                    <a:pt x="9541" y="2150"/>
                  </a:lnTo>
                  <a:cubicBezTo>
                    <a:pt x="9708" y="2150"/>
                    <a:pt x="9674" y="2184"/>
                    <a:pt x="9808" y="2217"/>
                  </a:cubicBezTo>
                  <a:cubicBezTo>
                    <a:pt x="9808" y="2150"/>
                    <a:pt x="9908" y="2150"/>
                    <a:pt x="9974" y="2150"/>
                  </a:cubicBezTo>
                  <a:cubicBezTo>
                    <a:pt x="10041" y="2150"/>
                    <a:pt x="10208" y="2084"/>
                    <a:pt x="10341" y="2084"/>
                  </a:cubicBezTo>
                  <a:lnTo>
                    <a:pt x="10341" y="2150"/>
                  </a:lnTo>
                  <a:cubicBezTo>
                    <a:pt x="10375" y="2134"/>
                    <a:pt x="10410" y="2127"/>
                    <a:pt x="10446" y="2127"/>
                  </a:cubicBezTo>
                  <a:cubicBezTo>
                    <a:pt x="10552" y="2127"/>
                    <a:pt x="10658" y="2184"/>
                    <a:pt x="10708" y="2184"/>
                  </a:cubicBezTo>
                  <a:cubicBezTo>
                    <a:pt x="10857" y="2213"/>
                    <a:pt x="11085" y="2322"/>
                    <a:pt x="11298" y="2322"/>
                  </a:cubicBezTo>
                  <a:cubicBezTo>
                    <a:pt x="11324" y="2322"/>
                    <a:pt x="11350" y="2321"/>
                    <a:pt x="11375" y="2317"/>
                  </a:cubicBezTo>
                  <a:lnTo>
                    <a:pt x="11509" y="2451"/>
                  </a:lnTo>
                  <a:lnTo>
                    <a:pt x="11542" y="2451"/>
                  </a:lnTo>
                  <a:cubicBezTo>
                    <a:pt x="11542" y="2451"/>
                    <a:pt x="12009" y="1216"/>
                    <a:pt x="11742" y="883"/>
                  </a:cubicBezTo>
                  <a:lnTo>
                    <a:pt x="11742" y="849"/>
                  </a:lnTo>
                  <a:lnTo>
                    <a:pt x="11676" y="849"/>
                  </a:lnTo>
                  <a:cubicBezTo>
                    <a:pt x="11576" y="816"/>
                    <a:pt x="11676" y="816"/>
                    <a:pt x="11676" y="816"/>
                  </a:cubicBezTo>
                  <a:cubicBezTo>
                    <a:pt x="11642" y="816"/>
                    <a:pt x="11642" y="816"/>
                    <a:pt x="11576" y="749"/>
                  </a:cubicBezTo>
                  <a:lnTo>
                    <a:pt x="11576" y="816"/>
                  </a:lnTo>
                  <a:lnTo>
                    <a:pt x="11676" y="849"/>
                  </a:lnTo>
                  <a:cubicBezTo>
                    <a:pt x="11626" y="833"/>
                    <a:pt x="11592" y="833"/>
                    <a:pt x="11576" y="833"/>
                  </a:cubicBezTo>
                  <a:cubicBezTo>
                    <a:pt x="11559" y="833"/>
                    <a:pt x="11559" y="833"/>
                    <a:pt x="11576" y="816"/>
                  </a:cubicBezTo>
                  <a:cubicBezTo>
                    <a:pt x="11553" y="816"/>
                    <a:pt x="11516" y="831"/>
                    <a:pt x="11484" y="831"/>
                  </a:cubicBezTo>
                  <a:cubicBezTo>
                    <a:pt x="11468" y="831"/>
                    <a:pt x="11453" y="827"/>
                    <a:pt x="11442" y="816"/>
                  </a:cubicBezTo>
                  <a:cubicBezTo>
                    <a:pt x="11342" y="816"/>
                    <a:pt x="11442" y="749"/>
                    <a:pt x="11342" y="716"/>
                  </a:cubicBezTo>
                  <a:cubicBezTo>
                    <a:pt x="10875" y="583"/>
                    <a:pt x="10441" y="516"/>
                    <a:pt x="9941" y="449"/>
                  </a:cubicBezTo>
                  <a:cubicBezTo>
                    <a:pt x="9774" y="449"/>
                    <a:pt x="9641" y="382"/>
                    <a:pt x="9507" y="382"/>
                  </a:cubicBezTo>
                  <a:lnTo>
                    <a:pt x="9474" y="349"/>
                  </a:lnTo>
                  <a:lnTo>
                    <a:pt x="9107" y="349"/>
                  </a:lnTo>
                  <a:cubicBezTo>
                    <a:pt x="9007" y="349"/>
                    <a:pt x="8940" y="316"/>
                    <a:pt x="8840" y="316"/>
                  </a:cubicBezTo>
                  <a:lnTo>
                    <a:pt x="8840" y="316"/>
                  </a:lnTo>
                  <a:lnTo>
                    <a:pt x="8840" y="316"/>
                  </a:lnTo>
                  <a:cubicBezTo>
                    <a:pt x="8890" y="332"/>
                    <a:pt x="8890" y="341"/>
                    <a:pt x="8878" y="341"/>
                  </a:cubicBezTo>
                  <a:cubicBezTo>
                    <a:pt x="8865" y="341"/>
                    <a:pt x="8840" y="332"/>
                    <a:pt x="8840" y="316"/>
                  </a:cubicBezTo>
                  <a:lnTo>
                    <a:pt x="8840" y="382"/>
                  </a:lnTo>
                  <a:cubicBezTo>
                    <a:pt x="8707" y="382"/>
                    <a:pt x="8807" y="316"/>
                    <a:pt x="8674" y="316"/>
                  </a:cubicBezTo>
                  <a:cubicBezTo>
                    <a:pt x="8665" y="333"/>
                    <a:pt x="8647" y="339"/>
                    <a:pt x="8625" y="339"/>
                  </a:cubicBezTo>
                  <a:cubicBezTo>
                    <a:pt x="8575" y="339"/>
                    <a:pt x="8503" y="309"/>
                    <a:pt x="8463" y="309"/>
                  </a:cubicBezTo>
                  <a:cubicBezTo>
                    <a:pt x="8453" y="309"/>
                    <a:pt x="8445" y="311"/>
                    <a:pt x="8440" y="316"/>
                  </a:cubicBezTo>
                  <a:cubicBezTo>
                    <a:pt x="8440" y="316"/>
                    <a:pt x="8373" y="316"/>
                    <a:pt x="8373" y="282"/>
                  </a:cubicBezTo>
                  <a:cubicBezTo>
                    <a:pt x="8362" y="293"/>
                    <a:pt x="8351" y="297"/>
                    <a:pt x="8339" y="297"/>
                  </a:cubicBezTo>
                  <a:cubicBezTo>
                    <a:pt x="8314" y="297"/>
                    <a:pt x="8284" y="282"/>
                    <a:pt x="8240" y="282"/>
                  </a:cubicBezTo>
                  <a:lnTo>
                    <a:pt x="8240" y="316"/>
                  </a:lnTo>
                  <a:lnTo>
                    <a:pt x="8173" y="316"/>
                  </a:lnTo>
                  <a:cubicBezTo>
                    <a:pt x="8140" y="316"/>
                    <a:pt x="8140" y="282"/>
                    <a:pt x="8173" y="282"/>
                  </a:cubicBezTo>
                  <a:cubicBezTo>
                    <a:pt x="7906" y="216"/>
                    <a:pt x="6772" y="49"/>
                    <a:pt x="6505" y="49"/>
                  </a:cubicBezTo>
                  <a:cubicBezTo>
                    <a:pt x="6539" y="116"/>
                    <a:pt x="6639" y="116"/>
                    <a:pt x="6639" y="149"/>
                  </a:cubicBezTo>
                  <a:cubicBezTo>
                    <a:pt x="6605" y="160"/>
                    <a:pt x="6583" y="164"/>
                    <a:pt x="6567" y="164"/>
                  </a:cubicBezTo>
                  <a:cubicBezTo>
                    <a:pt x="6535" y="164"/>
                    <a:pt x="6528" y="149"/>
                    <a:pt x="6505" y="149"/>
                  </a:cubicBezTo>
                  <a:cubicBezTo>
                    <a:pt x="6505" y="49"/>
                    <a:pt x="6339" y="116"/>
                    <a:pt x="6305" y="16"/>
                  </a:cubicBezTo>
                  <a:lnTo>
                    <a:pt x="6238" y="49"/>
                  </a:lnTo>
                  <a:lnTo>
                    <a:pt x="6205" y="16"/>
                  </a:lnTo>
                  <a:cubicBezTo>
                    <a:pt x="6105" y="27"/>
                    <a:pt x="6064" y="30"/>
                    <a:pt x="6045" y="30"/>
                  </a:cubicBezTo>
                  <a:cubicBezTo>
                    <a:pt x="6005" y="30"/>
                    <a:pt x="6049" y="16"/>
                    <a:pt x="5872" y="16"/>
                  </a:cubicBezTo>
                  <a:cubicBezTo>
                    <a:pt x="5746" y="16"/>
                    <a:pt x="5678" y="72"/>
                    <a:pt x="5609" y="72"/>
                  </a:cubicBezTo>
                  <a:cubicBezTo>
                    <a:pt x="5586" y="72"/>
                    <a:pt x="5563" y="66"/>
                    <a:pt x="5538" y="49"/>
                  </a:cubicBezTo>
                  <a:lnTo>
                    <a:pt x="5538" y="49"/>
                  </a:lnTo>
                  <a:cubicBezTo>
                    <a:pt x="5538" y="49"/>
                    <a:pt x="5571" y="116"/>
                    <a:pt x="5538" y="116"/>
                  </a:cubicBezTo>
                  <a:cubicBezTo>
                    <a:pt x="5538" y="96"/>
                    <a:pt x="5526" y="91"/>
                    <a:pt x="5510" y="91"/>
                  </a:cubicBezTo>
                  <a:cubicBezTo>
                    <a:pt x="5492" y="91"/>
                    <a:pt x="5469" y="96"/>
                    <a:pt x="5449" y="96"/>
                  </a:cubicBezTo>
                  <a:cubicBezTo>
                    <a:pt x="5425" y="96"/>
                    <a:pt x="5405" y="88"/>
                    <a:pt x="5405" y="49"/>
                  </a:cubicBezTo>
                  <a:cubicBezTo>
                    <a:pt x="5379" y="49"/>
                    <a:pt x="5295" y="49"/>
                    <a:pt x="5287" y="79"/>
                  </a:cubicBezTo>
                  <a:lnTo>
                    <a:pt x="5287" y="79"/>
                  </a:lnTo>
                  <a:cubicBezTo>
                    <a:pt x="5252" y="47"/>
                    <a:pt x="5179" y="41"/>
                    <a:pt x="5204" y="16"/>
                  </a:cubicBezTo>
                  <a:lnTo>
                    <a:pt x="5138" y="16"/>
                  </a:lnTo>
                  <a:cubicBezTo>
                    <a:pt x="5049" y="16"/>
                    <a:pt x="4975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CCE1316E-E0CF-491D-A69C-6CE188231B58}"/>
              </a:ext>
            </a:extLst>
          </p:cNvPr>
          <p:cNvSpPr/>
          <p:nvPr/>
        </p:nvSpPr>
        <p:spPr>
          <a:xfrm>
            <a:off x="764625" y="1281052"/>
            <a:ext cx="2045746" cy="409525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DE567D-20F4-4811-AF6A-891F31A0D5BF}"/>
              </a:ext>
            </a:extLst>
          </p:cNvPr>
          <p:cNvSpPr txBox="1"/>
          <p:nvPr/>
        </p:nvSpPr>
        <p:spPr>
          <a:xfrm>
            <a:off x="5126115" y="3242261"/>
            <a:ext cx="2778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/>
              <a:t>Prin</a:t>
            </a:r>
            <a:r>
              <a:rPr lang="en-US" sz="1200" b="1" dirty="0"/>
              <a:t> </a:t>
            </a:r>
            <a:r>
              <a:rPr lang="en-US" sz="1200" b="1" dirty="0" err="1"/>
              <a:t>intermediul</a:t>
            </a:r>
            <a:r>
              <a:rPr lang="en-US" sz="1200" b="1" dirty="0"/>
              <a:t> </a:t>
            </a:r>
            <a:r>
              <a:rPr lang="en-US" sz="1200" b="1" dirty="0" err="1"/>
              <a:t>aplicației</a:t>
            </a:r>
            <a:endParaRPr lang="en-US"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Shopify Email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se pot </a:t>
            </a:r>
            <a:r>
              <a:rPr lang="en-US" sz="1200" b="1" dirty="0" err="1"/>
              <a:t>realiza</a:t>
            </a:r>
            <a:endParaRPr lang="en-US"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 </a:t>
            </a:r>
            <a:r>
              <a:rPr lang="en-US" sz="1200" b="1" dirty="0" err="1"/>
              <a:t>campanii</a:t>
            </a:r>
            <a:r>
              <a:rPr lang="en-US" sz="1200" b="1" dirty="0"/>
              <a:t> </a:t>
            </a:r>
            <a:r>
              <a:rPr lang="en-US" sz="1200" b="1" dirty="0" err="1"/>
              <a:t>promoționale</a:t>
            </a:r>
            <a:endParaRPr lang="en-US"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 </a:t>
            </a:r>
            <a:r>
              <a:rPr lang="en-US" sz="1200" b="1" dirty="0" err="1"/>
              <a:t>transmise</a:t>
            </a:r>
            <a:r>
              <a:rPr lang="en-US" sz="1200" b="1" dirty="0"/>
              <a:t> </a:t>
            </a:r>
            <a:r>
              <a:rPr lang="en-US" sz="1200" b="1" dirty="0" err="1"/>
              <a:t>clienților</a:t>
            </a:r>
            <a:endParaRPr lang="en-US" sz="1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/>
              <a:t>prin</a:t>
            </a:r>
            <a:r>
              <a:rPr lang="en-US" sz="1200" b="1" dirty="0"/>
              <a:t> email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43"/>
          <p:cNvSpPr txBox="1">
            <a:spLocks noGrp="1"/>
          </p:cNvSpPr>
          <p:nvPr>
            <p:ph type="title"/>
          </p:nvPr>
        </p:nvSpPr>
        <p:spPr>
          <a:xfrm flipH="1">
            <a:off x="713225" y="3038300"/>
            <a:ext cx="41127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1009" name="Google Shape;1009;p43"/>
          <p:cNvSpPr txBox="1">
            <a:spLocks noGrp="1"/>
          </p:cNvSpPr>
          <p:nvPr>
            <p:ph type="subTitle" idx="1"/>
          </p:nvPr>
        </p:nvSpPr>
        <p:spPr>
          <a:xfrm flipH="1">
            <a:off x="713225" y="1394300"/>
            <a:ext cx="41127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inspired”</a:t>
            </a:r>
            <a:endParaRPr/>
          </a:p>
        </p:txBody>
      </p:sp>
      <p:grpSp>
        <p:nvGrpSpPr>
          <p:cNvPr id="1010" name="Google Shape;1010;p43"/>
          <p:cNvGrpSpPr/>
          <p:nvPr/>
        </p:nvGrpSpPr>
        <p:grpSpPr>
          <a:xfrm>
            <a:off x="175747" y="216459"/>
            <a:ext cx="8792505" cy="4841202"/>
            <a:chOff x="6105705" y="1684931"/>
            <a:chExt cx="2565576" cy="2450287"/>
          </a:xfrm>
        </p:grpSpPr>
        <p:sp>
          <p:nvSpPr>
            <p:cNvPr id="1011" name="Google Shape;1011;p43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3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3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3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3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3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3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3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3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3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" name="Google Shape;1025;p43"/>
          <p:cNvGrpSpPr/>
          <p:nvPr/>
        </p:nvGrpSpPr>
        <p:grpSpPr>
          <a:xfrm>
            <a:off x="5803142" y="1614844"/>
            <a:ext cx="2022376" cy="2120386"/>
            <a:chOff x="5803142" y="1691044"/>
            <a:chExt cx="2022376" cy="2120386"/>
          </a:xfrm>
        </p:grpSpPr>
        <p:sp>
          <p:nvSpPr>
            <p:cNvPr id="1026" name="Google Shape;1026;p43"/>
            <p:cNvSpPr/>
            <p:nvPr/>
          </p:nvSpPr>
          <p:spPr>
            <a:xfrm>
              <a:off x="5803142" y="1813600"/>
              <a:ext cx="2022376" cy="1799321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7" name="Google Shape;1027;p43"/>
            <p:cNvGrpSpPr/>
            <p:nvPr/>
          </p:nvGrpSpPr>
          <p:grpSpPr>
            <a:xfrm>
              <a:off x="6110260" y="1691044"/>
              <a:ext cx="1408158" cy="2120386"/>
              <a:chOff x="6110260" y="1691044"/>
              <a:chExt cx="1408158" cy="2120386"/>
            </a:xfrm>
          </p:grpSpPr>
          <p:grpSp>
            <p:nvGrpSpPr>
              <p:cNvPr id="1028" name="Google Shape;1028;p43"/>
              <p:cNvGrpSpPr/>
              <p:nvPr/>
            </p:nvGrpSpPr>
            <p:grpSpPr>
              <a:xfrm>
                <a:off x="6110260" y="1691044"/>
                <a:ext cx="1408158" cy="2120386"/>
                <a:chOff x="2479450" y="860675"/>
                <a:chExt cx="2711125" cy="4082375"/>
              </a:xfrm>
            </p:grpSpPr>
            <p:sp>
              <p:nvSpPr>
                <p:cNvPr id="1029" name="Google Shape;1029;p43"/>
                <p:cNvSpPr/>
                <p:nvPr/>
              </p:nvSpPr>
              <p:spPr>
                <a:xfrm>
                  <a:off x="3242500" y="2650675"/>
                  <a:ext cx="212675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7" h="13611" fill="none" extrusionOk="0">
                      <a:moveTo>
                        <a:pt x="0" y="0"/>
                      </a:moveTo>
                      <a:cubicBezTo>
                        <a:pt x="1435" y="5237"/>
                        <a:pt x="4437" y="10041"/>
                        <a:pt x="8507" y="13610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2E285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43"/>
                <p:cNvSpPr/>
                <p:nvPr/>
              </p:nvSpPr>
              <p:spPr>
                <a:xfrm>
                  <a:off x="3179950" y="860675"/>
                  <a:ext cx="1167525" cy="12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01" h="48977" extrusionOk="0">
                      <a:moveTo>
                        <a:pt x="16367" y="1"/>
                      </a:moveTo>
                      <a:cubicBezTo>
                        <a:pt x="16002" y="1"/>
                        <a:pt x="15637" y="39"/>
                        <a:pt x="15278" y="116"/>
                      </a:cubicBezTo>
                      <a:cubicBezTo>
                        <a:pt x="13110" y="583"/>
                        <a:pt x="11309" y="2418"/>
                        <a:pt x="10875" y="4586"/>
                      </a:cubicBezTo>
                      <a:cubicBezTo>
                        <a:pt x="10171" y="4344"/>
                        <a:pt x="9459" y="4231"/>
                        <a:pt x="8761" y="4231"/>
                      </a:cubicBezTo>
                      <a:cubicBezTo>
                        <a:pt x="6282" y="4231"/>
                        <a:pt x="3974" y="5654"/>
                        <a:pt x="2803" y="7788"/>
                      </a:cubicBezTo>
                      <a:cubicBezTo>
                        <a:pt x="1302" y="10557"/>
                        <a:pt x="1769" y="14226"/>
                        <a:pt x="3937" y="16461"/>
                      </a:cubicBezTo>
                      <a:cubicBezTo>
                        <a:pt x="2035" y="16961"/>
                        <a:pt x="1001" y="18229"/>
                        <a:pt x="668" y="19630"/>
                      </a:cubicBezTo>
                      <a:cubicBezTo>
                        <a:pt x="368" y="21031"/>
                        <a:pt x="801" y="22632"/>
                        <a:pt x="1802" y="23733"/>
                      </a:cubicBezTo>
                      <a:cubicBezTo>
                        <a:pt x="668" y="24000"/>
                        <a:pt x="167" y="24967"/>
                        <a:pt x="201" y="25968"/>
                      </a:cubicBezTo>
                      <a:cubicBezTo>
                        <a:pt x="267" y="26968"/>
                        <a:pt x="868" y="27902"/>
                        <a:pt x="1802" y="28303"/>
                      </a:cubicBezTo>
                      <a:cubicBezTo>
                        <a:pt x="101" y="29837"/>
                        <a:pt x="1" y="32272"/>
                        <a:pt x="1101" y="33940"/>
                      </a:cubicBezTo>
                      <a:cubicBezTo>
                        <a:pt x="2100" y="35550"/>
                        <a:pt x="4062" y="36445"/>
                        <a:pt x="5967" y="36445"/>
                      </a:cubicBezTo>
                      <a:cubicBezTo>
                        <a:pt x="6035" y="36445"/>
                        <a:pt x="6104" y="36444"/>
                        <a:pt x="6172" y="36442"/>
                      </a:cubicBezTo>
                      <a:lnTo>
                        <a:pt x="6172" y="36442"/>
                      </a:lnTo>
                      <a:cubicBezTo>
                        <a:pt x="4471" y="39010"/>
                        <a:pt x="4704" y="42846"/>
                        <a:pt x="6672" y="45515"/>
                      </a:cubicBezTo>
                      <a:cubicBezTo>
                        <a:pt x="8310" y="47738"/>
                        <a:pt x="11048" y="48976"/>
                        <a:pt x="13780" y="48976"/>
                      </a:cubicBezTo>
                      <a:cubicBezTo>
                        <a:pt x="14942" y="48976"/>
                        <a:pt x="16104" y="48752"/>
                        <a:pt x="17180" y="48284"/>
                      </a:cubicBezTo>
                      <a:lnTo>
                        <a:pt x="40029" y="38977"/>
                      </a:lnTo>
                      <a:cubicBezTo>
                        <a:pt x="42331" y="37910"/>
                        <a:pt x="44299" y="36108"/>
                        <a:pt x="45400" y="33807"/>
                      </a:cubicBezTo>
                      <a:cubicBezTo>
                        <a:pt x="46534" y="31572"/>
                        <a:pt x="46701" y="28803"/>
                        <a:pt x="45700" y="26468"/>
                      </a:cubicBezTo>
                      <a:cubicBezTo>
                        <a:pt x="44699" y="24133"/>
                        <a:pt x="42464" y="22332"/>
                        <a:pt x="39963" y="22065"/>
                      </a:cubicBezTo>
                      <a:cubicBezTo>
                        <a:pt x="40296" y="20664"/>
                        <a:pt x="39796" y="19463"/>
                        <a:pt x="38862" y="18996"/>
                      </a:cubicBezTo>
                      <a:cubicBezTo>
                        <a:pt x="39462" y="16761"/>
                        <a:pt x="39162" y="14560"/>
                        <a:pt x="37994" y="12892"/>
                      </a:cubicBezTo>
                      <a:cubicBezTo>
                        <a:pt x="36860" y="11224"/>
                        <a:pt x="34892" y="10123"/>
                        <a:pt x="32857" y="10056"/>
                      </a:cubicBezTo>
                      <a:cubicBezTo>
                        <a:pt x="32958" y="6987"/>
                        <a:pt x="31623" y="3919"/>
                        <a:pt x="29188" y="2384"/>
                      </a:cubicBezTo>
                      <a:cubicBezTo>
                        <a:pt x="28078" y="1660"/>
                        <a:pt x="26754" y="1306"/>
                        <a:pt x="25427" y="1306"/>
                      </a:cubicBezTo>
                      <a:cubicBezTo>
                        <a:pt x="23884" y="1306"/>
                        <a:pt x="22336" y="1785"/>
                        <a:pt x="21116" y="2718"/>
                      </a:cubicBezTo>
                      <a:cubicBezTo>
                        <a:pt x="20030" y="964"/>
                        <a:pt x="18202" y="1"/>
                        <a:pt x="16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1" name="Google Shape;1031;p43"/>
                <p:cNvSpPr/>
                <p:nvPr/>
              </p:nvSpPr>
              <p:spPr>
                <a:xfrm>
                  <a:off x="3689475" y="1693325"/>
                  <a:ext cx="197675" cy="2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7" h="9541" extrusionOk="0">
                      <a:moveTo>
                        <a:pt x="7906" y="7605"/>
                      </a:moveTo>
                      <a:lnTo>
                        <a:pt x="7906" y="7605"/>
                      </a:lnTo>
                      <a:cubicBezTo>
                        <a:pt x="7906" y="7605"/>
                        <a:pt x="7906" y="7606"/>
                        <a:pt x="7907" y="7606"/>
                      </a:cubicBezTo>
                      <a:cubicBezTo>
                        <a:pt x="7907" y="7606"/>
                        <a:pt x="7906" y="7605"/>
                        <a:pt x="7906" y="7605"/>
                      </a:cubicBezTo>
                      <a:close/>
                      <a:moveTo>
                        <a:pt x="4504" y="0"/>
                      </a:moveTo>
                      <a:lnTo>
                        <a:pt x="1" y="1702"/>
                      </a:lnTo>
                      <a:cubicBezTo>
                        <a:pt x="601" y="4370"/>
                        <a:pt x="1435" y="7005"/>
                        <a:pt x="2436" y="9540"/>
                      </a:cubicBezTo>
                      <a:cubicBezTo>
                        <a:pt x="2436" y="9540"/>
                        <a:pt x="7729" y="7604"/>
                        <a:pt x="7902" y="7604"/>
                      </a:cubicBezTo>
                      <a:cubicBezTo>
                        <a:pt x="7904" y="7604"/>
                        <a:pt x="7906" y="7604"/>
                        <a:pt x="7906" y="7605"/>
                      </a:cubicBezTo>
                      <a:lnTo>
                        <a:pt x="7906" y="7605"/>
                      </a:lnTo>
                      <a:cubicBezTo>
                        <a:pt x="6772" y="4670"/>
                        <a:pt x="5905" y="2469"/>
                        <a:pt x="4504" y="0"/>
                      </a:cubicBezTo>
                      <a:close/>
                    </a:path>
                  </a:pathLst>
                </a:custGeom>
                <a:solidFill>
                  <a:srgbClr val="9E4950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2" name="Google Shape;1032;p43"/>
                <p:cNvSpPr/>
                <p:nvPr/>
              </p:nvSpPr>
              <p:spPr>
                <a:xfrm>
                  <a:off x="3314225" y="1157100"/>
                  <a:ext cx="679675" cy="60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7" h="24098" extrusionOk="0">
                      <a:moveTo>
                        <a:pt x="6838" y="1"/>
                      </a:moveTo>
                      <a:cubicBezTo>
                        <a:pt x="5171" y="3737"/>
                        <a:pt x="3002" y="7273"/>
                        <a:pt x="0" y="9874"/>
                      </a:cubicBezTo>
                      <a:cubicBezTo>
                        <a:pt x="1101" y="14244"/>
                        <a:pt x="2235" y="17647"/>
                        <a:pt x="5271" y="20615"/>
                      </a:cubicBezTo>
                      <a:cubicBezTo>
                        <a:pt x="7512" y="22804"/>
                        <a:pt x="10506" y="24097"/>
                        <a:pt x="13553" y="24097"/>
                      </a:cubicBezTo>
                      <a:cubicBezTo>
                        <a:pt x="14407" y="24097"/>
                        <a:pt x="15265" y="23996"/>
                        <a:pt x="16112" y="23784"/>
                      </a:cubicBezTo>
                      <a:cubicBezTo>
                        <a:pt x="19981" y="22817"/>
                        <a:pt x="23217" y="20082"/>
                        <a:pt x="24951" y="16446"/>
                      </a:cubicBezTo>
                      <a:cubicBezTo>
                        <a:pt x="26653" y="12810"/>
                        <a:pt x="27186" y="9174"/>
                        <a:pt x="25919" y="5405"/>
                      </a:cubicBezTo>
                      <a:lnTo>
                        <a:pt x="25919" y="5405"/>
                      </a:lnTo>
                      <a:cubicBezTo>
                        <a:pt x="25352" y="5806"/>
                        <a:pt x="24785" y="6007"/>
                        <a:pt x="24253" y="6007"/>
                      </a:cubicBezTo>
                      <a:cubicBezTo>
                        <a:pt x="24034" y="6007"/>
                        <a:pt x="23821" y="5973"/>
                        <a:pt x="23617" y="5905"/>
                      </a:cubicBezTo>
                      <a:cubicBezTo>
                        <a:pt x="22950" y="5705"/>
                        <a:pt x="22349" y="5138"/>
                        <a:pt x="22183" y="4437"/>
                      </a:cubicBezTo>
                      <a:cubicBezTo>
                        <a:pt x="21549" y="5046"/>
                        <a:pt x="20631" y="5442"/>
                        <a:pt x="19701" y="5442"/>
                      </a:cubicBezTo>
                      <a:cubicBezTo>
                        <a:pt x="19358" y="5442"/>
                        <a:pt x="19013" y="5388"/>
                        <a:pt x="18680" y="5271"/>
                      </a:cubicBezTo>
                      <a:cubicBezTo>
                        <a:pt x="17479" y="4904"/>
                        <a:pt x="16612" y="3670"/>
                        <a:pt x="16579" y="2402"/>
                      </a:cubicBezTo>
                      <a:cubicBezTo>
                        <a:pt x="15391" y="3081"/>
                        <a:pt x="14010" y="3478"/>
                        <a:pt x="12653" y="3478"/>
                      </a:cubicBezTo>
                      <a:cubicBezTo>
                        <a:pt x="12142" y="3478"/>
                        <a:pt x="11634" y="3422"/>
                        <a:pt x="11141" y="3303"/>
                      </a:cubicBezTo>
                      <a:cubicBezTo>
                        <a:pt x="9340" y="2903"/>
                        <a:pt x="7739" y="1635"/>
                        <a:pt x="6838" y="1"/>
                      </a:cubicBezTo>
                      <a:close/>
                    </a:path>
                  </a:pathLst>
                </a:custGeom>
                <a:solidFill>
                  <a:srgbClr val="9E4950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3" name="Google Shape;1033;p43"/>
                <p:cNvSpPr/>
                <p:nvPr/>
              </p:nvSpPr>
              <p:spPr>
                <a:xfrm>
                  <a:off x="3349250" y="1404775"/>
                  <a:ext cx="130100" cy="3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1569" fill="none" extrusionOk="0">
                      <a:moveTo>
                        <a:pt x="0" y="1"/>
                      </a:moveTo>
                      <a:cubicBezTo>
                        <a:pt x="367" y="534"/>
                        <a:pt x="734" y="1035"/>
                        <a:pt x="1168" y="1569"/>
                      </a:cubicBezTo>
                      <a:cubicBezTo>
                        <a:pt x="1601" y="968"/>
                        <a:pt x="2268" y="534"/>
                        <a:pt x="2969" y="334"/>
                      </a:cubicBezTo>
                      <a:cubicBezTo>
                        <a:pt x="3736" y="134"/>
                        <a:pt x="4537" y="201"/>
                        <a:pt x="5204" y="53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4" name="Google Shape;1034;p43"/>
                <p:cNvSpPr/>
                <p:nvPr/>
              </p:nvSpPr>
              <p:spPr>
                <a:xfrm>
                  <a:off x="3389275" y="1396450"/>
                  <a:ext cx="12525" cy="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1035" fill="none" extrusionOk="0">
                      <a:moveTo>
                        <a:pt x="501" y="1034"/>
                      </a:moveTo>
                      <a:cubicBezTo>
                        <a:pt x="334" y="701"/>
                        <a:pt x="167" y="334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43"/>
                <p:cNvSpPr/>
                <p:nvPr/>
              </p:nvSpPr>
              <p:spPr>
                <a:xfrm>
                  <a:off x="3426800" y="1393950"/>
                  <a:ext cx="4200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668" fill="none" extrusionOk="0">
                      <a:moveTo>
                        <a:pt x="167" y="667"/>
                      </a:moveTo>
                      <a:cubicBezTo>
                        <a:pt x="134" y="467"/>
                        <a:pt x="67" y="267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43"/>
                <p:cNvSpPr/>
                <p:nvPr/>
              </p:nvSpPr>
              <p:spPr>
                <a:xfrm>
                  <a:off x="3701150" y="1310550"/>
                  <a:ext cx="1201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5" h="2169" fill="none" extrusionOk="0">
                      <a:moveTo>
                        <a:pt x="4804" y="0"/>
                      </a:moveTo>
                      <a:cubicBezTo>
                        <a:pt x="4638" y="634"/>
                        <a:pt x="4437" y="1268"/>
                        <a:pt x="4171" y="1902"/>
                      </a:cubicBezTo>
                      <a:cubicBezTo>
                        <a:pt x="3537" y="1468"/>
                        <a:pt x="2803" y="1235"/>
                        <a:pt x="2036" y="1301"/>
                      </a:cubicBezTo>
                      <a:cubicBezTo>
                        <a:pt x="1302" y="1335"/>
                        <a:pt x="535" y="1668"/>
                        <a:pt x="1" y="216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43"/>
                <p:cNvSpPr/>
                <p:nvPr/>
              </p:nvSpPr>
              <p:spPr>
                <a:xfrm>
                  <a:off x="3775375" y="1316375"/>
                  <a:ext cx="4200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102" fill="none" extrusionOk="0">
                      <a:moveTo>
                        <a:pt x="1" y="1102"/>
                      </a:moveTo>
                      <a:cubicBezTo>
                        <a:pt x="34" y="735"/>
                        <a:pt x="134" y="368"/>
                        <a:pt x="167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43"/>
                <p:cNvSpPr/>
                <p:nvPr/>
              </p:nvSpPr>
              <p:spPr>
                <a:xfrm>
                  <a:off x="3743700" y="1326400"/>
                  <a:ext cx="167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" h="668" fill="none" extrusionOk="0">
                      <a:moveTo>
                        <a:pt x="67" y="667"/>
                      </a:moveTo>
                      <a:cubicBezTo>
                        <a:pt x="67" y="467"/>
                        <a:pt x="0" y="200"/>
                        <a:pt x="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43"/>
                <p:cNvSpPr/>
                <p:nvPr/>
              </p:nvSpPr>
              <p:spPr>
                <a:xfrm>
                  <a:off x="3546875" y="1400600"/>
                  <a:ext cx="40050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2" h="1836" fill="none" extrusionOk="0">
                      <a:moveTo>
                        <a:pt x="68" y="1"/>
                      </a:moveTo>
                      <a:cubicBezTo>
                        <a:pt x="34" y="568"/>
                        <a:pt x="34" y="1135"/>
                        <a:pt x="1" y="1802"/>
                      </a:cubicBezTo>
                      <a:cubicBezTo>
                        <a:pt x="535" y="1836"/>
                        <a:pt x="1102" y="1736"/>
                        <a:pt x="1602" y="156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43"/>
                <p:cNvSpPr/>
                <p:nvPr/>
              </p:nvSpPr>
              <p:spPr>
                <a:xfrm>
                  <a:off x="3235000" y="1401325"/>
                  <a:ext cx="177650" cy="22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184" extrusionOk="0">
                      <a:moveTo>
                        <a:pt x="2615" y="0"/>
                      </a:moveTo>
                      <a:cubicBezTo>
                        <a:pt x="2183" y="0"/>
                        <a:pt x="1750" y="117"/>
                        <a:pt x="1401" y="339"/>
                      </a:cubicBezTo>
                      <a:cubicBezTo>
                        <a:pt x="634" y="806"/>
                        <a:pt x="167" y="1640"/>
                        <a:pt x="100" y="2474"/>
                      </a:cubicBezTo>
                      <a:cubicBezTo>
                        <a:pt x="0" y="3308"/>
                        <a:pt x="234" y="4142"/>
                        <a:pt x="567" y="4942"/>
                      </a:cubicBezTo>
                      <a:cubicBezTo>
                        <a:pt x="1068" y="6043"/>
                        <a:pt x="1768" y="7110"/>
                        <a:pt x="2736" y="7978"/>
                      </a:cubicBezTo>
                      <a:cubicBezTo>
                        <a:pt x="3369" y="8578"/>
                        <a:pt x="4170" y="9145"/>
                        <a:pt x="5104" y="9179"/>
                      </a:cubicBezTo>
                      <a:cubicBezTo>
                        <a:pt x="5150" y="9182"/>
                        <a:pt x="5196" y="9184"/>
                        <a:pt x="5242" y="9184"/>
                      </a:cubicBezTo>
                      <a:cubicBezTo>
                        <a:pt x="6110" y="9184"/>
                        <a:pt x="7074" y="8602"/>
                        <a:pt x="7105" y="7811"/>
                      </a:cubicBezTo>
                      <a:lnTo>
                        <a:pt x="3936" y="439"/>
                      </a:lnTo>
                      <a:cubicBezTo>
                        <a:pt x="3569" y="142"/>
                        <a:pt x="3092" y="0"/>
                        <a:pt x="2615" y="0"/>
                      </a:cubicBezTo>
                      <a:close/>
                    </a:path>
                  </a:pathLst>
                </a:custGeom>
                <a:solidFill>
                  <a:srgbClr val="9E4950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43"/>
                <p:cNvSpPr/>
                <p:nvPr/>
              </p:nvSpPr>
              <p:spPr>
                <a:xfrm>
                  <a:off x="3955500" y="1220550"/>
                  <a:ext cx="251050" cy="30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42" h="12137" extrusionOk="0">
                      <a:moveTo>
                        <a:pt x="4946" y="1"/>
                      </a:moveTo>
                      <a:cubicBezTo>
                        <a:pt x="4289" y="1"/>
                        <a:pt x="3633" y="126"/>
                        <a:pt x="3036" y="365"/>
                      </a:cubicBezTo>
                      <a:cubicBezTo>
                        <a:pt x="1702" y="898"/>
                        <a:pt x="635" y="2033"/>
                        <a:pt x="1" y="3334"/>
                      </a:cubicBezTo>
                      <a:lnTo>
                        <a:pt x="334" y="10539"/>
                      </a:lnTo>
                      <a:cubicBezTo>
                        <a:pt x="1274" y="11583"/>
                        <a:pt x="2703" y="12136"/>
                        <a:pt x="4128" y="12136"/>
                      </a:cubicBezTo>
                      <a:cubicBezTo>
                        <a:pt x="4524" y="12136"/>
                        <a:pt x="4920" y="12094"/>
                        <a:pt x="5305" y="12006"/>
                      </a:cubicBezTo>
                      <a:cubicBezTo>
                        <a:pt x="7039" y="11573"/>
                        <a:pt x="8540" y="10272"/>
                        <a:pt x="9308" y="8604"/>
                      </a:cubicBezTo>
                      <a:cubicBezTo>
                        <a:pt x="10041" y="6936"/>
                        <a:pt x="10041" y="5001"/>
                        <a:pt x="9374" y="3334"/>
                      </a:cubicBezTo>
                      <a:cubicBezTo>
                        <a:pt x="8974" y="2233"/>
                        <a:pt x="8273" y="1232"/>
                        <a:pt x="7273" y="598"/>
                      </a:cubicBezTo>
                      <a:cubicBezTo>
                        <a:pt x="6572" y="192"/>
                        <a:pt x="5759" y="1"/>
                        <a:pt x="4946" y="1"/>
                      </a:cubicBezTo>
                      <a:close/>
                    </a:path>
                  </a:pathLst>
                </a:custGeom>
                <a:solidFill>
                  <a:srgbClr val="9E4950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43"/>
                <p:cNvSpPr/>
                <p:nvPr/>
              </p:nvSpPr>
              <p:spPr>
                <a:xfrm>
                  <a:off x="4638500" y="3141000"/>
                  <a:ext cx="283550" cy="24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2" h="9704" extrusionOk="0">
                      <a:moveTo>
                        <a:pt x="6152" y="1"/>
                      </a:moveTo>
                      <a:cubicBezTo>
                        <a:pt x="3469" y="1"/>
                        <a:pt x="0" y="1236"/>
                        <a:pt x="0" y="1236"/>
                      </a:cubicBezTo>
                      <a:lnTo>
                        <a:pt x="4670" y="9675"/>
                      </a:lnTo>
                      <a:cubicBezTo>
                        <a:pt x="5031" y="9691"/>
                        <a:pt x="5394" y="9703"/>
                        <a:pt x="5755" y="9703"/>
                      </a:cubicBezTo>
                      <a:cubicBezTo>
                        <a:pt x="6899" y="9703"/>
                        <a:pt x="8034" y="9581"/>
                        <a:pt x="9074" y="9075"/>
                      </a:cubicBezTo>
                      <a:cubicBezTo>
                        <a:pt x="10341" y="8441"/>
                        <a:pt x="11342" y="7006"/>
                        <a:pt x="11042" y="5639"/>
                      </a:cubicBezTo>
                      <a:cubicBezTo>
                        <a:pt x="11042" y="5639"/>
                        <a:pt x="10675" y="2737"/>
                        <a:pt x="8740" y="769"/>
                      </a:cubicBezTo>
                      <a:cubicBezTo>
                        <a:pt x="8193" y="202"/>
                        <a:pt x="7237" y="1"/>
                        <a:pt x="61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43"/>
                <p:cNvSpPr/>
                <p:nvPr/>
              </p:nvSpPr>
              <p:spPr>
                <a:xfrm>
                  <a:off x="2479450" y="1880125"/>
                  <a:ext cx="1089150" cy="121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66" h="48502" extrusionOk="0">
                      <a:moveTo>
                        <a:pt x="2102" y="0"/>
                      </a:moveTo>
                      <a:cubicBezTo>
                        <a:pt x="334" y="4971"/>
                        <a:pt x="1" y="10408"/>
                        <a:pt x="701" y="15645"/>
                      </a:cubicBezTo>
                      <a:cubicBezTo>
                        <a:pt x="1435" y="20882"/>
                        <a:pt x="3170" y="25919"/>
                        <a:pt x="5471" y="30689"/>
                      </a:cubicBezTo>
                      <a:cubicBezTo>
                        <a:pt x="7339" y="34592"/>
                        <a:pt x="9607" y="38361"/>
                        <a:pt x="12543" y="41530"/>
                      </a:cubicBezTo>
                      <a:cubicBezTo>
                        <a:pt x="15512" y="44699"/>
                        <a:pt x="19181" y="47268"/>
                        <a:pt x="23351" y="48502"/>
                      </a:cubicBezTo>
                      <a:lnTo>
                        <a:pt x="42031" y="47568"/>
                      </a:lnTo>
                      <a:cubicBezTo>
                        <a:pt x="42031" y="47568"/>
                        <a:pt x="43565" y="41730"/>
                        <a:pt x="41063" y="36893"/>
                      </a:cubicBezTo>
                      <a:cubicBezTo>
                        <a:pt x="38562" y="32057"/>
                        <a:pt x="31957" y="31556"/>
                        <a:pt x="31957" y="31556"/>
                      </a:cubicBezTo>
                      <a:cubicBezTo>
                        <a:pt x="30813" y="32240"/>
                        <a:pt x="29572" y="32535"/>
                        <a:pt x="28304" y="32535"/>
                      </a:cubicBezTo>
                      <a:cubicBezTo>
                        <a:pt x="25245" y="32535"/>
                        <a:pt x="22030" y="30820"/>
                        <a:pt x="19648" y="28721"/>
                      </a:cubicBezTo>
                      <a:cubicBezTo>
                        <a:pt x="12176" y="22116"/>
                        <a:pt x="8540" y="11409"/>
                        <a:pt x="10308" y="1735"/>
                      </a:cubicBezTo>
                      <a:cubicBezTo>
                        <a:pt x="7606" y="1201"/>
                        <a:pt x="4937" y="634"/>
                        <a:pt x="2102" y="0"/>
                      </a:cubicBezTo>
                      <a:close/>
                    </a:path>
                  </a:pathLst>
                </a:custGeom>
                <a:solidFill>
                  <a:srgbClr val="9E4950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43"/>
                <p:cNvSpPr/>
                <p:nvPr/>
              </p:nvSpPr>
              <p:spPr>
                <a:xfrm>
                  <a:off x="2516150" y="1777475"/>
                  <a:ext cx="53400" cy="14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5848" extrusionOk="0">
                      <a:moveTo>
                        <a:pt x="1186" y="1"/>
                      </a:moveTo>
                      <a:cubicBezTo>
                        <a:pt x="1169" y="1"/>
                        <a:pt x="1152" y="2"/>
                        <a:pt x="1134" y="3"/>
                      </a:cubicBezTo>
                      <a:cubicBezTo>
                        <a:pt x="868" y="3"/>
                        <a:pt x="634" y="204"/>
                        <a:pt x="501" y="437"/>
                      </a:cubicBezTo>
                      <a:cubicBezTo>
                        <a:pt x="367" y="671"/>
                        <a:pt x="301" y="937"/>
                        <a:pt x="234" y="1171"/>
                      </a:cubicBezTo>
                      <a:cubicBezTo>
                        <a:pt x="0" y="2472"/>
                        <a:pt x="34" y="3839"/>
                        <a:pt x="401" y="5107"/>
                      </a:cubicBezTo>
                      <a:cubicBezTo>
                        <a:pt x="501" y="5441"/>
                        <a:pt x="667" y="5808"/>
                        <a:pt x="1001" y="5841"/>
                      </a:cubicBezTo>
                      <a:cubicBezTo>
                        <a:pt x="1030" y="5845"/>
                        <a:pt x="1060" y="5847"/>
                        <a:pt x="1090" y="5847"/>
                      </a:cubicBezTo>
                      <a:cubicBezTo>
                        <a:pt x="1299" y="5847"/>
                        <a:pt x="1518" y="5745"/>
                        <a:pt x="1635" y="5541"/>
                      </a:cubicBezTo>
                      <a:cubicBezTo>
                        <a:pt x="1802" y="5374"/>
                        <a:pt x="1835" y="5140"/>
                        <a:pt x="1868" y="4874"/>
                      </a:cubicBezTo>
                      <a:cubicBezTo>
                        <a:pt x="2068" y="3839"/>
                        <a:pt x="2068" y="2772"/>
                        <a:pt x="2135" y="1671"/>
                      </a:cubicBezTo>
                      <a:cubicBezTo>
                        <a:pt x="2135" y="1271"/>
                        <a:pt x="2068" y="937"/>
                        <a:pt x="1902" y="537"/>
                      </a:cubicBezTo>
                      <a:cubicBezTo>
                        <a:pt x="1807" y="284"/>
                        <a:pt x="1502" y="1"/>
                        <a:pt x="1186" y="1"/>
                      </a:cubicBezTo>
                      <a:close/>
                    </a:path>
                  </a:pathLst>
                </a:custGeom>
                <a:solidFill>
                  <a:srgbClr val="9E4950"/>
                </a:solidFill>
                <a:ln w="10850" cap="flat" cmpd="sng">
                  <a:solidFill>
                    <a:srgbClr val="000000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43"/>
                <p:cNvSpPr/>
                <p:nvPr/>
              </p:nvSpPr>
              <p:spPr>
                <a:xfrm>
                  <a:off x="2516150" y="1776725"/>
                  <a:ext cx="53400" cy="14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5905" fill="none" extrusionOk="0">
                      <a:moveTo>
                        <a:pt x="2135" y="1701"/>
                      </a:moveTo>
                      <a:cubicBezTo>
                        <a:pt x="2068" y="2802"/>
                        <a:pt x="2068" y="3869"/>
                        <a:pt x="1868" y="4904"/>
                      </a:cubicBezTo>
                      <a:cubicBezTo>
                        <a:pt x="1835" y="5170"/>
                        <a:pt x="1802" y="5404"/>
                        <a:pt x="1635" y="5571"/>
                      </a:cubicBezTo>
                      <a:cubicBezTo>
                        <a:pt x="1501" y="5804"/>
                        <a:pt x="1235" y="5904"/>
                        <a:pt x="1001" y="5871"/>
                      </a:cubicBezTo>
                      <a:cubicBezTo>
                        <a:pt x="667" y="5838"/>
                        <a:pt x="501" y="5471"/>
                        <a:pt x="401" y="5137"/>
                      </a:cubicBezTo>
                      <a:cubicBezTo>
                        <a:pt x="34" y="3869"/>
                        <a:pt x="0" y="2502"/>
                        <a:pt x="234" y="1201"/>
                      </a:cubicBezTo>
                      <a:cubicBezTo>
                        <a:pt x="301" y="967"/>
                        <a:pt x="367" y="701"/>
                        <a:pt x="501" y="467"/>
                      </a:cubicBezTo>
                      <a:cubicBezTo>
                        <a:pt x="634" y="234"/>
                        <a:pt x="868" y="33"/>
                        <a:pt x="1134" y="33"/>
                      </a:cubicBezTo>
                      <a:cubicBezTo>
                        <a:pt x="1468" y="0"/>
                        <a:pt x="1802" y="300"/>
                        <a:pt x="1902" y="567"/>
                      </a:cubicBezTo>
                      <a:cubicBezTo>
                        <a:pt x="2068" y="967"/>
                        <a:pt x="2135" y="1301"/>
                        <a:pt x="2135" y="1701"/>
                      </a:cubicBezTo>
                      <a:close/>
                    </a:path>
                  </a:pathLst>
                </a:custGeom>
                <a:solidFill>
                  <a:srgbClr val="9E4950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43"/>
                <p:cNvSpPr/>
                <p:nvPr/>
              </p:nvSpPr>
              <p:spPr>
                <a:xfrm>
                  <a:off x="2682100" y="1597900"/>
                  <a:ext cx="72575" cy="1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" h="6853" extrusionOk="0">
                      <a:moveTo>
                        <a:pt x="1567" y="0"/>
                      </a:moveTo>
                      <a:cubicBezTo>
                        <a:pt x="1511" y="0"/>
                        <a:pt x="1456" y="5"/>
                        <a:pt x="1401" y="15"/>
                      </a:cubicBezTo>
                      <a:cubicBezTo>
                        <a:pt x="901" y="148"/>
                        <a:pt x="701" y="648"/>
                        <a:pt x="601" y="1082"/>
                      </a:cubicBezTo>
                      <a:cubicBezTo>
                        <a:pt x="201" y="2917"/>
                        <a:pt x="34" y="4785"/>
                        <a:pt x="0" y="6619"/>
                      </a:cubicBezTo>
                      <a:lnTo>
                        <a:pt x="2669" y="6853"/>
                      </a:lnTo>
                      <a:cubicBezTo>
                        <a:pt x="2902" y="5018"/>
                        <a:pt x="2902" y="3117"/>
                        <a:pt x="2702" y="1282"/>
                      </a:cubicBezTo>
                      <a:cubicBezTo>
                        <a:pt x="2669" y="982"/>
                        <a:pt x="2602" y="648"/>
                        <a:pt x="2402" y="415"/>
                      </a:cubicBezTo>
                      <a:cubicBezTo>
                        <a:pt x="2231" y="159"/>
                        <a:pt x="1891" y="0"/>
                        <a:pt x="1567" y="0"/>
                      </a:cubicBezTo>
                      <a:close/>
                    </a:path>
                  </a:pathLst>
                </a:custGeom>
                <a:solidFill>
                  <a:srgbClr val="9E4950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43"/>
                <p:cNvSpPr/>
                <p:nvPr/>
              </p:nvSpPr>
              <p:spPr>
                <a:xfrm>
                  <a:off x="3276700" y="2014375"/>
                  <a:ext cx="694675" cy="10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7" h="42165" extrusionOk="0">
                      <a:moveTo>
                        <a:pt x="12009" y="1"/>
                      </a:moveTo>
                      <a:cubicBezTo>
                        <a:pt x="8439" y="4304"/>
                        <a:pt x="6305" y="9775"/>
                        <a:pt x="5137" y="15278"/>
                      </a:cubicBezTo>
                      <a:cubicBezTo>
                        <a:pt x="4303" y="19348"/>
                        <a:pt x="3603" y="24051"/>
                        <a:pt x="0" y="26186"/>
                      </a:cubicBezTo>
                      <a:cubicBezTo>
                        <a:pt x="0" y="26186"/>
                        <a:pt x="2602" y="35927"/>
                        <a:pt x="10107" y="42164"/>
                      </a:cubicBezTo>
                      <a:cubicBezTo>
                        <a:pt x="10107" y="42164"/>
                        <a:pt x="20181" y="41831"/>
                        <a:pt x="23984" y="31390"/>
                      </a:cubicBezTo>
                      <a:cubicBezTo>
                        <a:pt x="27787" y="21016"/>
                        <a:pt x="12009" y="1"/>
                        <a:pt x="120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43"/>
                <p:cNvSpPr/>
                <p:nvPr/>
              </p:nvSpPr>
              <p:spPr>
                <a:xfrm>
                  <a:off x="3275850" y="2942800"/>
                  <a:ext cx="367800" cy="7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30012" extrusionOk="0">
                      <a:moveTo>
                        <a:pt x="5357" y="1"/>
                      </a:moveTo>
                      <a:cubicBezTo>
                        <a:pt x="3555" y="1"/>
                        <a:pt x="1778" y="127"/>
                        <a:pt x="1" y="391"/>
                      </a:cubicBezTo>
                      <a:lnTo>
                        <a:pt x="2936" y="25909"/>
                      </a:lnTo>
                      <a:cubicBezTo>
                        <a:pt x="5371" y="27143"/>
                        <a:pt x="8473" y="28711"/>
                        <a:pt x="11876" y="30012"/>
                      </a:cubicBezTo>
                      <a:cubicBezTo>
                        <a:pt x="11876" y="30012"/>
                        <a:pt x="14711" y="23307"/>
                        <a:pt x="13877" y="15969"/>
                      </a:cubicBezTo>
                      <a:cubicBezTo>
                        <a:pt x="13043" y="8630"/>
                        <a:pt x="7473" y="57"/>
                        <a:pt x="7473" y="57"/>
                      </a:cubicBezTo>
                      <a:cubicBezTo>
                        <a:pt x="6763" y="20"/>
                        <a:pt x="6058" y="1"/>
                        <a:pt x="5357" y="1"/>
                      </a:cubicBezTo>
                      <a:close/>
                    </a:path>
                  </a:pathLst>
                </a:custGeom>
                <a:solidFill>
                  <a:srgbClr val="9E4950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43"/>
                <p:cNvSpPr/>
                <p:nvPr/>
              </p:nvSpPr>
              <p:spPr>
                <a:xfrm>
                  <a:off x="3461825" y="2944225"/>
                  <a:ext cx="831450" cy="8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58" h="32701" extrusionOk="0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3203" y="9640"/>
                        <a:pt x="4704" y="19814"/>
                        <a:pt x="4437" y="29955"/>
                      </a:cubicBezTo>
                      <a:cubicBezTo>
                        <a:pt x="8487" y="31491"/>
                        <a:pt x="13028" y="32700"/>
                        <a:pt x="17591" y="32700"/>
                      </a:cubicBezTo>
                      <a:cubicBezTo>
                        <a:pt x="18477" y="32700"/>
                        <a:pt x="19364" y="32654"/>
                        <a:pt x="20248" y="32557"/>
                      </a:cubicBezTo>
                      <a:lnTo>
                        <a:pt x="33258" y="6038"/>
                      </a:lnTo>
                      <a:cubicBezTo>
                        <a:pt x="28354" y="5271"/>
                        <a:pt x="23417" y="4470"/>
                        <a:pt x="18380" y="3703"/>
                      </a:cubicBezTo>
                      <a:cubicBezTo>
                        <a:pt x="12376" y="2002"/>
                        <a:pt x="6171" y="334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43"/>
                <p:cNvSpPr/>
                <p:nvPr/>
              </p:nvSpPr>
              <p:spPr>
                <a:xfrm>
                  <a:off x="3596925" y="2978400"/>
                  <a:ext cx="106750" cy="7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29155" fill="none" extrusionOk="0">
                      <a:moveTo>
                        <a:pt x="3336" y="29155"/>
                      </a:moveTo>
                      <a:cubicBezTo>
                        <a:pt x="4270" y="19348"/>
                        <a:pt x="3069" y="9341"/>
                        <a:pt x="0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43"/>
                <p:cNvSpPr/>
                <p:nvPr/>
              </p:nvSpPr>
              <p:spPr>
                <a:xfrm>
                  <a:off x="3461825" y="2944225"/>
                  <a:ext cx="459525" cy="9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81" h="3703" fill="none" extrusionOk="0">
                      <a:moveTo>
                        <a:pt x="18380" y="3703"/>
                      </a:moveTo>
                      <a:cubicBezTo>
                        <a:pt x="12376" y="2002"/>
                        <a:pt x="6171" y="334"/>
                        <a:pt x="0" y="0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2" name="Google Shape;1052;p43"/>
                <p:cNvSpPr/>
                <p:nvPr/>
              </p:nvSpPr>
              <p:spPr>
                <a:xfrm>
                  <a:off x="3275025" y="2940875"/>
                  <a:ext cx="18515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6" h="468" fill="none" extrusionOk="0">
                      <a:moveTo>
                        <a:pt x="7406" y="134"/>
                      </a:moveTo>
                      <a:lnTo>
                        <a:pt x="7406" y="134"/>
                      </a:lnTo>
                      <a:cubicBezTo>
                        <a:pt x="4971" y="1"/>
                        <a:pt x="2435" y="101"/>
                        <a:pt x="0" y="468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3" name="Google Shape;1053;p43"/>
                <p:cNvSpPr/>
                <p:nvPr/>
              </p:nvSpPr>
              <p:spPr>
                <a:xfrm>
                  <a:off x="2912250" y="2952550"/>
                  <a:ext cx="653000" cy="16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20" h="65281" extrusionOk="0">
                      <a:moveTo>
                        <a:pt x="14545" y="1"/>
                      </a:moveTo>
                      <a:cubicBezTo>
                        <a:pt x="11142" y="534"/>
                        <a:pt x="7706" y="1702"/>
                        <a:pt x="5205" y="4137"/>
                      </a:cubicBezTo>
                      <a:cubicBezTo>
                        <a:pt x="1235" y="7906"/>
                        <a:pt x="401" y="13844"/>
                        <a:pt x="268" y="19315"/>
                      </a:cubicBezTo>
                      <a:cubicBezTo>
                        <a:pt x="1" y="32991"/>
                        <a:pt x="3070" y="47501"/>
                        <a:pt x="6739" y="61211"/>
                      </a:cubicBezTo>
                      <a:lnTo>
                        <a:pt x="18948" y="65281"/>
                      </a:lnTo>
                      <a:lnTo>
                        <a:pt x="26120" y="58009"/>
                      </a:lnTo>
                      <a:cubicBezTo>
                        <a:pt x="25886" y="46734"/>
                        <a:pt x="25052" y="35526"/>
                        <a:pt x="23585" y="24385"/>
                      </a:cubicBezTo>
                      <a:lnTo>
                        <a:pt x="14545" y="1"/>
                      </a:lnTo>
                      <a:close/>
                    </a:path>
                  </a:pathLst>
                </a:custGeom>
                <a:solidFill>
                  <a:srgbClr val="9E49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4" name="Google Shape;1054;p43"/>
                <p:cNvSpPr/>
                <p:nvPr/>
              </p:nvSpPr>
              <p:spPr>
                <a:xfrm>
                  <a:off x="2912250" y="2952550"/>
                  <a:ext cx="653000" cy="163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20" h="65281" fill="none" extrusionOk="0">
                      <a:moveTo>
                        <a:pt x="14545" y="1"/>
                      </a:moveTo>
                      <a:cubicBezTo>
                        <a:pt x="11142" y="534"/>
                        <a:pt x="7706" y="1702"/>
                        <a:pt x="5205" y="4137"/>
                      </a:cubicBezTo>
                      <a:cubicBezTo>
                        <a:pt x="1235" y="7906"/>
                        <a:pt x="401" y="13844"/>
                        <a:pt x="268" y="19315"/>
                      </a:cubicBezTo>
                      <a:cubicBezTo>
                        <a:pt x="1" y="32991"/>
                        <a:pt x="3070" y="47501"/>
                        <a:pt x="6739" y="61211"/>
                      </a:cubicBezTo>
                      <a:lnTo>
                        <a:pt x="18948" y="65281"/>
                      </a:lnTo>
                      <a:lnTo>
                        <a:pt x="26120" y="58009"/>
                      </a:lnTo>
                      <a:lnTo>
                        <a:pt x="26120" y="58009"/>
                      </a:lnTo>
                      <a:cubicBezTo>
                        <a:pt x="25886" y="46734"/>
                        <a:pt x="25052" y="35526"/>
                        <a:pt x="23585" y="24385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43"/>
                <p:cNvSpPr/>
                <p:nvPr/>
              </p:nvSpPr>
              <p:spPr>
                <a:xfrm>
                  <a:off x="3025675" y="3123500"/>
                  <a:ext cx="44225" cy="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304" fill="none" extrusionOk="0">
                      <a:moveTo>
                        <a:pt x="1768" y="1"/>
                      </a:moveTo>
                      <a:cubicBezTo>
                        <a:pt x="601" y="601"/>
                        <a:pt x="1" y="2102"/>
                        <a:pt x="434" y="3303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43"/>
                <p:cNvSpPr/>
                <p:nvPr/>
              </p:nvSpPr>
              <p:spPr>
                <a:xfrm>
                  <a:off x="3080725" y="4402750"/>
                  <a:ext cx="487025" cy="4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1" h="19649" extrusionOk="0">
                      <a:moveTo>
                        <a:pt x="19347" y="1"/>
                      </a:moveTo>
                      <a:cubicBezTo>
                        <a:pt x="12943" y="401"/>
                        <a:pt x="6205" y="1535"/>
                        <a:pt x="0" y="3203"/>
                      </a:cubicBezTo>
                      <a:cubicBezTo>
                        <a:pt x="1134" y="7406"/>
                        <a:pt x="2335" y="11576"/>
                        <a:pt x="3503" y="15645"/>
                      </a:cubicBezTo>
                      <a:lnTo>
                        <a:pt x="12843" y="19648"/>
                      </a:lnTo>
                      <a:lnTo>
                        <a:pt x="19314" y="15479"/>
                      </a:lnTo>
                      <a:cubicBezTo>
                        <a:pt x="19481" y="10308"/>
                        <a:pt x="19481" y="5171"/>
                        <a:pt x="193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10850" cap="flat" cmpd="sng">
                  <a:solidFill>
                    <a:srgbClr val="000000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43"/>
                <p:cNvSpPr/>
                <p:nvPr/>
              </p:nvSpPr>
              <p:spPr>
                <a:xfrm>
                  <a:off x="3162450" y="4497825"/>
                  <a:ext cx="10025" cy="3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1536" fill="none" extrusionOk="0">
                      <a:moveTo>
                        <a:pt x="0" y="1"/>
                      </a:moveTo>
                      <a:cubicBezTo>
                        <a:pt x="134" y="534"/>
                        <a:pt x="300" y="1001"/>
                        <a:pt x="400" y="153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43"/>
                <p:cNvSpPr/>
                <p:nvPr/>
              </p:nvSpPr>
              <p:spPr>
                <a:xfrm>
                  <a:off x="3236650" y="4486975"/>
                  <a:ext cx="9200" cy="3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1336" fill="none" extrusionOk="0">
                      <a:moveTo>
                        <a:pt x="1" y="1"/>
                      </a:moveTo>
                      <a:cubicBezTo>
                        <a:pt x="101" y="468"/>
                        <a:pt x="234" y="868"/>
                        <a:pt x="368" y="133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43"/>
                <p:cNvSpPr/>
                <p:nvPr/>
              </p:nvSpPr>
              <p:spPr>
                <a:xfrm>
                  <a:off x="3316725" y="4474475"/>
                  <a:ext cx="9200" cy="3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" h="1302" fill="none" extrusionOk="0">
                      <a:moveTo>
                        <a:pt x="0" y="1"/>
                      </a:moveTo>
                      <a:cubicBezTo>
                        <a:pt x="134" y="434"/>
                        <a:pt x="234" y="868"/>
                        <a:pt x="367" y="130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43"/>
                <p:cNvSpPr/>
                <p:nvPr/>
              </p:nvSpPr>
              <p:spPr>
                <a:xfrm>
                  <a:off x="3397600" y="4461125"/>
                  <a:ext cx="8375" cy="3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1469" fill="none" extrusionOk="0">
                      <a:moveTo>
                        <a:pt x="1" y="1"/>
                      </a:moveTo>
                      <a:cubicBezTo>
                        <a:pt x="101" y="368"/>
                        <a:pt x="268" y="1035"/>
                        <a:pt x="334" y="146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43"/>
                <p:cNvSpPr/>
                <p:nvPr/>
              </p:nvSpPr>
              <p:spPr>
                <a:xfrm>
                  <a:off x="3471000" y="4453625"/>
                  <a:ext cx="5850" cy="3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1302" fill="none" extrusionOk="0">
                      <a:moveTo>
                        <a:pt x="0" y="1"/>
                      </a:moveTo>
                      <a:cubicBezTo>
                        <a:pt x="67" y="468"/>
                        <a:pt x="167" y="868"/>
                        <a:pt x="234" y="1302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43"/>
                <p:cNvSpPr/>
                <p:nvPr/>
              </p:nvSpPr>
              <p:spPr>
                <a:xfrm>
                  <a:off x="2999825" y="4789700"/>
                  <a:ext cx="563750" cy="1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0" h="6072" extrusionOk="0">
                      <a:moveTo>
                        <a:pt x="22550" y="1"/>
                      </a:moveTo>
                      <a:lnTo>
                        <a:pt x="6739" y="167"/>
                      </a:lnTo>
                      <a:cubicBezTo>
                        <a:pt x="6739" y="167"/>
                        <a:pt x="1835" y="4170"/>
                        <a:pt x="0" y="6072"/>
                      </a:cubicBezTo>
                      <a:lnTo>
                        <a:pt x="22350" y="6072"/>
                      </a:lnTo>
                      <a:cubicBezTo>
                        <a:pt x="22417" y="4070"/>
                        <a:pt x="22517" y="2035"/>
                        <a:pt x="225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43"/>
                <p:cNvSpPr/>
                <p:nvPr/>
              </p:nvSpPr>
              <p:spPr>
                <a:xfrm>
                  <a:off x="3563550" y="4402750"/>
                  <a:ext cx="4200" cy="38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15479" fill="none" extrusionOk="0">
                      <a:moveTo>
                        <a:pt x="1" y="15479"/>
                      </a:moveTo>
                      <a:cubicBezTo>
                        <a:pt x="134" y="10308"/>
                        <a:pt x="168" y="5171"/>
                        <a:pt x="34" y="1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43"/>
                <p:cNvSpPr/>
                <p:nvPr/>
              </p:nvSpPr>
              <p:spPr>
                <a:xfrm>
                  <a:off x="2912250" y="2952550"/>
                  <a:ext cx="363625" cy="153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45" h="61212" fill="none" extrusionOk="0">
                      <a:moveTo>
                        <a:pt x="14545" y="1"/>
                      </a:moveTo>
                      <a:cubicBezTo>
                        <a:pt x="11142" y="534"/>
                        <a:pt x="7706" y="1702"/>
                        <a:pt x="5205" y="4137"/>
                      </a:cubicBezTo>
                      <a:cubicBezTo>
                        <a:pt x="1235" y="7906"/>
                        <a:pt x="401" y="13844"/>
                        <a:pt x="268" y="19315"/>
                      </a:cubicBezTo>
                      <a:cubicBezTo>
                        <a:pt x="1" y="32991"/>
                        <a:pt x="3070" y="47501"/>
                        <a:pt x="6739" y="6121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43"/>
                <p:cNvSpPr/>
                <p:nvPr/>
              </p:nvSpPr>
              <p:spPr>
                <a:xfrm>
                  <a:off x="3025675" y="3123500"/>
                  <a:ext cx="44225" cy="8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3304" fill="none" extrusionOk="0">
                      <a:moveTo>
                        <a:pt x="1768" y="1"/>
                      </a:moveTo>
                      <a:cubicBezTo>
                        <a:pt x="601" y="601"/>
                        <a:pt x="1" y="2102"/>
                        <a:pt x="434" y="330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43"/>
                <p:cNvSpPr/>
                <p:nvPr/>
              </p:nvSpPr>
              <p:spPr>
                <a:xfrm>
                  <a:off x="3606100" y="4401100"/>
                  <a:ext cx="1334300" cy="54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72" h="21678" extrusionOk="0">
                      <a:moveTo>
                        <a:pt x="43298" y="0"/>
                      </a:moveTo>
                      <a:cubicBezTo>
                        <a:pt x="36760" y="100"/>
                        <a:pt x="30289" y="567"/>
                        <a:pt x="23917" y="1468"/>
                      </a:cubicBezTo>
                      <a:cubicBezTo>
                        <a:pt x="23917" y="1468"/>
                        <a:pt x="14744" y="2202"/>
                        <a:pt x="8673" y="6538"/>
                      </a:cubicBezTo>
                      <a:cubicBezTo>
                        <a:pt x="2635" y="10875"/>
                        <a:pt x="0" y="15144"/>
                        <a:pt x="0" y="15144"/>
                      </a:cubicBezTo>
                      <a:cubicBezTo>
                        <a:pt x="334" y="15745"/>
                        <a:pt x="767" y="16279"/>
                        <a:pt x="1201" y="16779"/>
                      </a:cubicBezTo>
                      <a:cubicBezTo>
                        <a:pt x="3603" y="19447"/>
                        <a:pt x="7172" y="20682"/>
                        <a:pt x="10674" y="21249"/>
                      </a:cubicBezTo>
                      <a:cubicBezTo>
                        <a:pt x="12657" y="21554"/>
                        <a:pt x="14652" y="21677"/>
                        <a:pt x="16652" y="21677"/>
                      </a:cubicBezTo>
                      <a:cubicBezTo>
                        <a:pt x="20339" y="21677"/>
                        <a:pt x="24044" y="21258"/>
                        <a:pt x="27720" y="20782"/>
                      </a:cubicBezTo>
                      <a:cubicBezTo>
                        <a:pt x="33724" y="19981"/>
                        <a:pt x="39528" y="19081"/>
                        <a:pt x="45366" y="17980"/>
                      </a:cubicBezTo>
                      <a:lnTo>
                        <a:pt x="53372" y="12242"/>
                      </a:lnTo>
                      <a:lnTo>
                        <a:pt x="43298" y="0"/>
                      </a:lnTo>
                      <a:close/>
                    </a:path>
                  </a:pathLst>
                </a:custGeom>
                <a:solidFill>
                  <a:srgbClr val="9E4950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43"/>
                <p:cNvSpPr/>
                <p:nvPr/>
              </p:nvSpPr>
              <p:spPr>
                <a:xfrm>
                  <a:off x="4686025" y="4401500"/>
                  <a:ext cx="398650" cy="44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6" h="17964" extrusionOk="0">
                      <a:moveTo>
                        <a:pt x="2169" y="1"/>
                      </a:moveTo>
                      <a:cubicBezTo>
                        <a:pt x="1446" y="1"/>
                        <a:pt x="723" y="6"/>
                        <a:pt x="1" y="18"/>
                      </a:cubicBezTo>
                      <a:cubicBezTo>
                        <a:pt x="101" y="6055"/>
                        <a:pt x="801" y="12093"/>
                        <a:pt x="2102" y="17964"/>
                      </a:cubicBezTo>
                      <a:cubicBezTo>
                        <a:pt x="5905" y="17263"/>
                        <a:pt x="9674" y="16529"/>
                        <a:pt x="13577" y="15729"/>
                      </a:cubicBezTo>
                      <a:lnTo>
                        <a:pt x="15946" y="7857"/>
                      </a:lnTo>
                      <a:lnTo>
                        <a:pt x="13010" y="418"/>
                      </a:lnTo>
                      <a:cubicBezTo>
                        <a:pt x="9396" y="140"/>
                        <a:pt x="5783" y="1"/>
                        <a:pt x="2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43"/>
                <p:cNvSpPr/>
                <p:nvPr/>
              </p:nvSpPr>
              <p:spPr>
                <a:xfrm>
                  <a:off x="4740225" y="4469475"/>
                  <a:ext cx="400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" h="335" fill="none" extrusionOk="0">
                      <a:moveTo>
                        <a:pt x="1602" y="0"/>
                      </a:moveTo>
                      <a:cubicBezTo>
                        <a:pt x="1068" y="134"/>
                        <a:pt x="601" y="234"/>
                        <a:pt x="1" y="33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43"/>
                <p:cNvSpPr/>
                <p:nvPr/>
              </p:nvSpPr>
              <p:spPr>
                <a:xfrm>
                  <a:off x="4752750" y="4543700"/>
                  <a:ext cx="333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5" h="268" fill="none" extrusionOk="0">
                      <a:moveTo>
                        <a:pt x="1335" y="0"/>
                      </a:moveTo>
                      <a:cubicBezTo>
                        <a:pt x="901" y="67"/>
                        <a:pt x="434" y="200"/>
                        <a:pt x="0" y="26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43"/>
                <p:cNvSpPr/>
                <p:nvPr/>
              </p:nvSpPr>
              <p:spPr>
                <a:xfrm>
                  <a:off x="4761075" y="4624575"/>
                  <a:ext cx="32550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302" fill="none" extrusionOk="0">
                      <a:moveTo>
                        <a:pt x="1302" y="1"/>
                      </a:moveTo>
                      <a:cubicBezTo>
                        <a:pt x="902" y="101"/>
                        <a:pt x="435" y="201"/>
                        <a:pt x="1" y="30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1" name="Google Shape;1071;p43"/>
                <p:cNvSpPr/>
                <p:nvPr/>
              </p:nvSpPr>
              <p:spPr>
                <a:xfrm>
                  <a:off x="4765250" y="4707150"/>
                  <a:ext cx="36725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9" h="234" fill="none" extrusionOk="0">
                      <a:moveTo>
                        <a:pt x="1468" y="0"/>
                      </a:moveTo>
                      <a:cubicBezTo>
                        <a:pt x="1101" y="34"/>
                        <a:pt x="401" y="200"/>
                        <a:pt x="1" y="23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2" name="Google Shape;1072;p43"/>
                <p:cNvSpPr/>
                <p:nvPr/>
              </p:nvSpPr>
              <p:spPr>
                <a:xfrm>
                  <a:off x="4772750" y="4779700"/>
                  <a:ext cx="33400" cy="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6" h="168" fill="none" extrusionOk="0">
                      <a:moveTo>
                        <a:pt x="1335" y="0"/>
                      </a:moveTo>
                      <a:cubicBezTo>
                        <a:pt x="868" y="67"/>
                        <a:pt x="468" y="134"/>
                        <a:pt x="1" y="16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43"/>
                <p:cNvSpPr/>
                <p:nvPr/>
              </p:nvSpPr>
              <p:spPr>
                <a:xfrm>
                  <a:off x="5011275" y="4411925"/>
                  <a:ext cx="179300" cy="52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2" h="21183" extrusionOk="0">
                      <a:moveTo>
                        <a:pt x="0" y="1"/>
                      </a:moveTo>
                      <a:lnTo>
                        <a:pt x="567" y="15278"/>
                      </a:lnTo>
                      <a:cubicBezTo>
                        <a:pt x="567" y="15278"/>
                        <a:pt x="6571" y="21016"/>
                        <a:pt x="7172" y="21183"/>
                      </a:cubicBezTo>
                      <a:cubicBezTo>
                        <a:pt x="7172" y="14144"/>
                        <a:pt x="6805" y="7373"/>
                        <a:pt x="6004" y="601"/>
                      </a:cubicBezTo>
                      <a:cubicBezTo>
                        <a:pt x="4003" y="334"/>
                        <a:pt x="2002" y="168"/>
                        <a:pt x="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43"/>
                <p:cNvSpPr/>
                <p:nvPr/>
              </p:nvSpPr>
              <p:spPr>
                <a:xfrm>
                  <a:off x="3557725" y="4011650"/>
                  <a:ext cx="757225" cy="76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9" h="30690" extrusionOk="0">
                      <a:moveTo>
                        <a:pt x="24952" y="0"/>
                      </a:moveTo>
                      <a:lnTo>
                        <a:pt x="7372" y="601"/>
                      </a:lnTo>
                      <a:cubicBezTo>
                        <a:pt x="5438" y="4670"/>
                        <a:pt x="3703" y="8840"/>
                        <a:pt x="2235" y="13110"/>
                      </a:cubicBezTo>
                      <a:cubicBezTo>
                        <a:pt x="1101" y="16279"/>
                        <a:pt x="167" y="19548"/>
                        <a:pt x="67" y="22950"/>
                      </a:cubicBezTo>
                      <a:cubicBezTo>
                        <a:pt x="0" y="25652"/>
                        <a:pt x="568" y="28387"/>
                        <a:pt x="1935" y="30689"/>
                      </a:cubicBezTo>
                      <a:lnTo>
                        <a:pt x="30289" y="15311"/>
                      </a:lnTo>
                      <a:lnTo>
                        <a:pt x="24952" y="0"/>
                      </a:lnTo>
                      <a:close/>
                    </a:path>
                  </a:pathLst>
                </a:custGeom>
                <a:solidFill>
                  <a:srgbClr val="9E49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43"/>
                <p:cNvSpPr/>
                <p:nvPr/>
              </p:nvSpPr>
              <p:spPr>
                <a:xfrm>
                  <a:off x="3557725" y="4011650"/>
                  <a:ext cx="757225" cy="76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9" h="30690" fill="none" extrusionOk="0">
                      <a:moveTo>
                        <a:pt x="30289" y="15311"/>
                      </a:moveTo>
                      <a:lnTo>
                        <a:pt x="24952" y="0"/>
                      </a:lnTo>
                      <a:lnTo>
                        <a:pt x="7372" y="601"/>
                      </a:lnTo>
                      <a:lnTo>
                        <a:pt x="7372" y="601"/>
                      </a:lnTo>
                      <a:cubicBezTo>
                        <a:pt x="5438" y="4670"/>
                        <a:pt x="3703" y="8840"/>
                        <a:pt x="2235" y="13110"/>
                      </a:cubicBezTo>
                      <a:cubicBezTo>
                        <a:pt x="1101" y="16279"/>
                        <a:pt x="167" y="19548"/>
                        <a:pt x="67" y="22950"/>
                      </a:cubicBezTo>
                      <a:cubicBezTo>
                        <a:pt x="0" y="25652"/>
                        <a:pt x="568" y="28387"/>
                        <a:pt x="1935" y="30689"/>
                      </a:cubicBezTo>
                    </a:path>
                  </a:pathLst>
                </a:custGeom>
                <a:noFill/>
                <a:ln w="10850" cap="flat" cmpd="sng">
                  <a:solidFill>
                    <a:srgbClr val="000000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43"/>
                <p:cNvSpPr/>
                <p:nvPr/>
              </p:nvSpPr>
              <p:spPr>
                <a:xfrm>
                  <a:off x="3636125" y="4648775"/>
                  <a:ext cx="22525" cy="9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" h="3737" fill="none" extrusionOk="0">
                      <a:moveTo>
                        <a:pt x="901" y="0"/>
                      </a:moveTo>
                      <a:cubicBezTo>
                        <a:pt x="67" y="1034"/>
                        <a:pt x="0" y="2636"/>
                        <a:pt x="767" y="3736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43"/>
                <p:cNvSpPr/>
                <p:nvPr/>
              </p:nvSpPr>
              <p:spPr>
                <a:xfrm>
                  <a:off x="3558550" y="4026650"/>
                  <a:ext cx="184325" cy="74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3" h="29889" fill="none" extrusionOk="0">
                      <a:moveTo>
                        <a:pt x="7373" y="1"/>
                      </a:moveTo>
                      <a:lnTo>
                        <a:pt x="7373" y="1"/>
                      </a:lnTo>
                      <a:cubicBezTo>
                        <a:pt x="5438" y="4070"/>
                        <a:pt x="3703" y="8240"/>
                        <a:pt x="2236" y="12510"/>
                      </a:cubicBezTo>
                      <a:cubicBezTo>
                        <a:pt x="1135" y="15679"/>
                        <a:pt x="168" y="18948"/>
                        <a:pt x="68" y="22350"/>
                      </a:cubicBezTo>
                      <a:cubicBezTo>
                        <a:pt x="1" y="24952"/>
                        <a:pt x="535" y="27621"/>
                        <a:pt x="1835" y="29889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43"/>
                <p:cNvSpPr/>
                <p:nvPr/>
              </p:nvSpPr>
              <p:spPr>
                <a:xfrm>
                  <a:off x="3742850" y="3095150"/>
                  <a:ext cx="1141675" cy="12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67" h="51972" extrusionOk="0">
                      <a:moveTo>
                        <a:pt x="22017" y="1"/>
                      </a:moveTo>
                      <a:lnTo>
                        <a:pt x="13944" y="11409"/>
                      </a:lnTo>
                      <a:cubicBezTo>
                        <a:pt x="9041" y="19848"/>
                        <a:pt x="4137" y="28421"/>
                        <a:pt x="1" y="37261"/>
                      </a:cubicBezTo>
                      <a:cubicBezTo>
                        <a:pt x="7006" y="43032"/>
                        <a:pt x="14711" y="48002"/>
                        <a:pt x="22951" y="51971"/>
                      </a:cubicBezTo>
                      <a:cubicBezTo>
                        <a:pt x="26286" y="49470"/>
                        <a:pt x="29489" y="46801"/>
                        <a:pt x="32391" y="43799"/>
                      </a:cubicBezTo>
                      <a:cubicBezTo>
                        <a:pt x="37661" y="38428"/>
                        <a:pt x="41964" y="31990"/>
                        <a:pt x="43832" y="24685"/>
                      </a:cubicBezTo>
                      <a:cubicBezTo>
                        <a:pt x="45667" y="17447"/>
                        <a:pt x="44866" y="9307"/>
                        <a:pt x="39162" y="2970"/>
                      </a:cubicBezTo>
                      <a:cubicBezTo>
                        <a:pt x="33391" y="1969"/>
                        <a:pt x="27721" y="968"/>
                        <a:pt x="220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43"/>
                <p:cNvSpPr/>
                <p:nvPr/>
              </p:nvSpPr>
              <p:spPr>
                <a:xfrm>
                  <a:off x="3817075" y="3936600"/>
                  <a:ext cx="567100" cy="37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84" h="15112" fill="none" extrusionOk="0">
                      <a:moveTo>
                        <a:pt x="1" y="0"/>
                      </a:moveTo>
                      <a:cubicBezTo>
                        <a:pt x="7406" y="5204"/>
                        <a:pt x="14978" y="10274"/>
                        <a:pt x="22683" y="1511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43"/>
                <p:cNvSpPr/>
                <p:nvPr/>
              </p:nvSpPr>
              <p:spPr>
                <a:xfrm>
                  <a:off x="4325775" y="3284450"/>
                  <a:ext cx="243525" cy="31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12777" fill="none" extrusionOk="0">
                      <a:moveTo>
                        <a:pt x="0" y="1"/>
                      </a:moveTo>
                      <a:cubicBezTo>
                        <a:pt x="34" y="3403"/>
                        <a:pt x="167" y="7106"/>
                        <a:pt x="2369" y="9741"/>
                      </a:cubicBezTo>
                      <a:cubicBezTo>
                        <a:pt x="4103" y="11809"/>
                        <a:pt x="7072" y="12777"/>
                        <a:pt x="9741" y="1221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43"/>
                <p:cNvSpPr/>
                <p:nvPr/>
              </p:nvSpPr>
              <p:spPr>
                <a:xfrm>
                  <a:off x="3742850" y="3379525"/>
                  <a:ext cx="347775" cy="64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1" h="25886" fill="none" extrusionOk="0">
                      <a:moveTo>
                        <a:pt x="13911" y="1"/>
                      </a:moveTo>
                      <a:cubicBezTo>
                        <a:pt x="9041" y="8473"/>
                        <a:pt x="4137" y="17046"/>
                        <a:pt x="1" y="25886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43"/>
                <p:cNvSpPr/>
                <p:nvPr/>
              </p:nvSpPr>
              <p:spPr>
                <a:xfrm>
                  <a:off x="4314925" y="3169375"/>
                  <a:ext cx="567950" cy="122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8" h="49003" fill="none" extrusionOk="0">
                      <a:moveTo>
                        <a:pt x="1" y="49002"/>
                      </a:moveTo>
                      <a:cubicBezTo>
                        <a:pt x="3337" y="46501"/>
                        <a:pt x="6572" y="43832"/>
                        <a:pt x="9474" y="40830"/>
                      </a:cubicBezTo>
                      <a:cubicBezTo>
                        <a:pt x="14745" y="35459"/>
                        <a:pt x="19014" y="29021"/>
                        <a:pt x="20882" y="21716"/>
                      </a:cubicBezTo>
                      <a:cubicBezTo>
                        <a:pt x="22717" y="14478"/>
                        <a:pt x="21950" y="6338"/>
                        <a:pt x="16212" y="1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43"/>
                <p:cNvSpPr/>
                <p:nvPr/>
              </p:nvSpPr>
              <p:spPr>
                <a:xfrm>
                  <a:off x="3579400" y="1790400"/>
                  <a:ext cx="1335150" cy="149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6" h="59697" extrusionOk="0">
                      <a:moveTo>
                        <a:pt x="19164" y="1"/>
                      </a:moveTo>
                      <a:cubicBezTo>
                        <a:pt x="18636" y="1"/>
                        <a:pt x="18107" y="18"/>
                        <a:pt x="17580" y="53"/>
                      </a:cubicBezTo>
                      <a:lnTo>
                        <a:pt x="11843" y="7626"/>
                      </a:lnTo>
                      <a:lnTo>
                        <a:pt x="2069" y="6758"/>
                      </a:lnTo>
                      <a:cubicBezTo>
                        <a:pt x="1569" y="7225"/>
                        <a:pt x="1068" y="7726"/>
                        <a:pt x="635" y="8259"/>
                      </a:cubicBezTo>
                      <a:lnTo>
                        <a:pt x="1" y="8993"/>
                      </a:lnTo>
                      <a:lnTo>
                        <a:pt x="3036" y="47187"/>
                      </a:lnTo>
                      <a:cubicBezTo>
                        <a:pt x="4137" y="47421"/>
                        <a:pt x="5171" y="47654"/>
                        <a:pt x="6205" y="47921"/>
                      </a:cubicBezTo>
                      <a:cubicBezTo>
                        <a:pt x="10241" y="52091"/>
                        <a:pt x="16012" y="54426"/>
                        <a:pt x="21683" y="55627"/>
                      </a:cubicBezTo>
                      <a:cubicBezTo>
                        <a:pt x="25463" y="56427"/>
                        <a:pt x="29318" y="56679"/>
                        <a:pt x="33187" y="56679"/>
                      </a:cubicBezTo>
                      <a:cubicBezTo>
                        <a:pt x="35122" y="56679"/>
                        <a:pt x="37061" y="56616"/>
                        <a:pt x="38995" y="56527"/>
                      </a:cubicBezTo>
                      <a:cubicBezTo>
                        <a:pt x="40616" y="56455"/>
                        <a:pt x="42262" y="56357"/>
                        <a:pt x="43904" y="56357"/>
                      </a:cubicBezTo>
                      <a:cubicBezTo>
                        <a:pt x="46045" y="56357"/>
                        <a:pt x="48178" y="56523"/>
                        <a:pt x="50237" y="57128"/>
                      </a:cubicBezTo>
                      <a:cubicBezTo>
                        <a:pt x="51538" y="57495"/>
                        <a:pt x="52905" y="58162"/>
                        <a:pt x="53339" y="59463"/>
                      </a:cubicBezTo>
                      <a:cubicBezTo>
                        <a:pt x="53372" y="59529"/>
                        <a:pt x="53372" y="59629"/>
                        <a:pt x="53406" y="59696"/>
                      </a:cubicBezTo>
                      <a:cubicBezTo>
                        <a:pt x="52405" y="48822"/>
                        <a:pt x="50904" y="38848"/>
                        <a:pt x="47835" y="28407"/>
                      </a:cubicBezTo>
                      <a:cubicBezTo>
                        <a:pt x="45233" y="19734"/>
                        <a:pt x="41664" y="10795"/>
                        <a:pt x="34525" y="5257"/>
                      </a:cubicBezTo>
                      <a:cubicBezTo>
                        <a:pt x="30174" y="1880"/>
                        <a:pt x="24657" y="1"/>
                        <a:pt x="191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43"/>
                <p:cNvSpPr/>
                <p:nvPr/>
              </p:nvSpPr>
              <p:spPr>
                <a:xfrm>
                  <a:off x="3579400" y="1781725"/>
                  <a:ext cx="1335150" cy="150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6" h="60044" fill="none" extrusionOk="0">
                      <a:moveTo>
                        <a:pt x="3036" y="47534"/>
                      </a:moveTo>
                      <a:cubicBezTo>
                        <a:pt x="4137" y="47768"/>
                        <a:pt x="5171" y="48001"/>
                        <a:pt x="6205" y="48268"/>
                      </a:cubicBezTo>
                      <a:cubicBezTo>
                        <a:pt x="10241" y="52438"/>
                        <a:pt x="16012" y="54773"/>
                        <a:pt x="21683" y="55974"/>
                      </a:cubicBezTo>
                      <a:cubicBezTo>
                        <a:pt x="27354" y="57174"/>
                        <a:pt x="33191" y="57141"/>
                        <a:pt x="38995" y="56874"/>
                      </a:cubicBezTo>
                      <a:cubicBezTo>
                        <a:pt x="42731" y="56707"/>
                        <a:pt x="46601" y="56407"/>
                        <a:pt x="50237" y="57475"/>
                      </a:cubicBezTo>
                      <a:cubicBezTo>
                        <a:pt x="51538" y="57842"/>
                        <a:pt x="52905" y="58509"/>
                        <a:pt x="53339" y="59810"/>
                      </a:cubicBezTo>
                      <a:cubicBezTo>
                        <a:pt x="53372" y="59876"/>
                        <a:pt x="53372" y="59976"/>
                        <a:pt x="53406" y="60043"/>
                      </a:cubicBezTo>
                      <a:cubicBezTo>
                        <a:pt x="52405" y="49169"/>
                        <a:pt x="50904" y="39195"/>
                        <a:pt x="47835" y="28754"/>
                      </a:cubicBezTo>
                      <a:cubicBezTo>
                        <a:pt x="45233" y="20081"/>
                        <a:pt x="41664" y="11142"/>
                        <a:pt x="34525" y="5604"/>
                      </a:cubicBezTo>
                      <a:cubicBezTo>
                        <a:pt x="29755" y="1902"/>
                        <a:pt x="23584" y="0"/>
                        <a:pt x="17580" y="400"/>
                      </a:cubicBezTo>
                      <a:lnTo>
                        <a:pt x="17580" y="400"/>
                      </a:lnTo>
                      <a:lnTo>
                        <a:pt x="11843" y="7973"/>
                      </a:lnTo>
                      <a:lnTo>
                        <a:pt x="2069" y="7105"/>
                      </a:lnTo>
                      <a:lnTo>
                        <a:pt x="2069" y="7105"/>
                      </a:lnTo>
                      <a:cubicBezTo>
                        <a:pt x="1569" y="7572"/>
                        <a:pt x="1068" y="8073"/>
                        <a:pt x="635" y="8606"/>
                      </a:cubicBezTo>
                      <a:lnTo>
                        <a:pt x="1" y="934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43"/>
                <p:cNvSpPr/>
                <p:nvPr/>
              </p:nvSpPr>
              <p:spPr>
                <a:xfrm>
                  <a:off x="3608600" y="2206200"/>
                  <a:ext cx="53400" cy="76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30556" fill="none" extrusionOk="0">
                      <a:moveTo>
                        <a:pt x="0" y="0"/>
                      </a:moveTo>
                      <a:cubicBezTo>
                        <a:pt x="1468" y="10141"/>
                        <a:pt x="2135" y="20348"/>
                        <a:pt x="1868" y="3055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43"/>
                <p:cNvSpPr/>
                <p:nvPr/>
              </p:nvSpPr>
              <p:spPr>
                <a:xfrm>
                  <a:off x="3630275" y="1791725"/>
                  <a:ext cx="400300" cy="24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2" h="9930" extrusionOk="0">
                      <a:moveTo>
                        <a:pt x="15512" y="0"/>
                      </a:moveTo>
                      <a:cubicBezTo>
                        <a:pt x="15311" y="0"/>
                        <a:pt x="15078" y="34"/>
                        <a:pt x="14878" y="34"/>
                      </a:cubicBezTo>
                      <a:cubicBezTo>
                        <a:pt x="9374" y="534"/>
                        <a:pt x="4037" y="2903"/>
                        <a:pt x="1" y="6705"/>
                      </a:cubicBezTo>
                      <a:cubicBezTo>
                        <a:pt x="1713" y="8746"/>
                        <a:pt x="4400" y="9930"/>
                        <a:pt x="7061" y="9930"/>
                      </a:cubicBezTo>
                      <a:cubicBezTo>
                        <a:pt x="8184" y="9930"/>
                        <a:pt x="9302" y="9719"/>
                        <a:pt x="10341" y="9274"/>
                      </a:cubicBezTo>
                      <a:cubicBezTo>
                        <a:pt x="13844" y="7773"/>
                        <a:pt x="16012" y="3736"/>
                        <a:pt x="15512" y="0"/>
                      </a:cubicBezTo>
                      <a:close/>
                    </a:path>
                  </a:pathLst>
                </a:custGeom>
                <a:solidFill>
                  <a:srgbClr val="9E4950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43"/>
                <p:cNvSpPr/>
                <p:nvPr/>
              </p:nvSpPr>
              <p:spPr>
                <a:xfrm>
                  <a:off x="3066550" y="1840100"/>
                  <a:ext cx="92575" cy="15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3" h="6305" extrusionOk="0">
                      <a:moveTo>
                        <a:pt x="2502" y="0"/>
                      </a:moveTo>
                      <a:lnTo>
                        <a:pt x="0" y="3736"/>
                      </a:lnTo>
                      <a:lnTo>
                        <a:pt x="3703" y="6305"/>
                      </a:lnTo>
                      <a:cubicBezTo>
                        <a:pt x="3703" y="3836"/>
                        <a:pt x="3336" y="1968"/>
                        <a:pt x="2635" y="200"/>
                      </a:cubicBezTo>
                      <a:lnTo>
                        <a:pt x="2502" y="0"/>
                      </a:lnTo>
                      <a:close/>
                    </a:path>
                  </a:pathLst>
                </a:custGeom>
                <a:solidFill>
                  <a:srgbClr val="9E495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43"/>
                <p:cNvSpPr/>
                <p:nvPr/>
              </p:nvSpPr>
              <p:spPr>
                <a:xfrm>
                  <a:off x="2556175" y="1664600"/>
                  <a:ext cx="591275" cy="34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651" h="13961" extrusionOk="0">
                      <a:moveTo>
                        <a:pt x="10031" y="0"/>
                      </a:moveTo>
                      <a:cubicBezTo>
                        <a:pt x="7656" y="0"/>
                        <a:pt x="5305" y="96"/>
                        <a:pt x="2969" y="282"/>
                      </a:cubicBezTo>
                      <a:cubicBezTo>
                        <a:pt x="1635" y="415"/>
                        <a:pt x="568" y="1450"/>
                        <a:pt x="401" y="2784"/>
                      </a:cubicBezTo>
                      <a:cubicBezTo>
                        <a:pt x="101" y="5186"/>
                        <a:pt x="0" y="7687"/>
                        <a:pt x="134" y="10156"/>
                      </a:cubicBezTo>
                      <a:cubicBezTo>
                        <a:pt x="234" y="11490"/>
                        <a:pt x="1268" y="12624"/>
                        <a:pt x="2602" y="12824"/>
                      </a:cubicBezTo>
                      <a:cubicBezTo>
                        <a:pt x="7909" y="13592"/>
                        <a:pt x="13308" y="13961"/>
                        <a:pt x="18887" y="13961"/>
                      </a:cubicBezTo>
                      <a:cubicBezTo>
                        <a:pt x="19129" y="13961"/>
                        <a:pt x="19372" y="13960"/>
                        <a:pt x="19614" y="13959"/>
                      </a:cubicBezTo>
                      <a:cubicBezTo>
                        <a:pt x="20915" y="13959"/>
                        <a:pt x="22083" y="13025"/>
                        <a:pt x="22383" y="11757"/>
                      </a:cubicBezTo>
                      <a:cubicBezTo>
                        <a:pt x="22950" y="9155"/>
                        <a:pt x="23317" y="6486"/>
                        <a:pt x="23551" y="3818"/>
                      </a:cubicBezTo>
                      <a:cubicBezTo>
                        <a:pt x="23651" y="2317"/>
                        <a:pt x="22583" y="983"/>
                        <a:pt x="21015" y="682"/>
                      </a:cubicBezTo>
                      <a:cubicBezTo>
                        <a:pt x="17279" y="220"/>
                        <a:pt x="13628" y="0"/>
                        <a:pt x="100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43"/>
                <p:cNvSpPr/>
                <p:nvPr/>
              </p:nvSpPr>
              <p:spPr>
                <a:xfrm>
                  <a:off x="2598700" y="1710000"/>
                  <a:ext cx="95925" cy="9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3870" fill="none" extrusionOk="0">
                      <a:moveTo>
                        <a:pt x="2269" y="201"/>
                      </a:moveTo>
                      <a:cubicBezTo>
                        <a:pt x="1402" y="0"/>
                        <a:pt x="434" y="634"/>
                        <a:pt x="201" y="1502"/>
                      </a:cubicBezTo>
                      <a:cubicBezTo>
                        <a:pt x="1" y="2369"/>
                        <a:pt x="534" y="3370"/>
                        <a:pt x="1402" y="3636"/>
                      </a:cubicBezTo>
                      <a:cubicBezTo>
                        <a:pt x="2269" y="3870"/>
                        <a:pt x="3270" y="3370"/>
                        <a:pt x="3570" y="2502"/>
                      </a:cubicBezTo>
                      <a:cubicBezTo>
                        <a:pt x="3837" y="1635"/>
                        <a:pt x="3403" y="467"/>
                        <a:pt x="2269" y="20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43"/>
                <p:cNvSpPr/>
                <p:nvPr/>
              </p:nvSpPr>
              <p:spPr>
                <a:xfrm>
                  <a:off x="2846375" y="1730025"/>
                  <a:ext cx="1522800" cy="13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2" h="54940" fill="none" extrusionOk="0">
                      <a:moveTo>
                        <a:pt x="12510" y="10674"/>
                      </a:moveTo>
                      <a:cubicBezTo>
                        <a:pt x="14311" y="14711"/>
                        <a:pt x="15679" y="18980"/>
                        <a:pt x="17547" y="22983"/>
                      </a:cubicBezTo>
                      <a:cubicBezTo>
                        <a:pt x="19448" y="26986"/>
                        <a:pt x="21950" y="30855"/>
                        <a:pt x="25552" y="33424"/>
                      </a:cubicBezTo>
                      <a:cubicBezTo>
                        <a:pt x="29155" y="36026"/>
                        <a:pt x="34025" y="37193"/>
                        <a:pt x="38161" y="35592"/>
                      </a:cubicBezTo>
                      <a:cubicBezTo>
                        <a:pt x="40396" y="34725"/>
                        <a:pt x="42264" y="33090"/>
                        <a:pt x="43699" y="31156"/>
                      </a:cubicBezTo>
                      <a:lnTo>
                        <a:pt x="54006" y="34425"/>
                      </a:lnTo>
                      <a:lnTo>
                        <a:pt x="60911" y="42030"/>
                      </a:lnTo>
                      <a:cubicBezTo>
                        <a:pt x="56808" y="47567"/>
                        <a:pt x="50670" y="51604"/>
                        <a:pt x="43899" y="53071"/>
                      </a:cubicBezTo>
                      <a:cubicBezTo>
                        <a:pt x="35326" y="54939"/>
                        <a:pt x="25886" y="52571"/>
                        <a:pt x="19215" y="46867"/>
                      </a:cubicBezTo>
                      <a:cubicBezTo>
                        <a:pt x="14478" y="42831"/>
                        <a:pt x="11142" y="37260"/>
                        <a:pt x="8840" y="31423"/>
                      </a:cubicBezTo>
                      <a:cubicBezTo>
                        <a:pt x="6539" y="25585"/>
                        <a:pt x="5204" y="19481"/>
                        <a:pt x="3937" y="13343"/>
                      </a:cubicBezTo>
                      <a:cubicBezTo>
                        <a:pt x="2269" y="11408"/>
                        <a:pt x="1268" y="9840"/>
                        <a:pt x="334" y="8206"/>
                      </a:cubicBezTo>
                      <a:cubicBezTo>
                        <a:pt x="201" y="7939"/>
                        <a:pt x="101" y="7706"/>
                        <a:pt x="34" y="7439"/>
                      </a:cubicBezTo>
                      <a:cubicBezTo>
                        <a:pt x="1" y="7172"/>
                        <a:pt x="134" y="6872"/>
                        <a:pt x="368" y="6738"/>
                      </a:cubicBezTo>
                      <a:cubicBezTo>
                        <a:pt x="701" y="6571"/>
                        <a:pt x="1102" y="6838"/>
                        <a:pt x="1368" y="7072"/>
                      </a:cubicBezTo>
                      <a:cubicBezTo>
                        <a:pt x="2436" y="8039"/>
                        <a:pt x="3336" y="9107"/>
                        <a:pt x="4104" y="10341"/>
                      </a:cubicBezTo>
                      <a:cubicBezTo>
                        <a:pt x="2970" y="8106"/>
                        <a:pt x="1935" y="6004"/>
                        <a:pt x="1035" y="3769"/>
                      </a:cubicBezTo>
                      <a:cubicBezTo>
                        <a:pt x="868" y="3336"/>
                        <a:pt x="701" y="2769"/>
                        <a:pt x="1102" y="2468"/>
                      </a:cubicBezTo>
                      <a:cubicBezTo>
                        <a:pt x="1335" y="2235"/>
                        <a:pt x="1669" y="2235"/>
                        <a:pt x="1969" y="2402"/>
                      </a:cubicBezTo>
                      <a:cubicBezTo>
                        <a:pt x="2269" y="2535"/>
                        <a:pt x="2436" y="2802"/>
                        <a:pt x="2636" y="3036"/>
                      </a:cubicBezTo>
                      <a:cubicBezTo>
                        <a:pt x="4004" y="4837"/>
                        <a:pt x="5038" y="6805"/>
                        <a:pt x="6105" y="8806"/>
                      </a:cubicBezTo>
                      <a:cubicBezTo>
                        <a:pt x="5138" y="6371"/>
                        <a:pt x="4104" y="4070"/>
                        <a:pt x="3437" y="1701"/>
                      </a:cubicBezTo>
                      <a:cubicBezTo>
                        <a:pt x="3336" y="1468"/>
                        <a:pt x="3303" y="1234"/>
                        <a:pt x="3336" y="1001"/>
                      </a:cubicBezTo>
                      <a:cubicBezTo>
                        <a:pt x="3370" y="734"/>
                        <a:pt x="3503" y="500"/>
                        <a:pt x="3703" y="400"/>
                      </a:cubicBezTo>
                      <a:cubicBezTo>
                        <a:pt x="3937" y="334"/>
                        <a:pt x="4170" y="367"/>
                        <a:pt x="4371" y="500"/>
                      </a:cubicBezTo>
                      <a:cubicBezTo>
                        <a:pt x="4604" y="634"/>
                        <a:pt x="4704" y="834"/>
                        <a:pt x="4871" y="1001"/>
                      </a:cubicBezTo>
                      <a:cubicBezTo>
                        <a:pt x="6339" y="3036"/>
                        <a:pt x="7273" y="5371"/>
                        <a:pt x="8173" y="7672"/>
                      </a:cubicBezTo>
                      <a:cubicBezTo>
                        <a:pt x="7373" y="5504"/>
                        <a:pt x="6706" y="3369"/>
                        <a:pt x="6305" y="1201"/>
                      </a:cubicBezTo>
                      <a:cubicBezTo>
                        <a:pt x="6205" y="801"/>
                        <a:pt x="6205" y="300"/>
                        <a:pt x="6605" y="133"/>
                      </a:cubicBezTo>
                      <a:cubicBezTo>
                        <a:pt x="6839" y="0"/>
                        <a:pt x="7139" y="133"/>
                        <a:pt x="7339" y="300"/>
                      </a:cubicBezTo>
                      <a:cubicBezTo>
                        <a:pt x="7773" y="634"/>
                        <a:pt x="8006" y="1134"/>
                        <a:pt x="8273" y="1635"/>
                      </a:cubicBezTo>
                      <a:cubicBezTo>
                        <a:pt x="9041" y="3369"/>
                        <a:pt x="9774" y="5170"/>
                        <a:pt x="10375" y="6972"/>
                      </a:cubicBezTo>
                    </a:path>
                  </a:pathLst>
                </a:custGeom>
                <a:noFill/>
                <a:ln w="10850" cap="flat" cmpd="sng">
                  <a:solidFill>
                    <a:srgbClr val="000000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43"/>
                <p:cNvSpPr/>
                <p:nvPr/>
              </p:nvSpPr>
              <p:spPr>
                <a:xfrm>
                  <a:off x="2846375" y="1730025"/>
                  <a:ext cx="1522800" cy="13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2" h="54940" fill="none" extrusionOk="0">
                      <a:moveTo>
                        <a:pt x="60911" y="42030"/>
                      </a:moveTo>
                      <a:cubicBezTo>
                        <a:pt x="56808" y="47567"/>
                        <a:pt x="50670" y="51604"/>
                        <a:pt x="43899" y="53071"/>
                      </a:cubicBezTo>
                      <a:cubicBezTo>
                        <a:pt x="35326" y="54939"/>
                        <a:pt x="25886" y="52571"/>
                        <a:pt x="19215" y="46867"/>
                      </a:cubicBezTo>
                      <a:cubicBezTo>
                        <a:pt x="14478" y="42831"/>
                        <a:pt x="11142" y="37260"/>
                        <a:pt x="8840" y="31423"/>
                      </a:cubicBezTo>
                      <a:cubicBezTo>
                        <a:pt x="6539" y="25585"/>
                        <a:pt x="5204" y="19481"/>
                        <a:pt x="3937" y="13343"/>
                      </a:cubicBezTo>
                      <a:cubicBezTo>
                        <a:pt x="2269" y="11408"/>
                        <a:pt x="1268" y="9840"/>
                        <a:pt x="334" y="8206"/>
                      </a:cubicBezTo>
                      <a:cubicBezTo>
                        <a:pt x="201" y="7939"/>
                        <a:pt x="101" y="7706"/>
                        <a:pt x="34" y="7439"/>
                      </a:cubicBezTo>
                      <a:cubicBezTo>
                        <a:pt x="1" y="7172"/>
                        <a:pt x="134" y="6872"/>
                        <a:pt x="368" y="6738"/>
                      </a:cubicBezTo>
                      <a:cubicBezTo>
                        <a:pt x="701" y="6571"/>
                        <a:pt x="1102" y="6838"/>
                        <a:pt x="1368" y="7072"/>
                      </a:cubicBezTo>
                      <a:cubicBezTo>
                        <a:pt x="2436" y="8039"/>
                        <a:pt x="3336" y="9107"/>
                        <a:pt x="4104" y="10341"/>
                      </a:cubicBezTo>
                      <a:cubicBezTo>
                        <a:pt x="2970" y="8106"/>
                        <a:pt x="1935" y="6004"/>
                        <a:pt x="1035" y="3769"/>
                      </a:cubicBezTo>
                      <a:cubicBezTo>
                        <a:pt x="868" y="3336"/>
                        <a:pt x="701" y="2769"/>
                        <a:pt x="1102" y="2468"/>
                      </a:cubicBezTo>
                      <a:cubicBezTo>
                        <a:pt x="1335" y="2235"/>
                        <a:pt x="1669" y="2235"/>
                        <a:pt x="1969" y="2402"/>
                      </a:cubicBezTo>
                      <a:cubicBezTo>
                        <a:pt x="2269" y="2535"/>
                        <a:pt x="2436" y="2802"/>
                        <a:pt x="2636" y="3036"/>
                      </a:cubicBezTo>
                      <a:cubicBezTo>
                        <a:pt x="4004" y="4837"/>
                        <a:pt x="5038" y="6805"/>
                        <a:pt x="6105" y="8806"/>
                      </a:cubicBezTo>
                      <a:cubicBezTo>
                        <a:pt x="5138" y="6371"/>
                        <a:pt x="4104" y="4070"/>
                        <a:pt x="3437" y="1701"/>
                      </a:cubicBezTo>
                      <a:cubicBezTo>
                        <a:pt x="3336" y="1468"/>
                        <a:pt x="3303" y="1234"/>
                        <a:pt x="3336" y="1001"/>
                      </a:cubicBezTo>
                      <a:cubicBezTo>
                        <a:pt x="3370" y="734"/>
                        <a:pt x="3503" y="500"/>
                        <a:pt x="3703" y="400"/>
                      </a:cubicBezTo>
                      <a:cubicBezTo>
                        <a:pt x="3937" y="334"/>
                        <a:pt x="4170" y="367"/>
                        <a:pt x="4371" y="500"/>
                      </a:cubicBezTo>
                      <a:cubicBezTo>
                        <a:pt x="4604" y="634"/>
                        <a:pt x="4704" y="834"/>
                        <a:pt x="4871" y="1001"/>
                      </a:cubicBezTo>
                      <a:cubicBezTo>
                        <a:pt x="6339" y="3036"/>
                        <a:pt x="7273" y="5371"/>
                        <a:pt x="8173" y="7672"/>
                      </a:cubicBezTo>
                      <a:cubicBezTo>
                        <a:pt x="7373" y="5504"/>
                        <a:pt x="6706" y="3369"/>
                        <a:pt x="6305" y="1201"/>
                      </a:cubicBezTo>
                      <a:cubicBezTo>
                        <a:pt x="6205" y="801"/>
                        <a:pt x="6205" y="300"/>
                        <a:pt x="6605" y="133"/>
                      </a:cubicBezTo>
                      <a:cubicBezTo>
                        <a:pt x="6839" y="0"/>
                        <a:pt x="7139" y="133"/>
                        <a:pt x="7339" y="300"/>
                      </a:cubicBezTo>
                      <a:cubicBezTo>
                        <a:pt x="7773" y="634"/>
                        <a:pt x="8006" y="1134"/>
                        <a:pt x="8273" y="1635"/>
                      </a:cubicBezTo>
                      <a:cubicBezTo>
                        <a:pt x="9041" y="3369"/>
                        <a:pt x="9774" y="5170"/>
                        <a:pt x="10375" y="6972"/>
                      </a:cubicBezTo>
                    </a:path>
                  </a:pathLst>
                </a:custGeom>
                <a:noFill/>
                <a:ln w="1085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2" name="Google Shape;1092;p43"/>
                <p:cNvSpPr/>
                <p:nvPr/>
              </p:nvSpPr>
              <p:spPr>
                <a:xfrm>
                  <a:off x="3938825" y="2055250"/>
                  <a:ext cx="666350" cy="75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4" h="30256" extrusionOk="0">
                      <a:moveTo>
                        <a:pt x="3770" y="0"/>
                      </a:moveTo>
                      <a:lnTo>
                        <a:pt x="3770" y="0"/>
                      </a:lnTo>
                      <a:cubicBezTo>
                        <a:pt x="3803" y="4337"/>
                        <a:pt x="3803" y="8740"/>
                        <a:pt x="2536" y="12910"/>
                      </a:cubicBezTo>
                      <a:cubicBezTo>
                        <a:pt x="1969" y="14744"/>
                        <a:pt x="1135" y="16546"/>
                        <a:pt x="1" y="18080"/>
                      </a:cubicBezTo>
                      <a:cubicBezTo>
                        <a:pt x="5872" y="24184"/>
                        <a:pt x="13644" y="28421"/>
                        <a:pt x="21883" y="30255"/>
                      </a:cubicBezTo>
                      <a:cubicBezTo>
                        <a:pt x="26153" y="21015"/>
                        <a:pt x="26653" y="10041"/>
                        <a:pt x="23217" y="401"/>
                      </a:cubicBezTo>
                      <a:lnTo>
                        <a:pt x="37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3" name="Google Shape;1093;p43"/>
                <p:cNvSpPr/>
                <p:nvPr/>
              </p:nvSpPr>
              <p:spPr>
                <a:xfrm>
                  <a:off x="3938825" y="2055250"/>
                  <a:ext cx="666350" cy="75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4" h="30256" fill="none" extrusionOk="0">
                      <a:moveTo>
                        <a:pt x="23217" y="401"/>
                      </a:moveTo>
                      <a:cubicBezTo>
                        <a:pt x="26653" y="10041"/>
                        <a:pt x="26153" y="21015"/>
                        <a:pt x="21883" y="30255"/>
                      </a:cubicBezTo>
                      <a:cubicBezTo>
                        <a:pt x="13644" y="28421"/>
                        <a:pt x="5872" y="24184"/>
                        <a:pt x="1" y="18080"/>
                      </a:cubicBezTo>
                      <a:cubicBezTo>
                        <a:pt x="1135" y="16546"/>
                        <a:pt x="1969" y="14744"/>
                        <a:pt x="2536" y="12910"/>
                      </a:cubicBezTo>
                      <a:cubicBezTo>
                        <a:pt x="3803" y="8740"/>
                        <a:pt x="3803" y="4337"/>
                        <a:pt x="3770" y="0"/>
                      </a:cubicBezTo>
                    </a:path>
                  </a:pathLst>
                </a:custGeom>
                <a:noFill/>
                <a:ln w="10850" cap="flat" cmpd="sng">
                  <a:solidFill>
                    <a:srgbClr val="000000"/>
                  </a:solidFill>
                  <a:prstDash val="solid"/>
                  <a:miter lim="33357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4" name="Google Shape;1094;p43"/>
                <p:cNvSpPr/>
                <p:nvPr/>
              </p:nvSpPr>
              <p:spPr>
                <a:xfrm>
                  <a:off x="3938825" y="2055250"/>
                  <a:ext cx="666350" cy="75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4" h="30256" fill="none" extrusionOk="0">
                      <a:moveTo>
                        <a:pt x="23217" y="401"/>
                      </a:moveTo>
                      <a:cubicBezTo>
                        <a:pt x="26653" y="10041"/>
                        <a:pt x="26153" y="21015"/>
                        <a:pt x="21883" y="30255"/>
                      </a:cubicBezTo>
                      <a:cubicBezTo>
                        <a:pt x="13644" y="28421"/>
                        <a:pt x="5872" y="24184"/>
                        <a:pt x="1" y="18080"/>
                      </a:cubicBezTo>
                      <a:cubicBezTo>
                        <a:pt x="1135" y="16546"/>
                        <a:pt x="1969" y="14744"/>
                        <a:pt x="2536" y="12910"/>
                      </a:cubicBezTo>
                      <a:cubicBezTo>
                        <a:pt x="3803" y="8740"/>
                        <a:pt x="3803" y="4337"/>
                        <a:pt x="3770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5" name="Google Shape;1095;p43"/>
                <p:cNvSpPr/>
                <p:nvPr/>
              </p:nvSpPr>
              <p:spPr>
                <a:xfrm>
                  <a:off x="2846375" y="1732000"/>
                  <a:ext cx="1522800" cy="134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12" h="53621" extrusionOk="0">
                      <a:moveTo>
                        <a:pt x="6818" y="0"/>
                      </a:moveTo>
                      <a:cubicBezTo>
                        <a:pt x="6744" y="0"/>
                        <a:pt x="6672" y="16"/>
                        <a:pt x="6605" y="54"/>
                      </a:cubicBezTo>
                      <a:cubicBezTo>
                        <a:pt x="6205" y="221"/>
                        <a:pt x="6205" y="722"/>
                        <a:pt x="6305" y="1122"/>
                      </a:cubicBezTo>
                      <a:cubicBezTo>
                        <a:pt x="6706" y="3290"/>
                        <a:pt x="7373" y="5425"/>
                        <a:pt x="8173" y="7593"/>
                      </a:cubicBezTo>
                      <a:cubicBezTo>
                        <a:pt x="7273" y="5292"/>
                        <a:pt x="6339" y="2957"/>
                        <a:pt x="4871" y="922"/>
                      </a:cubicBezTo>
                      <a:cubicBezTo>
                        <a:pt x="4704" y="755"/>
                        <a:pt x="4604" y="555"/>
                        <a:pt x="4371" y="421"/>
                      </a:cubicBezTo>
                      <a:cubicBezTo>
                        <a:pt x="4237" y="332"/>
                        <a:pt x="4089" y="288"/>
                        <a:pt x="3936" y="288"/>
                      </a:cubicBezTo>
                      <a:cubicBezTo>
                        <a:pt x="3859" y="288"/>
                        <a:pt x="3781" y="299"/>
                        <a:pt x="3703" y="321"/>
                      </a:cubicBezTo>
                      <a:cubicBezTo>
                        <a:pt x="3503" y="421"/>
                        <a:pt x="3370" y="655"/>
                        <a:pt x="3336" y="922"/>
                      </a:cubicBezTo>
                      <a:cubicBezTo>
                        <a:pt x="3303" y="1155"/>
                        <a:pt x="3336" y="1389"/>
                        <a:pt x="3437" y="1622"/>
                      </a:cubicBezTo>
                      <a:cubicBezTo>
                        <a:pt x="4104" y="3991"/>
                        <a:pt x="5138" y="6292"/>
                        <a:pt x="6105" y="8727"/>
                      </a:cubicBezTo>
                      <a:cubicBezTo>
                        <a:pt x="5038" y="6726"/>
                        <a:pt x="4004" y="4758"/>
                        <a:pt x="2636" y="2957"/>
                      </a:cubicBezTo>
                      <a:cubicBezTo>
                        <a:pt x="2436" y="2723"/>
                        <a:pt x="2269" y="2456"/>
                        <a:pt x="1969" y="2323"/>
                      </a:cubicBezTo>
                      <a:cubicBezTo>
                        <a:pt x="1831" y="2246"/>
                        <a:pt x="1687" y="2205"/>
                        <a:pt x="1548" y="2205"/>
                      </a:cubicBezTo>
                      <a:cubicBezTo>
                        <a:pt x="1384" y="2205"/>
                        <a:pt x="1228" y="2263"/>
                        <a:pt x="1102" y="2389"/>
                      </a:cubicBezTo>
                      <a:cubicBezTo>
                        <a:pt x="701" y="2690"/>
                        <a:pt x="868" y="3257"/>
                        <a:pt x="1035" y="3690"/>
                      </a:cubicBezTo>
                      <a:cubicBezTo>
                        <a:pt x="1935" y="5925"/>
                        <a:pt x="2970" y="8027"/>
                        <a:pt x="4104" y="10262"/>
                      </a:cubicBezTo>
                      <a:cubicBezTo>
                        <a:pt x="3336" y="9028"/>
                        <a:pt x="2436" y="7960"/>
                        <a:pt x="1368" y="6993"/>
                      </a:cubicBezTo>
                      <a:cubicBezTo>
                        <a:pt x="1160" y="6810"/>
                        <a:pt x="869" y="6607"/>
                        <a:pt x="593" y="6607"/>
                      </a:cubicBezTo>
                      <a:cubicBezTo>
                        <a:pt x="516" y="6607"/>
                        <a:pt x="440" y="6623"/>
                        <a:pt x="368" y="6659"/>
                      </a:cubicBezTo>
                      <a:cubicBezTo>
                        <a:pt x="134" y="6793"/>
                        <a:pt x="1" y="7093"/>
                        <a:pt x="34" y="7360"/>
                      </a:cubicBezTo>
                      <a:cubicBezTo>
                        <a:pt x="101" y="7627"/>
                        <a:pt x="201" y="7860"/>
                        <a:pt x="334" y="8127"/>
                      </a:cubicBezTo>
                      <a:cubicBezTo>
                        <a:pt x="1268" y="9761"/>
                        <a:pt x="2269" y="11329"/>
                        <a:pt x="3937" y="13264"/>
                      </a:cubicBezTo>
                      <a:cubicBezTo>
                        <a:pt x="5204" y="19402"/>
                        <a:pt x="6539" y="25506"/>
                        <a:pt x="8840" y="31344"/>
                      </a:cubicBezTo>
                      <a:cubicBezTo>
                        <a:pt x="11142" y="37181"/>
                        <a:pt x="14478" y="42752"/>
                        <a:pt x="19215" y="46788"/>
                      </a:cubicBezTo>
                      <a:cubicBezTo>
                        <a:pt x="24379" y="51203"/>
                        <a:pt x="31202" y="53620"/>
                        <a:pt x="37998" y="53620"/>
                      </a:cubicBezTo>
                      <a:cubicBezTo>
                        <a:pt x="39981" y="53620"/>
                        <a:pt x="41962" y="53414"/>
                        <a:pt x="43899" y="52992"/>
                      </a:cubicBezTo>
                      <a:cubicBezTo>
                        <a:pt x="50670" y="51525"/>
                        <a:pt x="56808" y="47488"/>
                        <a:pt x="60911" y="41951"/>
                      </a:cubicBezTo>
                      <a:lnTo>
                        <a:pt x="54006" y="34346"/>
                      </a:lnTo>
                      <a:lnTo>
                        <a:pt x="43699" y="31077"/>
                      </a:lnTo>
                      <a:cubicBezTo>
                        <a:pt x="42264" y="33011"/>
                        <a:pt x="40396" y="34646"/>
                        <a:pt x="38161" y="35513"/>
                      </a:cubicBezTo>
                      <a:cubicBezTo>
                        <a:pt x="36868" y="36014"/>
                        <a:pt x="35503" y="36244"/>
                        <a:pt x="34127" y="36244"/>
                      </a:cubicBezTo>
                      <a:cubicBezTo>
                        <a:pt x="31103" y="36244"/>
                        <a:pt x="28028" y="35133"/>
                        <a:pt x="25552" y="33345"/>
                      </a:cubicBezTo>
                      <a:cubicBezTo>
                        <a:pt x="21950" y="30776"/>
                        <a:pt x="19448" y="26907"/>
                        <a:pt x="17547" y="22904"/>
                      </a:cubicBezTo>
                      <a:cubicBezTo>
                        <a:pt x="15679" y="18901"/>
                        <a:pt x="14311" y="14632"/>
                        <a:pt x="12510" y="10595"/>
                      </a:cubicBezTo>
                      <a:lnTo>
                        <a:pt x="10375" y="6893"/>
                      </a:lnTo>
                      <a:cubicBezTo>
                        <a:pt x="9774" y="5091"/>
                        <a:pt x="9041" y="3290"/>
                        <a:pt x="8273" y="1556"/>
                      </a:cubicBezTo>
                      <a:cubicBezTo>
                        <a:pt x="8006" y="1055"/>
                        <a:pt x="7773" y="555"/>
                        <a:pt x="7339" y="221"/>
                      </a:cubicBezTo>
                      <a:cubicBezTo>
                        <a:pt x="7196" y="102"/>
                        <a:pt x="7002" y="0"/>
                        <a:pt x="6818" y="0"/>
                      </a:cubicBezTo>
                      <a:close/>
                    </a:path>
                  </a:pathLst>
                </a:custGeom>
                <a:solidFill>
                  <a:srgbClr val="9E495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96" name="Google Shape;1096;p43"/>
              <p:cNvSpPr/>
              <p:nvPr/>
            </p:nvSpPr>
            <p:spPr>
              <a:xfrm>
                <a:off x="6581171" y="1999581"/>
                <a:ext cx="42449" cy="2922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2136" fill="none" extrusionOk="0">
                    <a:moveTo>
                      <a:pt x="1" y="468"/>
                    </a:moveTo>
                    <a:cubicBezTo>
                      <a:pt x="1" y="468"/>
                      <a:pt x="1735" y="1802"/>
                      <a:pt x="3103" y="1"/>
                    </a:cubicBezTo>
                    <a:cubicBezTo>
                      <a:pt x="3103" y="1"/>
                      <a:pt x="2936" y="1569"/>
                      <a:pt x="1402" y="2136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43"/>
              <p:cNvSpPr/>
              <p:nvPr/>
            </p:nvSpPr>
            <p:spPr>
              <a:xfrm>
                <a:off x="6775112" y="1949783"/>
                <a:ext cx="45199" cy="33776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2469" fill="none" extrusionOk="0">
                    <a:moveTo>
                      <a:pt x="3303" y="0"/>
                    </a:moveTo>
                    <a:cubicBezTo>
                      <a:pt x="3303" y="0"/>
                      <a:pt x="2669" y="1868"/>
                      <a:pt x="1" y="1401"/>
                    </a:cubicBezTo>
                    <a:cubicBezTo>
                      <a:pt x="1" y="1401"/>
                      <a:pt x="1035" y="2469"/>
                      <a:pt x="2870" y="2002"/>
                    </a:cubicBezTo>
                  </a:path>
                </a:pathLst>
              </a:custGeom>
              <a:noFill/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3"/>
              <p:cNvSpPr/>
              <p:nvPr/>
            </p:nvSpPr>
            <p:spPr>
              <a:xfrm>
                <a:off x="6670777" y="2040281"/>
                <a:ext cx="63448" cy="1689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1235" fill="none" extrusionOk="0">
                    <a:moveTo>
                      <a:pt x="1" y="1235"/>
                    </a:moveTo>
                    <a:cubicBezTo>
                      <a:pt x="1" y="1235"/>
                      <a:pt x="2402" y="34"/>
                      <a:pt x="4637" y="1"/>
                    </a:cubicBezTo>
                  </a:path>
                </a:pathLst>
              </a:custGeom>
              <a:solidFill>
                <a:schemeClr val="dk1"/>
              </a:solidFill>
              <a:ln w="108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9" name="Google Shape;1099;p43"/>
          <p:cNvGrpSpPr/>
          <p:nvPr/>
        </p:nvGrpSpPr>
        <p:grpSpPr>
          <a:xfrm rot="8100000" flipH="1">
            <a:off x="4646405" y="3272810"/>
            <a:ext cx="1024599" cy="798149"/>
            <a:chOff x="4860300" y="3911200"/>
            <a:chExt cx="675525" cy="526225"/>
          </a:xfrm>
        </p:grpSpPr>
        <p:sp>
          <p:nvSpPr>
            <p:cNvPr id="1100" name="Google Shape;1100;p43"/>
            <p:cNvSpPr/>
            <p:nvPr/>
          </p:nvSpPr>
          <p:spPr>
            <a:xfrm>
              <a:off x="4860300" y="3924925"/>
              <a:ext cx="635475" cy="512500"/>
            </a:xfrm>
            <a:custGeom>
              <a:avLst/>
              <a:gdLst/>
              <a:ahLst/>
              <a:cxnLst/>
              <a:rect l="l" t="t" r="r" b="b"/>
              <a:pathLst>
                <a:path w="25419" h="20500" extrusionOk="0">
                  <a:moveTo>
                    <a:pt x="23233" y="2036"/>
                  </a:moveTo>
                  <a:cubicBezTo>
                    <a:pt x="23191" y="2052"/>
                    <a:pt x="23150" y="2068"/>
                    <a:pt x="23117" y="2068"/>
                  </a:cubicBezTo>
                  <a:cubicBezTo>
                    <a:pt x="23148" y="2068"/>
                    <a:pt x="23193" y="2054"/>
                    <a:pt x="23233" y="2036"/>
                  </a:cubicBezTo>
                  <a:close/>
                  <a:moveTo>
                    <a:pt x="21026" y="2744"/>
                  </a:moveTo>
                  <a:cubicBezTo>
                    <a:pt x="20998" y="2751"/>
                    <a:pt x="20970" y="2758"/>
                    <a:pt x="20949" y="2769"/>
                  </a:cubicBezTo>
                  <a:cubicBezTo>
                    <a:pt x="20971" y="2769"/>
                    <a:pt x="21023" y="2754"/>
                    <a:pt x="21026" y="2744"/>
                  </a:cubicBezTo>
                  <a:close/>
                  <a:moveTo>
                    <a:pt x="16422" y="4497"/>
                  </a:moveTo>
                  <a:cubicBezTo>
                    <a:pt x="16419" y="4499"/>
                    <a:pt x="16416" y="4501"/>
                    <a:pt x="16413" y="4503"/>
                  </a:cubicBezTo>
                  <a:cubicBezTo>
                    <a:pt x="16416" y="4503"/>
                    <a:pt x="16419" y="4501"/>
                    <a:pt x="16422" y="4497"/>
                  </a:cubicBezTo>
                  <a:close/>
                  <a:moveTo>
                    <a:pt x="10133" y="6562"/>
                  </a:moveTo>
                  <a:cubicBezTo>
                    <a:pt x="10125" y="6562"/>
                    <a:pt x="10106" y="6573"/>
                    <a:pt x="10075" y="6605"/>
                  </a:cubicBezTo>
                  <a:cubicBezTo>
                    <a:pt x="10095" y="6592"/>
                    <a:pt x="10115" y="6578"/>
                    <a:pt x="10137" y="6563"/>
                  </a:cubicBezTo>
                  <a:lnTo>
                    <a:pt x="10137" y="6563"/>
                  </a:lnTo>
                  <a:cubicBezTo>
                    <a:pt x="10136" y="6562"/>
                    <a:pt x="10135" y="6562"/>
                    <a:pt x="10133" y="6562"/>
                  </a:cubicBezTo>
                  <a:close/>
                  <a:moveTo>
                    <a:pt x="10175" y="9007"/>
                  </a:moveTo>
                  <a:cubicBezTo>
                    <a:pt x="10125" y="9057"/>
                    <a:pt x="10061" y="9111"/>
                    <a:pt x="9985" y="9176"/>
                  </a:cubicBezTo>
                  <a:lnTo>
                    <a:pt x="9985" y="9176"/>
                  </a:lnTo>
                  <a:cubicBezTo>
                    <a:pt x="10060" y="9121"/>
                    <a:pt x="10135" y="9047"/>
                    <a:pt x="10175" y="9007"/>
                  </a:cubicBezTo>
                  <a:close/>
                  <a:moveTo>
                    <a:pt x="1753" y="19897"/>
                  </a:moveTo>
                  <a:cubicBezTo>
                    <a:pt x="1758" y="19897"/>
                    <a:pt x="1763" y="19902"/>
                    <a:pt x="1769" y="19914"/>
                  </a:cubicBezTo>
                  <a:lnTo>
                    <a:pt x="1653" y="20117"/>
                  </a:lnTo>
                  <a:lnTo>
                    <a:pt x="1653" y="20117"/>
                  </a:lnTo>
                  <a:cubicBezTo>
                    <a:pt x="1720" y="19994"/>
                    <a:pt x="1734" y="19897"/>
                    <a:pt x="1753" y="19897"/>
                  </a:cubicBezTo>
                  <a:close/>
                  <a:moveTo>
                    <a:pt x="25419" y="0"/>
                  </a:moveTo>
                  <a:cubicBezTo>
                    <a:pt x="25352" y="0"/>
                    <a:pt x="25152" y="0"/>
                    <a:pt x="25019" y="67"/>
                  </a:cubicBezTo>
                  <a:lnTo>
                    <a:pt x="25019" y="100"/>
                  </a:lnTo>
                  <a:cubicBezTo>
                    <a:pt x="24932" y="125"/>
                    <a:pt x="24901" y="131"/>
                    <a:pt x="24882" y="131"/>
                  </a:cubicBezTo>
                  <a:cubicBezTo>
                    <a:pt x="24861" y="131"/>
                    <a:pt x="24855" y="124"/>
                    <a:pt x="24809" y="124"/>
                  </a:cubicBezTo>
                  <a:cubicBezTo>
                    <a:pt x="24784" y="124"/>
                    <a:pt x="24746" y="126"/>
                    <a:pt x="24685" y="134"/>
                  </a:cubicBezTo>
                  <a:cubicBezTo>
                    <a:pt x="24685" y="100"/>
                    <a:pt x="24918" y="67"/>
                    <a:pt x="25118" y="0"/>
                  </a:cubicBezTo>
                  <a:lnTo>
                    <a:pt x="25118" y="0"/>
                  </a:lnTo>
                  <a:cubicBezTo>
                    <a:pt x="24918" y="67"/>
                    <a:pt x="24752" y="67"/>
                    <a:pt x="24652" y="100"/>
                  </a:cubicBezTo>
                  <a:cubicBezTo>
                    <a:pt x="24485" y="100"/>
                    <a:pt x="24652" y="67"/>
                    <a:pt x="24452" y="67"/>
                  </a:cubicBezTo>
                  <a:cubicBezTo>
                    <a:pt x="24285" y="100"/>
                    <a:pt x="24118" y="167"/>
                    <a:pt x="23951" y="167"/>
                  </a:cubicBezTo>
                  <a:cubicBezTo>
                    <a:pt x="23518" y="234"/>
                    <a:pt x="23317" y="334"/>
                    <a:pt x="22951" y="401"/>
                  </a:cubicBezTo>
                  <a:lnTo>
                    <a:pt x="22984" y="334"/>
                  </a:lnTo>
                  <a:cubicBezTo>
                    <a:pt x="22850" y="334"/>
                    <a:pt x="22617" y="467"/>
                    <a:pt x="22350" y="467"/>
                  </a:cubicBezTo>
                  <a:cubicBezTo>
                    <a:pt x="22450" y="467"/>
                    <a:pt x="22484" y="467"/>
                    <a:pt x="22350" y="501"/>
                  </a:cubicBezTo>
                  <a:cubicBezTo>
                    <a:pt x="22083" y="567"/>
                    <a:pt x="21916" y="634"/>
                    <a:pt x="21683" y="634"/>
                  </a:cubicBezTo>
                  <a:lnTo>
                    <a:pt x="21516" y="734"/>
                  </a:lnTo>
                  <a:cubicBezTo>
                    <a:pt x="21283" y="767"/>
                    <a:pt x="20849" y="934"/>
                    <a:pt x="20349" y="1101"/>
                  </a:cubicBezTo>
                  <a:cubicBezTo>
                    <a:pt x="19848" y="1268"/>
                    <a:pt x="19281" y="1435"/>
                    <a:pt x="18681" y="1668"/>
                  </a:cubicBezTo>
                  <a:cubicBezTo>
                    <a:pt x="18114" y="1935"/>
                    <a:pt x="17580" y="2135"/>
                    <a:pt x="17080" y="2335"/>
                  </a:cubicBezTo>
                  <a:cubicBezTo>
                    <a:pt x="16613" y="2602"/>
                    <a:pt x="16179" y="2769"/>
                    <a:pt x="15979" y="2902"/>
                  </a:cubicBezTo>
                  <a:lnTo>
                    <a:pt x="16012" y="2836"/>
                  </a:lnTo>
                  <a:lnTo>
                    <a:pt x="16012" y="2836"/>
                  </a:lnTo>
                  <a:cubicBezTo>
                    <a:pt x="15845" y="2936"/>
                    <a:pt x="15645" y="3002"/>
                    <a:pt x="15445" y="3136"/>
                  </a:cubicBezTo>
                  <a:cubicBezTo>
                    <a:pt x="15245" y="3269"/>
                    <a:pt x="15012" y="3403"/>
                    <a:pt x="14778" y="3503"/>
                  </a:cubicBezTo>
                  <a:cubicBezTo>
                    <a:pt x="14311" y="3770"/>
                    <a:pt x="13811" y="4070"/>
                    <a:pt x="13310" y="4337"/>
                  </a:cubicBezTo>
                  <a:cubicBezTo>
                    <a:pt x="12810" y="4670"/>
                    <a:pt x="12343" y="4970"/>
                    <a:pt x="11909" y="5271"/>
                  </a:cubicBezTo>
                  <a:cubicBezTo>
                    <a:pt x="11442" y="5571"/>
                    <a:pt x="11075" y="5904"/>
                    <a:pt x="10775" y="6138"/>
                  </a:cubicBezTo>
                  <a:cubicBezTo>
                    <a:pt x="10595" y="6258"/>
                    <a:pt x="10333" y="6433"/>
                    <a:pt x="10137" y="6563"/>
                  </a:cubicBezTo>
                  <a:lnTo>
                    <a:pt x="10137" y="6563"/>
                  </a:lnTo>
                  <a:cubicBezTo>
                    <a:pt x="10143" y="6573"/>
                    <a:pt x="10115" y="6618"/>
                    <a:pt x="10075" y="6638"/>
                  </a:cubicBezTo>
                  <a:cubicBezTo>
                    <a:pt x="9474" y="7139"/>
                    <a:pt x="10008" y="6672"/>
                    <a:pt x="9441" y="7239"/>
                  </a:cubicBezTo>
                  <a:cubicBezTo>
                    <a:pt x="9274" y="7406"/>
                    <a:pt x="8974" y="7639"/>
                    <a:pt x="8640" y="7939"/>
                  </a:cubicBezTo>
                  <a:cubicBezTo>
                    <a:pt x="8307" y="8239"/>
                    <a:pt x="7940" y="8606"/>
                    <a:pt x="7506" y="8973"/>
                  </a:cubicBezTo>
                  <a:cubicBezTo>
                    <a:pt x="7306" y="9140"/>
                    <a:pt x="7139" y="9340"/>
                    <a:pt x="6939" y="9507"/>
                  </a:cubicBezTo>
                  <a:cubicBezTo>
                    <a:pt x="6772" y="9674"/>
                    <a:pt x="6606" y="9907"/>
                    <a:pt x="6439" y="10074"/>
                  </a:cubicBezTo>
                  <a:cubicBezTo>
                    <a:pt x="6139" y="10408"/>
                    <a:pt x="5838" y="10641"/>
                    <a:pt x="5738" y="10775"/>
                  </a:cubicBezTo>
                  <a:cubicBezTo>
                    <a:pt x="5471" y="11108"/>
                    <a:pt x="5104" y="11508"/>
                    <a:pt x="4904" y="11842"/>
                  </a:cubicBezTo>
                  <a:lnTo>
                    <a:pt x="4904" y="11809"/>
                  </a:lnTo>
                  <a:cubicBezTo>
                    <a:pt x="4804" y="11909"/>
                    <a:pt x="4671" y="12109"/>
                    <a:pt x="4471" y="12309"/>
                  </a:cubicBezTo>
                  <a:cubicBezTo>
                    <a:pt x="4404" y="12442"/>
                    <a:pt x="4271" y="12576"/>
                    <a:pt x="4137" y="12676"/>
                  </a:cubicBezTo>
                  <a:cubicBezTo>
                    <a:pt x="4004" y="12809"/>
                    <a:pt x="3937" y="12976"/>
                    <a:pt x="3804" y="13143"/>
                  </a:cubicBezTo>
                  <a:cubicBezTo>
                    <a:pt x="3337" y="13777"/>
                    <a:pt x="2903" y="14344"/>
                    <a:pt x="2769" y="14611"/>
                  </a:cubicBezTo>
                  <a:lnTo>
                    <a:pt x="2803" y="14577"/>
                  </a:lnTo>
                  <a:lnTo>
                    <a:pt x="2803" y="14577"/>
                  </a:lnTo>
                  <a:cubicBezTo>
                    <a:pt x="2603" y="14978"/>
                    <a:pt x="2569" y="14911"/>
                    <a:pt x="2403" y="15178"/>
                  </a:cubicBezTo>
                  <a:cubicBezTo>
                    <a:pt x="2469" y="15178"/>
                    <a:pt x="2302" y="15511"/>
                    <a:pt x="2236" y="15645"/>
                  </a:cubicBezTo>
                  <a:cubicBezTo>
                    <a:pt x="2102" y="15845"/>
                    <a:pt x="1902" y="16312"/>
                    <a:pt x="1735" y="16645"/>
                  </a:cubicBezTo>
                  <a:lnTo>
                    <a:pt x="1669" y="16612"/>
                  </a:lnTo>
                  <a:cubicBezTo>
                    <a:pt x="1569" y="16912"/>
                    <a:pt x="1302" y="17413"/>
                    <a:pt x="1168" y="17613"/>
                  </a:cubicBezTo>
                  <a:cubicBezTo>
                    <a:pt x="935" y="18013"/>
                    <a:pt x="568" y="18747"/>
                    <a:pt x="301" y="19414"/>
                  </a:cubicBezTo>
                  <a:lnTo>
                    <a:pt x="1" y="19781"/>
                  </a:lnTo>
                  <a:lnTo>
                    <a:pt x="1" y="19848"/>
                  </a:lnTo>
                  <a:cubicBezTo>
                    <a:pt x="1" y="19848"/>
                    <a:pt x="234" y="20148"/>
                    <a:pt x="568" y="20315"/>
                  </a:cubicBezTo>
                  <a:cubicBezTo>
                    <a:pt x="710" y="20421"/>
                    <a:pt x="889" y="20499"/>
                    <a:pt x="1066" y="20499"/>
                  </a:cubicBezTo>
                  <a:cubicBezTo>
                    <a:pt x="1222" y="20499"/>
                    <a:pt x="1377" y="20438"/>
                    <a:pt x="1502" y="20281"/>
                  </a:cubicBezTo>
                  <a:lnTo>
                    <a:pt x="1569" y="20315"/>
                  </a:lnTo>
                  <a:lnTo>
                    <a:pt x="1635" y="20148"/>
                  </a:lnTo>
                  <a:cubicBezTo>
                    <a:pt x="1671" y="20089"/>
                    <a:pt x="1685" y="20067"/>
                    <a:pt x="1689" y="20067"/>
                  </a:cubicBezTo>
                  <a:lnTo>
                    <a:pt x="1689" y="20067"/>
                  </a:lnTo>
                  <a:cubicBezTo>
                    <a:pt x="1696" y="20067"/>
                    <a:pt x="1669" y="20138"/>
                    <a:pt x="1669" y="20181"/>
                  </a:cubicBezTo>
                  <a:cubicBezTo>
                    <a:pt x="1735" y="20115"/>
                    <a:pt x="1769" y="20015"/>
                    <a:pt x="1802" y="19981"/>
                  </a:cubicBezTo>
                  <a:cubicBezTo>
                    <a:pt x="1802" y="19975"/>
                    <a:pt x="1801" y="19972"/>
                    <a:pt x="1799" y="19972"/>
                  </a:cubicBezTo>
                  <a:cubicBezTo>
                    <a:pt x="1790" y="19972"/>
                    <a:pt x="1769" y="20015"/>
                    <a:pt x="1769" y="20015"/>
                  </a:cubicBezTo>
                  <a:cubicBezTo>
                    <a:pt x="1802" y="19914"/>
                    <a:pt x="1802" y="19781"/>
                    <a:pt x="1902" y="19648"/>
                  </a:cubicBezTo>
                  <a:cubicBezTo>
                    <a:pt x="1936" y="19548"/>
                    <a:pt x="1944" y="19548"/>
                    <a:pt x="1961" y="19548"/>
                  </a:cubicBezTo>
                  <a:cubicBezTo>
                    <a:pt x="1977" y="19548"/>
                    <a:pt x="2002" y="19548"/>
                    <a:pt x="2069" y="19447"/>
                  </a:cubicBezTo>
                  <a:cubicBezTo>
                    <a:pt x="2302" y="18847"/>
                    <a:pt x="2636" y="18313"/>
                    <a:pt x="2936" y="17780"/>
                  </a:cubicBezTo>
                  <a:cubicBezTo>
                    <a:pt x="3236" y="17246"/>
                    <a:pt x="3570" y="16679"/>
                    <a:pt x="3904" y="16145"/>
                  </a:cubicBezTo>
                  <a:cubicBezTo>
                    <a:pt x="3937" y="16145"/>
                    <a:pt x="3904" y="16145"/>
                    <a:pt x="3904" y="16178"/>
                  </a:cubicBezTo>
                  <a:cubicBezTo>
                    <a:pt x="4104" y="15845"/>
                    <a:pt x="4271" y="15578"/>
                    <a:pt x="4437" y="15278"/>
                  </a:cubicBezTo>
                  <a:cubicBezTo>
                    <a:pt x="4504" y="15178"/>
                    <a:pt x="4571" y="15178"/>
                    <a:pt x="4571" y="15178"/>
                  </a:cubicBezTo>
                  <a:cubicBezTo>
                    <a:pt x="4571" y="15178"/>
                    <a:pt x="5672" y="13510"/>
                    <a:pt x="5772" y="13510"/>
                  </a:cubicBezTo>
                  <a:lnTo>
                    <a:pt x="5705" y="13477"/>
                  </a:lnTo>
                  <a:cubicBezTo>
                    <a:pt x="5972" y="13176"/>
                    <a:pt x="5838" y="13443"/>
                    <a:pt x="6072" y="13143"/>
                  </a:cubicBezTo>
                  <a:cubicBezTo>
                    <a:pt x="6072" y="12976"/>
                    <a:pt x="6439" y="12676"/>
                    <a:pt x="6472" y="12576"/>
                  </a:cubicBezTo>
                  <a:cubicBezTo>
                    <a:pt x="6472" y="12576"/>
                    <a:pt x="6578" y="12470"/>
                    <a:pt x="6601" y="12470"/>
                  </a:cubicBezTo>
                  <a:cubicBezTo>
                    <a:pt x="6604" y="12470"/>
                    <a:pt x="6606" y="12472"/>
                    <a:pt x="6606" y="12476"/>
                  </a:cubicBezTo>
                  <a:cubicBezTo>
                    <a:pt x="6606" y="12409"/>
                    <a:pt x="6672" y="12309"/>
                    <a:pt x="6772" y="12242"/>
                  </a:cubicBezTo>
                  <a:cubicBezTo>
                    <a:pt x="6772" y="12222"/>
                    <a:pt x="6766" y="12214"/>
                    <a:pt x="6757" y="12214"/>
                  </a:cubicBezTo>
                  <a:cubicBezTo>
                    <a:pt x="6754" y="12214"/>
                    <a:pt x="6750" y="12215"/>
                    <a:pt x="6747" y="12217"/>
                  </a:cubicBezTo>
                  <a:lnTo>
                    <a:pt x="6747" y="12217"/>
                  </a:lnTo>
                  <a:cubicBezTo>
                    <a:pt x="6789" y="12159"/>
                    <a:pt x="6821" y="12127"/>
                    <a:pt x="6872" y="12076"/>
                  </a:cubicBezTo>
                  <a:cubicBezTo>
                    <a:pt x="6917" y="12046"/>
                    <a:pt x="6949" y="12029"/>
                    <a:pt x="6964" y="12029"/>
                  </a:cubicBezTo>
                  <a:cubicBezTo>
                    <a:pt x="6982" y="12029"/>
                    <a:pt x="6976" y="12054"/>
                    <a:pt x="6939" y="12109"/>
                  </a:cubicBezTo>
                  <a:lnTo>
                    <a:pt x="7540" y="11475"/>
                  </a:lnTo>
                  <a:cubicBezTo>
                    <a:pt x="7840" y="11175"/>
                    <a:pt x="8140" y="10841"/>
                    <a:pt x="8507" y="10508"/>
                  </a:cubicBezTo>
                  <a:cubicBezTo>
                    <a:pt x="8840" y="10174"/>
                    <a:pt x="9207" y="9841"/>
                    <a:pt x="9508" y="9607"/>
                  </a:cubicBezTo>
                  <a:cubicBezTo>
                    <a:pt x="9696" y="9419"/>
                    <a:pt x="9857" y="9284"/>
                    <a:pt x="9985" y="9176"/>
                  </a:cubicBezTo>
                  <a:lnTo>
                    <a:pt x="9985" y="9176"/>
                  </a:lnTo>
                  <a:cubicBezTo>
                    <a:pt x="9933" y="9213"/>
                    <a:pt x="9882" y="9240"/>
                    <a:pt x="9841" y="9240"/>
                  </a:cubicBezTo>
                  <a:cubicBezTo>
                    <a:pt x="9975" y="9107"/>
                    <a:pt x="10041" y="9073"/>
                    <a:pt x="10108" y="8973"/>
                  </a:cubicBezTo>
                  <a:cubicBezTo>
                    <a:pt x="10116" y="8975"/>
                    <a:pt x="10124" y="8976"/>
                    <a:pt x="10132" y="8976"/>
                  </a:cubicBezTo>
                  <a:cubicBezTo>
                    <a:pt x="10265" y="8976"/>
                    <a:pt x="10451" y="8740"/>
                    <a:pt x="10608" y="8740"/>
                  </a:cubicBezTo>
                  <a:lnTo>
                    <a:pt x="10608" y="8640"/>
                  </a:lnTo>
                  <a:lnTo>
                    <a:pt x="10675" y="8606"/>
                  </a:lnTo>
                  <a:cubicBezTo>
                    <a:pt x="11276" y="8073"/>
                    <a:pt x="10809" y="8440"/>
                    <a:pt x="11376" y="8006"/>
                  </a:cubicBezTo>
                  <a:cubicBezTo>
                    <a:pt x="11709" y="7772"/>
                    <a:pt x="11843" y="7606"/>
                    <a:pt x="12043" y="7472"/>
                  </a:cubicBezTo>
                  <a:cubicBezTo>
                    <a:pt x="12026" y="7472"/>
                    <a:pt x="12001" y="7481"/>
                    <a:pt x="11989" y="7481"/>
                  </a:cubicBezTo>
                  <a:cubicBezTo>
                    <a:pt x="11976" y="7481"/>
                    <a:pt x="11976" y="7472"/>
                    <a:pt x="12009" y="7439"/>
                  </a:cubicBezTo>
                  <a:cubicBezTo>
                    <a:pt x="12012" y="7441"/>
                    <a:pt x="12014" y="7442"/>
                    <a:pt x="12018" y="7442"/>
                  </a:cubicBezTo>
                  <a:cubicBezTo>
                    <a:pt x="12065" y="7442"/>
                    <a:pt x="12216" y="7239"/>
                    <a:pt x="12310" y="7239"/>
                  </a:cubicBezTo>
                  <a:cubicBezTo>
                    <a:pt x="12376" y="7139"/>
                    <a:pt x="12677" y="6972"/>
                    <a:pt x="12543" y="6972"/>
                  </a:cubicBezTo>
                  <a:cubicBezTo>
                    <a:pt x="12591" y="6972"/>
                    <a:pt x="12741" y="6887"/>
                    <a:pt x="12786" y="6887"/>
                  </a:cubicBezTo>
                  <a:cubicBezTo>
                    <a:pt x="12804" y="6887"/>
                    <a:pt x="12805" y="6900"/>
                    <a:pt x="12777" y="6939"/>
                  </a:cubicBezTo>
                  <a:cubicBezTo>
                    <a:pt x="12843" y="6872"/>
                    <a:pt x="12943" y="6838"/>
                    <a:pt x="13010" y="6772"/>
                  </a:cubicBezTo>
                  <a:lnTo>
                    <a:pt x="13010" y="6772"/>
                  </a:lnTo>
                  <a:lnTo>
                    <a:pt x="12877" y="6805"/>
                  </a:lnTo>
                  <a:cubicBezTo>
                    <a:pt x="13177" y="6605"/>
                    <a:pt x="13344" y="6572"/>
                    <a:pt x="13510" y="6405"/>
                  </a:cubicBezTo>
                  <a:lnTo>
                    <a:pt x="13310" y="6405"/>
                  </a:lnTo>
                  <a:cubicBezTo>
                    <a:pt x="13477" y="6271"/>
                    <a:pt x="13644" y="6171"/>
                    <a:pt x="13744" y="6171"/>
                  </a:cubicBezTo>
                  <a:lnTo>
                    <a:pt x="13577" y="6305"/>
                  </a:lnTo>
                  <a:cubicBezTo>
                    <a:pt x="13844" y="6105"/>
                    <a:pt x="14011" y="6005"/>
                    <a:pt x="14278" y="5804"/>
                  </a:cubicBezTo>
                  <a:lnTo>
                    <a:pt x="14278" y="5804"/>
                  </a:lnTo>
                  <a:lnTo>
                    <a:pt x="14178" y="5838"/>
                  </a:lnTo>
                  <a:cubicBezTo>
                    <a:pt x="14311" y="5738"/>
                    <a:pt x="14811" y="5437"/>
                    <a:pt x="15312" y="5104"/>
                  </a:cubicBezTo>
                  <a:cubicBezTo>
                    <a:pt x="15579" y="4937"/>
                    <a:pt x="15812" y="4804"/>
                    <a:pt x="15979" y="4670"/>
                  </a:cubicBezTo>
                  <a:cubicBezTo>
                    <a:pt x="16179" y="4570"/>
                    <a:pt x="16346" y="4470"/>
                    <a:pt x="16413" y="4437"/>
                  </a:cubicBezTo>
                  <a:lnTo>
                    <a:pt x="16413" y="4437"/>
                  </a:lnTo>
                  <a:lnTo>
                    <a:pt x="16246" y="4470"/>
                  </a:lnTo>
                  <a:lnTo>
                    <a:pt x="16469" y="4311"/>
                  </a:lnTo>
                  <a:lnTo>
                    <a:pt x="16469" y="4311"/>
                  </a:lnTo>
                  <a:cubicBezTo>
                    <a:pt x="16448" y="4343"/>
                    <a:pt x="16443" y="4468"/>
                    <a:pt x="16422" y="4497"/>
                  </a:cubicBezTo>
                  <a:lnTo>
                    <a:pt x="16422" y="4497"/>
                  </a:lnTo>
                  <a:cubicBezTo>
                    <a:pt x="16531" y="4429"/>
                    <a:pt x="16824" y="4298"/>
                    <a:pt x="17180" y="4137"/>
                  </a:cubicBezTo>
                  <a:cubicBezTo>
                    <a:pt x="17347" y="4070"/>
                    <a:pt x="17580" y="3970"/>
                    <a:pt x="17780" y="3836"/>
                  </a:cubicBezTo>
                  <a:cubicBezTo>
                    <a:pt x="17980" y="3770"/>
                    <a:pt x="18247" y="3670"/>
                    <a:pt x="18447" y="3569"/>
                  </a:cubicBezTo>
                  <a:cubicBezTo>
                    <a:pt x="18914" y="3403"/>
                    <a:pt x="19348" y="3169"/>
                    <a:pt x="19748" y="3069"/>
                  </a:cubicBezTo>
                  <a:cubicBezTo>
                    <a:pt x="20115" y="2936"/>
                    <a:pt x="20415" y="2836"/>
                    <a:pt x="20582" y="2802"/>
                  </a:cubicBezTo>
                  <a:cubicBezTo>
                    <a:pt x="20625" y="2796"/>
                    <a:pt x="20654" y="2793"/>
                    <a:pt x="20674" y="2793"/>
                  </a:cubicBezTo>
                  <a:cubicBezTo>
                    <a:pt x="20760" y="2793"/>
                    <a:pt x="20649" y="2848"/>
                    <a:pt x="20649" y="2902"/>
                  </a:cubicBezTo>
                  <a:cubicBezTo>
                    <a:pt x="20916" y="2769"/>
                    <a:pt x="20749" y="2802"/>
                    <a:pt x="20982" y="2736"/>
                  </a:cubicBezTo>
                  <a:cubicBezTo>
                    <a:pt x="21016" y="2736"/>
                    <a:pt x="21027" y="2739"/>
                    <a:pt x="21026" y="2744"/>
                  </a:cubicBezTo>
                  <a:lnTo>
                    <a:pt x="21026" y="2744"/>
                  </a:lnTo>
                  <a:cubicBezTo>
                    <a:pt x="21087" y="2729"/>
                    <a:pt x="21149" y="2715"/>
                    <a:pt x="21149" y="2669"/>
                  </a:cubicBezTo>
                  <a:lnTo>
                    <a:pt x="21149" y="2669"/>
                  </a:lnTo>
                  <a:cubicBezTo>
                    <a:pt x="21117" y="2685"/>
                    <a:pt x="21097" y="2691"/>
                    <a:pt x="21083" y="2691"/>
                  </a:cubicBezTo>
                  <a:cubicBezTo>
                    <a:pt x="21038" y="2691"/>
                    <a:pt x="21058" y="2627"/>
                    <a:pt x="20982" y="2602"/>
                  </a:cubicBezTo>
                  <a:lnTo>
                    <a:pt x="21283" y="2502"/>
                  </a:lnTo>
                  <a:lnTo>
                    <a:pt x="21283" y="2569"/>
                  </a:lnTo>
                  <a:cubicBezTo>
                    <a:pt x="21349" y="2569"/>
                    <a:pt x="21416" y="2402"/>
                    <a:pt x="21750" y="2335"/>
                  </a:cubicBezTo>
                  <a:cubicBezTo>
                    <a:pt x="22250" y="2235"/>
                    <a:pt x="22784" y="2102"/>
                    <a:pt x="23317" y="1968"/>
                  </a:cubicBezTo>
                  <a:lnTo>
                    <a:pt x="23317" y="1968"/>
                  </a:lnTo>
                  <a:cubicBezTo>
                    <a:pt x="23317" y="1986"/>
                    <a:pt x="23279" y="2014"/>
                    <a:pt x="23233" y="2036"/>
                  </a:cubicBezTo>
                  <a:lnTo>
                    <a:pt x="23233" y="2036"/>
                  </a:lnTo>
                  <a:cubicBezTo>
                    <a:pt x="23275" y="2019"/>
                    <a:pt x="23317" y="2002"/>
                    <a:pt x="23351" y="2002"/>
                  </a:cubicBezTo>
                  <a:cubicBezTo>
                    <a:pt x="23251" y="2002"/>
                    <a:pt x="23584" y="1935"/>
                    <a:pt x="23484" y="1935"/>
                  </a:cubicBezTo>
                  <a:cubicBezTo>
                    <a:pt x="23818" y="1768"/>
                    <a:pt x="24352" y="1768"/>
                    <a:pt x="24652" y="1635"/>
                  </a:cubicBezTo>
                  <a:cubicBezTo>
                    <a:pt x="24652" y="1568"/>
                    <a:pt x="25152" y="134"/>
                    <a:pt x="25152" y="67"/>
                  </a:cubicBezTo>
                  <a:cubicBezTo>
                    <a:pt x="25286" y="67"/>
                    <a:pt x="25352" y="0"/>
                    <a:pt x="25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5330650" y="3935750"/>
              <a:ext cx="205175" cy="208525"/>
            </a:xfrm>
            <a:custGeom>
              <a:avLst/>
              <a:gdLst/>
              <a:ahLst/>
              <a:cxnLst/>
              <a:rect l="l" t="t" r="r" b="b"/>
              <a:pathLst>
                <a:path w="8207" h="8341" extrusionOk="0">
                  <a:moveTo>
                    <a:pt x="7039" y="34"/>
                  </a:moveTo>
                  <a:lnTo>
                    <a:pt x="7039" y="34"/>
                  </a:lnTo>
                  <a:cubicBezTo>
                    <a:pt x="7015" y="58"/>
                    <a:pt x="7008" y="81"/>
                    <a:pt x="6994" y="81"/>
                  </a:cubicBezTo>
                  <a:cubicBezTo>
                    <a:pt x="6989" y="81"/>
                    <a:pt x="6982" y="77"/>
                    <a:pt x="6972" y="68"/>
                  </a:cubicBezTo>
                  <a:lnTo>
                    <a:pt x="7013" y="47"/>
                  </a:lnTo>
                  <a:lnTo>
                    <a:pt x="7013" y="47"/>
                  </a:lnTo>
                  <a:cubicBezTo>
                    <a:pt x="7014" y="48"/>
                    <a:pt x="7016" y="48"/>
                    <a:pt x="7017" y="48"/>
                  </a:cubicBezTo>
                  <a:cubicBezTo>
                    <a:pt x="7022" y="48"/>
                    <a:pt x="7029" y="44"/>
                    <a:pt x="7039" y="34"/>
                  </a:cubicBezTo>
                  <a:close/>
                  <a:moveTo>
                    <a:pt x="1968" y="5038"/>
                  </a:moveTo>
                  <a:cubicBezTo>
                    <a:pt x="1964" y="5038"/>
                    <a:pt x="1961" y="5040"/>
                    <a:pt x="1960" y="5045"/>
                  </a:cubicBezTo>
                  <a:lnTo>
                    <a:pt x="1960" y="5045"/>
                  </a:lnTo>
                  <a:cubicBezTo>
                    <a:pt x="1963" y="5042"/>
                    <a:pt x="1966" y="5040"/>
                    <a:pt x="1968" y="5038"/>
                  </a:cubicBezTo>
                  <a:close/>
                  <a:moveTo>
                    <a:pt x="767" y="6072"/>
                  </a:moveTo>
                  <a:cubicBezTo>
                    <a:pt x="725" y="6072"/>
                    <a:pt x="710" y="6085"/>
                    <a:pt x="721" y="6095"/>
                  </a:cubicBezTo>
                  <a:lnTo>
                    <a:pt x="721" y="6095"/>
                  </a:lnTo>
                  <a:lnTo>
                    <a:pt x="767" y="6072"/>
                  </a:lnTo>
                  <a:close/>
                  <a:moveTo>
                    <a:pt x="807" y="8229"/>
                  </a:moveTo>
                  <a:lnTo>
                    <a:pt x="807" y="8229"/>
                  </a:lnTo>
                  <a:cubicBezTo>
                    <a:pt x="805" y="8232"/>
                    <a:pt x="803" y="8236"/>
                    <a:pt x="801" y="8240"/>
                  </a:cubicBezTo>
                  <a:lnTo>
                    <a:pt x="834" y="8273"/>
                  </a:lnTo>
                  <a:cubicBezTo>
                    <a:pt x="831" y="8267"/>
                    <a:pt x="822" y="8252"/>
                    <a:pt x="807" y="8229"/>
                  </a:cubicBezTo>
                  <a:close/>
                  <a:moveTo>
                    <a:pt x="834" y="8273"/>
                  </a:moveTo>
                  <a:lnTo>
                    <a:pt x="834" y="8273"/>
                  </a:lnTo>
                  <a:cubicBezTo>
                    <a:pt x="834" y="8275"/>
                    <a:pt x="801" y="8340"/>
                    <a:pt x="767" y="8340"/>
                  </a:cubicBezTo>
                  <a:cubicBezTo>
                    <a:pt x="801" y="8340"/>
                    <a:pt x="801" y="8340"/>
                    <a:pt x="834" y="8273"/>
                  </a:cubicBezTo>
                  <a:close/>
                  <a:moveTo>
                    <a:pt x="7005" y="1"/>
                  </a:moveTo>
                  <a:cubicBezTo>
                    <a:pt x="6972" y="1"/>
                    <a:pt x="6972" y="34"/>
                    <a:pt x="6905" y="34"/>
                  </a:cubicBezTo>
                  <a:lnTo>
                    <a:pt x="6972" y="34"/>
                  </a:lnTo>
                  <a:cubicBezTo>
                    <a:pt x="6972" y="68"/>
                    <a:pt x="6905" y="101"/>
                    <a:pt x="6872" y="168"/>
                  </a:cubicBezTo>
                  <a:cubicBezTo>
                    <a:pt x="6867" y="173"/>
                    <a:pt x="6863" y="175"/>
                    <a:pt x="6859" y="175"/>
                  </a:cubicBezTo>
                  <a:cubicBezTo>
                    <a:pt x="6843" y="175"/>
                    <a:pt x="6832" y="144"/>
                    <a:pt x="6799" y="144"/>
                  </a:cubicBezTo>
                  <a:cubicBezTo>
                    <a:pt x="6784" y="144"/>
                    <a:pt x="6765" y="150"/>
                    <a:pt x="6738" y="168"/>
                  </a:cubicBezTo>
                  <a:cubicBezTo>
                    <a:pt x="6405" y="401"/>
                    <a:pt x="6071" y="668"/>
                    <a:pt x="5804" y="935"/>
                  </a:cubicBezTo>
                  <a:lnTo>
                    <a:pt x="5804" y="902"/>
                  </a:lnTo>
                  <a:lnTo>
                    <a:pt x="5538" y="1168"/>
                  </a:lnTo>
                  <a:lnTo>
                    <a:pt x="5471" y="1168"/>
                  </a:lnTo>
                  <a:cubicBezTo>
                    <a:pt x="5638" y="1335"/>
                    <a:pt x="5171" y="1735"/>
                    <a:pt x="5137" y="1802"/>
                  </a:cubicBezTo>
                  <a:lnTo>
                    <a:pt x="5171" y="1836"/>
                  </a:lnTo>
                  <a:cubicBezTo>
                    <a:pt x="5152" y="1854"/>
                    <a:pt x="5139" y="1860"/>
                    <a:pt x="5127" y="1860"/>
                  </a:cubicBezTo>
                  <a:cubicBezTo>
                    <a:pt x="5108" y="1860"/>
                    <a:pt x="5093" y="1845"/>
                    <a:pt x="5067" y="1845"/>
                  </a:cubicBezTo>
                  <a:cubicBezTo>
                    <a:pt x="5052" y="1845"/>
                    <a:pt x="5032" y="1850"/>
                    <a:pt x="5004" y="1869"/>
                  </a:cubicBezTo>
                  <a:cubicBezTo>
                    <a:pt x="5037" y="1969"/>
                    <a:pt x="4837" y="2002"/>
                    <a:pt x="4870" y="2036"/>
                  </a:cubicBezTo>
                  <a:cubicBezTo>
                    <a:pt x="4870" y="2036"/>
                    <a:pt x="4856" y="2050"/>
                    <a:pt x="4836" y="2050"/>
                  </a:cubicBezTo>
                  <a:cubicBezTo>
                    <a:pt x="4826" y="2050"/>
                    <a:pt x="4815" y="2047"/>
                    <a:pt x="4804" y="2036"/>
                  </a:cubicBezTo>
                  <a:lnTo>
                    <a:pt x="4804" y="2036"/>
                  </a:lnTo>
                  <a:cubicBezTo>
                    <a:pt x="4837" y="2069"/>
                    <a:pt x="4770" y="2069"/>
                    <a:pt x="4770" y="2136"/>
                  </a:cubicBezTo>
                  <a:lnTo>
                    <a:pt x="4804" y="2136"/>
                  </a:lnTo>
                  <a:lnTo>
                    <a:pt x="4770" y="2202"/>
                  </a:lnTo>
                  <a:cubicBezTo>
                    <a:pt x="4704" y="2202"/>
                    <a:pt x="4704" y="2202"/>
                    <a:pt x="4704" y="2169"/>
                  </a:cubicBezTo>
                  <a:cubicBezTo>
                    <a:pt x="4537" y="2303"/>
                    <a:pt x="3770" y="2936"/>
                    <a:pt x="3603" y="3136"/>
                  </a:cubicBezTo>
                  <a:cubicBezTo>
                    <a:pt x="3636" y="3136"/>
                    <a:pt x="3670" y="3070"/>
                    <a:pt x="3703" y="3070"/>
                  </a:cubicBezTo>
                  <a:cubicBezTo>
                    <a:pt x="3670" y="3170"/>
                    <a:pt x="3636" y="3136"/>
                    <a:pt x="3636" y="3170"/>
                  </a:cubicBezTo>
                  <a:cubicBezTo>
                    <a:pt x="3616" y="3156"/>
                    <a:pt x="3598" y="3151"/>
                    <a:pt x="3582" y="3151"/>
                  </a:cubicBezTo>
                  <a:cubicBezTo>
                    <a:pt x="3530" y="3151"/>
                    <a:pt x="3499" y="3209"/>
                    <a:pt x="3458" y="3209"/>
                  </a:cubicBezTo>
                  <a:cubicBezTo>
                    <a:pt x="3451" y="3209"/>
                    <a:pt x="3444" y="3207"/>
                    <a:pt x="3436" y="3203"/>
                  </a:cubicBezTo>
                  <a:lnTo>
                    <a:pt x="3436" y="3203"/>
                  </a:lnTo>
                  <a:lnTo>
                    <a:pt x="3469" y="3237"/>
                  </a:lnTo>
                  <a:lnTo>
                    <a:pt x="3436" y="3237"/>
                  </a:lnTo>
                  <a:cubicBezTo>
                    <a:pt x="3269" y="3470"/>
                    <a:pt x="3369" y="3303"/>
                    <a:pt x="3203" y="3470"/>
                  </a:cubicBezTo>
                  <a:cubicBezTo>
                    <a:pt x="3136" y="3537"/>
                    <a:pt x="3136" y="3670"/>
                    <a:pt x="3036" y="3670"/>
                  </a:cubicBezTo>
                  <a:cubicBezTo>
                    <a:pt x="3036" y="3670"/>
                    <a:pt x="3102" y="3670"/>
                    <a:pt x="3102" y="3704"/>
                  </a:cubicBezTo>
                  <a:cubicBezTo>
                    <a:pt x="3095" y="3700"/>
                    <a:pt x="3088" y="3698"/>
                    <a:pt x="3083" y="3698"/>
                  </a:cubicBezTo>
                  <a:cubicBezTo>
                    <a:pt x="3035" y="3698"/>
                    <a:pt x="3032" y="3804"/>
                    <a:pt x="3002" y="3804"/>
                  </a:cubicBezTo>
                  <a:cubicBezTo>
                    <a:pt x="2969" y="3837"/>
                    <a:pt x="2869" y="3870"/>
                    <a:pt x="2969" y="3904"/>
                  </a:cubicBezTo>
                  <a:cubicBezTo>
                    <a:pt x="2947" y="3904"/>
                    <a:pt x="2895" y="3933"/>
                    <a:pt x="2873" y="3933"/>
                  </a:cubicBezTo>
                  <a:cubicBezTo>
                    <a:pt x="2862" y="3933"/>
                    <a:pt x="2858" y="3926"/>
                    <a:pt x="2869" y="3904"/>
                  </a:cubicBezTo>
                  <a:lnTo>
                    <a:pt x="2869" y="3904"/>
                  </a:lnTo>
                  <a:lnTo>
                    <a:pt x="2802" y="4004"/>
                  </a:lnTo>
                  <a:lnTo>
                    <a:pt x="2836" y="4004"/>
                  </a:lnTo>
                  <a:cubicBezTo>
                    <a:pt x="2769" y="4070"/>
                    <a:pt x="2669" y="4070"/>
                    <a:pt x="2669" y="4171"/>
                  </a:cubicBezTo>
                  <a:lnTo>
                    <a:pt x="2702" y="4171"/>
                  </a:lnTo>
                  <a:cubicBezTo>
                    <a:pt x="2672" y="4201"/>
                    <a:pt x="2641" y="4232"/>
                    <a:pt x="2558" y="4237"/>
                  </a:cubicBezTo>
                  <a:lnTo>
                    <a:pt x="2558" y="4237"/>
                  </a:lnTo>
                  <a:cubicBezTo>
                    <a:pt x="2571" y="4226"/>
                    <a:pt x="2586" y="4215"/>
                    <a:pt x="2602" y="4204"/>
                  </a:cubicBezTo>
                  <a:lnTo>
                    <a:pt x="2602" y="4204"/>
                  </a:lnTo>
                  <a:lnTo>
                    <a:pt x="2535" y="4237"/>
                  </a:lnTo>
                  <a:cubicBezTo>
                    <a:pt x="2543" y="4237"/>
                    <a:pt x="2551" y="4237"/>
                    <a:pt x="2558" y="4237"/>
                  </a:cubicBezTo>
                  <a:lnTo>
                    <a:pt x="2558" y="4237"/>
                  </a:lnTo>
                  <a:cubicBezTo>
                    <a:pt x="2491" y="4292"/>
                    <a:pt x="2463" y="4348"/>
                    <a:pt x="2435" y="4404"/>
                  </a:cubicBezTo>
                  <a:lnTo>
                    <a:pt x="2469" y="4371"/>
                  </a:lnTo>
                  <a:lnTo>
                    <a:pt x="2469" y="4371"/>
                  </a:lnTo>
                  <a:cubicBezTo>
                    <a:pt x="2435" y="4504"/>
                    <a:pt x="2002" y="4938"/>
                    <a:pt x="1968" y="5071"/>
                  </a:cubicBezTo>
                  <a:lnTo>
                    <a:pt x="2035" y="5071"/>
                  </a:lnTo>
                  <a:lnTo>
                    <a:pt x="2002" y="5171"/>
                  </a:lnTo>
                  <a:cubicBezTo>
                    <a:pt x="2002" y="5171"/>
                    <a:pt x="1952" y="5072"/>
                    <a:pt x="1960" y="5045"/>
                  </a:cubicBezTo>
                  <a:lnTo>
                    <a:pt x="1960" y="5045"/>
                  </a:lnTo>
                  <a:cubicBezTo>
                    <a:pt x="1777" y="5195"/>
                    <a:pt x="1032" y="5907"/>
                    <a:pt x="868" y="6039"/>
                  </a:cubicBezTo>
                  <a:cubicBezTo>
                    <a:pt x="854" y="6045"/>
                    <a:pt x="845" y="6048"/>
                    <a:pt x="838" y="6048"/>
                  </a:cubicBezTo>
                  <a:cubicBezTo>
                    <a:pt x="812" y="6048"/>
                    <a:pt x="828" y="6005"/>
                    <a:pt x="801" y="6005"/>
                  </a:cubicBezTo>
                  <a:cubicBezTo>
                    <a:pt x="767" y="6072"/>
                    <a:pt x="801" y="6072"/>
                    <a:pt x="767" y="6105"/>
                  </a:cubicBezTo>
                  <a:cubicBezTo>
                    <a:pt x="743" y="6105"/>
                    <a:pt x="728" y="6101"/>
                    <a:pt x="721" y="6095"/>
                  </a:cubicBezTo>
                  <a:lnTo>
                    <a:pt x="721" y="6095"/>
                  </a:lnTo>
                  <a:lnTo>
                    <a:pt x="701" y="6105"/>
                  </a:lnTo>
                  <a:cubicBezTo>
                    <a:pt x="767" y="6105"/>
                    <a:pt x="801" y="6172"/>
                    <a:pt x="834" y="6172"/>
                  </a:cubicBezTo>
                  <a:lnTo>
                    <a:pt x="767" y="6239"/>
                  </a:lnTo>
                  <a:lnTo>
                    <a:pt x="701" y="6205"/>
                  </a:lnTo>
                  <a:lnTo>
                    <a:pt x="701" y="6205"/>
                  </a:lnTo>
                  <a:cubicBezTo>
                    <a:pt x="701" y="6205"/>
                    <a:pt x="767" y="6339"/>
                    <a:pt x="667" y="6372"/>
                  </a:cubicBezTo>
                  <a:cubicBezTo>
                    <a:pt x="534" y="6439"/>
                    <a:pt x="434" y="6606"/>
                    <a:pt x="300" y="6706"/>
                  </a:cubicBezTo>
                  <a:cubicBezTo>
                    <a:pt x="300" y="6706"/>
                    <a:pt x="300" y="6672"/>
                    <a:pt x="334" y="6606"/>
                  </a:cubicBezTo>
                  <a:lnTo>
                    <a:pt x="334" y="6606"/>
                  </a:lnTo>
                  <a:cubicBezTo>
                    <a:pt x="333" y="6607"/>
                    <a:pt x="300" y="6672"/>
                    <a:pt x="267" y="6672"/>
                  </a:cubicBezTo>
                  <a:cubicBezTo>
                    <a:pt x="294" y="6672"/>
                    <a:pt x="235" y="6715"/>
                    <a:pt x="245" y="6715"/>
                  </a:cubicBezTo>
                  <a:cubicBezTo>
                    <a:pt x="247" y="6715"/>
                    <a:pt x="254" y="6712"/>
                    <a:pt x="267" y="6706"/>
                  </a:cubicBezTo>
                  <a:lnTo>
                    <a:pt x="267" y="6706"/>
                  </a:lnTo>
                  <a:cubicBezTo>
                    <a:pt x="200" y="6872"/>
                    <a:pt x="34" y="6906"/>
                    <a:pt x="0" y="7039"/>
                  </a:cubicBezTo>
                  <a:cubicBezTo>
                    <a:pt x="31" y="7100"/>
                    <a:pt x="663" y="8010"/>
                    <a:pt x="807" y="8229"/>
                  </a:cubicBezTo>
                  <a:lnTo>
                    <a:pt x="807" y="8229"/>
                  </a:lnTo>
                  <a:cubicBezTo>
                    <a:pt x="816" y="8213"/>
                    <a:pt x="822" y="8209"/>
                    <a:pt x="828" y="8209"/>
                  </a:cubicBezTo>
                  <a:cubicBezTo>
                    <a:pt x="835" y="8209"/>
                    <a:pt x="840" y="8217"/>
                    <a:pt x="849" y="8217"/>
                  </a:cubicBezTo>
                  <a:cubicBezTo>
                    <a:pt x="854" y="8217"/>
                    <a:pt x="860" y="8214"/>
                    <a:pt x="868" y="8207"/>
                  </a:cubicBezTo>
                  <a:lnTo>
                    <a:pt x="868" y="8207"/>
                  </a:lnTo>
                  <a:cubicBezTo>
                    <a:pt x="934" y="8240"/>
                    <a:pt x="868" y="8273"/>
                    <a:pt x="834" y="8340"/>
                  </a:cubicBezTo>
                  <a:cubicBezTo>
                    <a:pt x="868" y="8273"/>
                    <a:pt x="968" y="8273"/>
                    <a:pt x="934" y="8240"/>
                  </a:cubicBezTo>
                  <a:cubicBezTo>
                    <a:pt x="941" y="8233"/>
                    <a:pt x="947" y="8230"/>
                    <a:pt x="952" y="8230"/>
                  </a:cubicBezTo>
                  <a:cubicBezTo>
                    <a:pt x="964" y="8230"/>
                    <a:pt x="971" y="8250"/>
                    <a:pt x="984" y="8250"/>
                  </a:cubicBezTo>
                  <a:cubicBezTo>
                    <a:pt x="988" y="8250"/>
                    <a:pt x="994" y="8247"/>
                    <a:pt x="1001" y="8240"/>
                  </a:cubicBezTo>
                  <a:cubicBezTo>
                    <a:pt x="1034" y="8207"/>
                    <a:pt x="1034" y="8107"/>
                    <a:pt x="1101" y="8107"/>
                  </a:cubicBezTo>
                  <a:cubicBezTo>
                    <a:pt x="1201" y="8073"/>
                    <a:pt x="1168" y="7940"/>
                    <a:pt x="1301" y="7873"/>
                  </a:cubicBezTo>
                  <a:cubicBezTo>
                    <a:pt x="1335" y="7873"/>
                    <a:pt x="1368" y="7773"/>
                    <a:pt x="1468" y="7740"/>
                  </a:cubicBezTo>
                  <a:cubicBezTo>
                    <a:pt x="1435" y="7740"/>
                    <a:pt x="1435" y="7740"/>
                    <a:pt x="1435" y="7706"/>
                  </a:cubicBezTo>
                  <a:cubicBezTo>
                    <a:pt x="1501" y="7673"/>
                    <a:pt x="1535" y="7606"/>
                    <a:pt x="1601" y="7573"/>
                  </a:cubicBezTo>
                  <a:lnTo>
                    <a:pt x="1601" y="7506"/>
                  </a:lnTo>
                  <a:cubicBezTo>
                    <a:pt x="1835" y="7273"/>
                    <a:pt x="2669" y="6405"/>
                    <a:pt x="2869" y="6205"/>
                  </a:cubicBezTo>
                  <a:cubicBezTo>
                    <a:pt x="3203" y="5872"/>
                    <a:pt x="3936" y="5205"/>
                    <a:pt x="4270" y="4838"/>
                  </a:cubicBezTo>
                  <a:cubicBezTo>
                    <a:pt x="4337" y="4838"/>
                    <a:pt x="4437" y="4738"/>
                    <a:pt x="4470" y="4704"/>
                  </a:cubicBezTo>
                  <a:cubicBezTo>
                    <a:pt x="4437" y="4704"/>
                    <a:pt x="4437" y="4704"/>
                    <a:pt x="4437" y="4671"/>
                  </a:cubicBezTo>
                  <a:cubicBezTo>
                    <a:pt x="4604" y="4504"/>
                    <a:pt x="4437" y="4604"/>
                    <a:pt x="4604" y="4437"/>
                  </a:cubicBezTo>
                  <a:cubicBezTo>
                    <a:pt x="4770" y="4237"/>
                    <a:pt x="5604" y="3537"/>
                    <a:pt x="5804" y="3403"/>
                  </a:cubicBezTo>
                  <a:cubicBezTo>
                    <a:pt x="5838" y="3270"/>
                    <a:pt x="6005" y="3203"/>
                    <a:pt x="6071" y="3070"/>
                  </a:cubicBezTo>
                  <a:cubicBezTo>
                    <a:pt x="6171" y="2936"/>
                    <a:pt x="6805" y="2436"/>
                    <a:pt x="6872" y="2336"/>
                  </a:cubicBezTo>
                  <a:lnTo>
                    <a:pt x="6838" y="2336"/>
                  </a:lnTo>
                  <a:cubicBezTo>
                    <a:pt x="6905" y="2202"/>
                    <a:pt x="6972" y="2269"/>
                    <a:pt x="7039" y="2202"/>
                  </a:cubicBezTo>
                  <a:cubicBezTo>
                    <a:pt x="7005" y="2169"/>
                    <a:pt x="7039" y="2036"/>
                    <a:pt x="7072" y="2036"/>
                  </a:cubicBezTo>
                  <a:cubicBezTo>
                    <a:pt x="7139" y="2002"/>
                    <a:pt x="7205" y="1836"/>
                    <a:pt x="7305" y="1735"/>
                  </a:cubicBezTo>
                  <a:lnTo>
                    <a:pt x="7339" y="1769"/>
                  </a:lnTo>
                  <a:cubicBezTo>
                    <a:pt x="7372" y="1702"/>
                    <a:pt x="7506" y="1569"/>
                    <a:pt x="7606" y="1535"/>
                  </a:cubicBezTo>
                  <a:cubicBezTo>
                    <a:pt x="7706" y="1435"/>
                    <a:pt x="7939" y="1335"/>
                    <a:pt x="8039" y="1168"/>
                  </a:cubicBezTo>
                  <a:lnTo>
                    <a:pt x="8206" y="1168"/>
                  </a:lnTo>
                  <a:lnTo>
                    <a:pt x="8206" y="1102"/>
                  </a:lnTo>
                  <a:cubicBezTo>
                    <a:pt x="8206" y="1102"/>
                    <a:pt x="7506" y="34"/>
                    <a:pt x="7139" y="34"/>
                  </a:cubicBezTo>
                  <a:lnTo>
                    <a:pt x="7072" y="1"/>
                  </a:lnTo>
                  <a:lnTo>
                    <a:pt x="7039" y="34"/>
                  </a:lnTo>
                  <a:cubicBezTo>
                    <a:pt x="7039" y="34"/>
                    <a:pt x="7039" y="34"/>
                    <a:pt x="7039" y="34"/>
                  </a:cubicBezTo>
                  <a:lnTo>
                    <a:pt x="7039" y="34"/>
                  </a:lnTo>
                  <a:lnTo>
                    <a:pt x="7013" y="47"/>
                  </a:lnTo>
                  <a:lnTo>
                    <a:pt x="7013" y="47"/>
                  </a:lnTo>
                  <a:cubicBezTo>
                    <a:pt x="7005" y="42"/>
                    <a:pt x="7005" y="21"/>
                    <a:pt x="7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5205550" y="3911200"/>
              <a:ext cx="300250" cy="61275"/>
            </a:xfrm>
            <a:custGeom>
              <a:avLst/>
              <a:gdLst/>
              <a:ahLst/>
              <a:cxnLst/>
              <a:rect l="l" t="t" r="r" b="b"/>
              <a:pathLst>
                <a:path w="12010" h="2451" extrusionOk="0">
                  <a:moveTo>
                    <a:pt x="4704" y="16"/>
                  </a:moveTo>
                  <a:cubicBezTo>
                    <a:pt x="4704" y="16"/>
                    <a:pt x="4704" y="16"/>
                    <a:pt x="4705" y="16"/>
                  </a:cubicBezTo>
                  <a:lnTo>
                    <a:pt x="4705" y="16"/>
                  </a:lnTo>
                  <a:cubicBezTo>
                    <a:pt x="4736" y="16"/>
                    <a:pt x="4769" y="16"/>
                    <a:pt x="4804" y="16"/>
                  </a:cubicBezTo>
                  <a:close/>
                  <a:moveTo>
                    <a:pt x="3494" y="178"/>
                  </a:moveTo>
                  <a:cubicBezTo>
                    <a:pt x="3491" y="178"/>
                    <a:pt x="3488" y="179"/>
                    <a:pt x="3485" y="182"/>
                  </a:cubicBezTo>
                  <a:lnTo>
                    <a:pt x="3503" y="182"/>
                  </a:lnTo>
                  <a:cubicBezTo>
                    <a:pt x="3500" y="179"/>
                    <a:pt x="3497" y="178"/>
                    <a:pt x="3494" y="178"/>
                  </a:cubicBezTo>
                  <a:close/>
                  <a:moveTo>
                    <a:pt x="4915" y="1"/>
                  </a:moveTo>
                  <a:cubicBezTo>
                    <a:pt x="4886" y="1"/>
                    <a:pt x="4860" y="4"/>
                    <a:pt x="4837" y="16"/>
                  </a:cubicBezTo>
                  <a:lnTo>
                    <a:pt x="4871" y="49"/>
                  </a:lnTo>
                  <a:cubicBezTo>
                    <a:pt x="4805" y="49"/>
                    <a:pt x="4738" y="49"/>
                    <a:pt x="4705" y="16"/>
                  </a:cubicBezTo>
                  <a:lnTo>
                    <a:pt x="4705" y="16"/>
                  </a:lnTo>
                  <a:cubicBezTo>
                    <a:pt x="4618" y="18"/>
                    <a:pt x="4544" y="24"/>
                    <a:pt x="4471" y="49"/>
                  </a:cubicBezTo>
                  <a:lnTo>
                    <a:pt x="4504" y="49"/>
                  </a:lnTo>
                  <a:cubicBezTo>
                    <a:pt x="4370" y="116"/>
                    <a:pt x="3637" y="149"/>
                    <a:pt x="3503" y="216"/>
                  </a:cubicBezTo>
                  <a:lnTo>
                    <a:pt x="3537" y="282"/>
                  </a:lnTo>
                  <a:lnTo>
                    <a:pt x="3436" y="316"/>
                  </a:lnTo>
                  <a:cubicBezTo>
                    <a:pt x="3436" y="316"/>
                    <a:pt x="3458" y="206"/>
                    <a:pt x="3485" y="182"/>
                  </a:cubicBezTo>
                  <a:lnTo>
                    <a:pt x="1835" y="182"/>
                  </a:lnTo>
                  <a:cubicBezTo>
                    <a:pt x="1769" y="149"/>
                    <a:pt x="1835" y="116"/>
                    <a:pt x="1835" y="116"/>
                  </a:cubicBezTo>
                  <a:cubicBezTo>
                    <a:pt x="1702" y="116"/>
                    <a:pt x="1802" y="149"/>
                    <a:pt x="1702" y="149"/>
                  </a:cubicBezTo>
                  <a:cubicBezTo>
                    <a:pt x="1669" y="149"/>
                    <a:pt x="1702" y="116"/>
                    <a:pt x="1702" y="116"/>
                  </a:cubicBezTo>
                  <a:lnTo>
                    <a:pt x="1635" y="116"/>
                  </a:lnTo>
                  <a:cubicBezTo>
                    <a:pt x="1669" y="116"/>
                    <a:pt x="1669" y="182"/>
                    <a:pt x="1669" y="216"/>
                  </a:cubicBezTo>
                  <a:lnTo>
                    <a:pt x="1535" y="216"/>
                  </a:lnTo>
                  <a:lnTo>
                    <a:pt x="1535" y="182"/>
                  </a:lnTo>
                  <a:cubicBezTo>
                    <a:pt x="1502" y="182"/>
                    <a:pt x="1468" y="282"/>
                    <a:pt x="1368" y="282"/>
                  </a:cubicBezTo>
                  <a:lnTo>
                    <a:pt x="801" y="282"/>
                  </a:lnTo>
                  <a:cubicBezTo>
                    <a:pt x="801" y="216"/>
                    <a:pt x="835" y="216"/>
                    <a:pt x="868" y="216"/>
                  </a:cubicBezTo>
                  <a:lnTo>
                    <a:pt x="801" y="216"/>
                  </a:lnTo>
                  <a:cubicBezTo>
                    <a:pt x="835" y="282"/>
                    <a:pt x="701" y="282"/>
                    <a:pt x="768" y="282"/>
                  </a:cubicBezTo>
                  <a:cubicBezTo>
                    <a:pt x="701" y="316"/>
                    <a:pt x="618" y="316"/>
                    <a:pt x="534" y="316"/>
                  </a:cubicBezTo>
                  <a:cubicBezTo>
                    <a:pt x="451" y="316"/>
                    <a:pt x="368" y="316"/>
                    <a:pt x="301" y="349"/>
                  </a:cubicBezTo>
                  <a:cubicBezTo>
                    <a:pt x="301" y="449"/>
                    <a:pt x="101" y="1783"/>
                    <a:pt x="101" y="1850"/>
                  </a:cubicBezTo>
                  <a:lnTo>
                    <a:pt x="1" y="1850"/>
                  </a:lnTo>
                  <a:cubicBezTo>
                    <a:pt x="1" y="1867"/>
                    <a:pt x="26" y="1875"/>
                    <a:pt x="55" y="1875"/>
                  </a:cubicBezTo>
                  <a:cubicBezTo>
                    <a:pt x="84" y="1875"/>
                    <a:pt x="117" y="1867"/>
                    <a:pt x="134" y="1850"/>
                  </a:cubicBezTo>
                  <a:lnTo>
                    <a:pt x="134" y="1817"/>
                  </a:lnTo>
                  <a:cubicBezTo>
                    <a:pt x="147" y="1810"/>
                    <a:pt x="157" y="1807"/>
                    <a:pt x="164" y="1807"/>
                  </a:cubicBezTo>
                  <a:cubicBezTo>
                    <a:pt x="193" y="1807"/>
                    <a:pt x="188" y="1850"/>
                    <a:pt x="268" y="1850"/>
                  </a:cubicBezTo>
                  <a:cubicBezTo>
                    <a:pt x="268" y="1884"/>
                    <a:pt x="167" y="1884"/>
                    <a:pt x="101" y="1884"/>
                  </a:cubicBezTo>
                  <a:cubicBezTo>
                    <a:pt x="145" y="1884"/>
                    <a:pt x="175" y="1913"/>
                    <a:pt x="209" y="1913"/>
                  </a:cubicBezTo>
                  <a:cubicBezTo>
                    <a:pt x="227" y="1913"/>
                    <a:pt x="245" y="1906"/>
                    <a:pt x="268" y="1884"/>
                  </a:cubicBezTo>
                  <a:cubicBezTo>
                    <a:pt x="301" y="1884"/>
                    <a:pt x="268" y="1950"/>
                    <a:pt x="334" y="1984"/>
                  </a:cubicBezTo>
                  <a:cubicBezTo>
                    <a:pt x="368" y="1984"/>
                    <a:pt x="468" y="1950"/>
                    <a:pt x="501" y="1950"/>
                  </a:cubicBezTo>
                  <a:cubicBezTo>
                    <a:pt x="520" y="1954"/>
                    <a:pt x="537" y="1956"/>
                    <a:pt x="553" y="1956"/>
                  </a:cubicBezTo>
                  <a:cubicBezTo>
                    <a:pt x="661" y="1956"/>
                    <a:pt x="708" y="1878"/>
                    <a:pt x="816" y="1878"/>
                  </a:cubicBezTo>
                  <a:cubicBezTo>
                    <a:pt x="832" y="1878"/>
                    <a:pt x="849" y="1880"/>
                    <a:pt x="868" y="1884"/>
                  </a:cubicBezTo>
                  <a:cubicBezTo>
                    <a:pt x="890" y="1906"/>
                    <a:pt x="912" y="1913"/>
                    <a:pt x="935" y="1913"/>
                  </a:cubicBezTo>
                  <a:cubicBezTo>
                    <a:pt x="979" y="1913"/>
                    <a:pt x="1024" y="1884"/>
                    <a:pt x="1068" y="1884"/>
                  </a:cubicBezTo>
                  <a:cubicBezTo>
                    <a:pt x="1035" y="1884"/>
                    <a:pt x="1035" y="1850"/>
                    <a:pt x="1068" y="1850"/>
                  </a:cubicBezTo>
                  <a:cubicBezTo>
                    <a:pt x="1118" y="1867"/>
                    <a:pt x="1160" y="1867"/>
                    <a:pt x="1202" y="1867"/>
                  </a:cubicBezTo>
                  <a:cubicBezTo>
                    <a:pt x="1243" y="1867"/>
                    <a:pt x="1285" y="1867"/>
                    <a:pt x="1335" y="1884"/>
                  </a:cubicBezTo>
                  <a:lnTo>
                    <a:pt x="1435" y="1850"/>
                  </a:lnTo>
                  <a:cubicBezTo>
                    <a:pt x="1769" y="1850"/>
                    <a:pt x="3103" y="1817"/>
                    <a:pt x="3470" y="1817"/>
                  </a:cubicBezTo>
                  <a:cubicBezTo>
                    <a:pt x="3826" y="1817"/>
                    <a:pt x="4404" y="1832"/>
                    <a:pt x="4918" y="1832"/>
                  </a:cubicBezTo>
                  <a:cubicBezTo>
                    <a:pt x="5175" y="1832"/>
                    <a:pt x="5416" y="1828"/>
                    <a:pt x="5605" y="1817"/>
                  </a:cubicBezTo>
                  <a:cubicBezTo>
                    <a:pt x="5671" y="1850"/>
                    <a:pt x="5805" y="1850"/>
                    <a:pt x="5872" y="1850"/>
                  </a:cubicBezTo>
                  <a:cubicBezTo>
                    <a:pt x="5838" y="1850"/>
                    <a:pt x="5838" y="1817"/>
                    <a:pt x="5872" y="1817"/>
                  </a:cubicBezTo>
                  <a:cubicBezTo>
                    <a:pt x="5925" y="1823"/>
                    <a:pt x="5957" y="1826"/>
                    <a:pt x="5976" y="1826"/>
                  </a:cubicBezTo>
                  <a:cubicBezTo>
                    <a:pt x="6054" y="1826"/>
                    <a:pt x="5932" y="1783"/>
                    <a:pt x="6172" y="1783"/>
                  </a:cubicBezTo>
                  <a:cubicBezTo>
                    <a:pt x="6220" y="1773"/>
                    <a:pt x="6290" y="1768"/>
                    <a:pt x="6376" y="1768"/>
                  </a:cubicBezTo>
                  <a:cubicBezTo>
                    <a:pt x="6830" y="1768"/>
                    <a:pt x="7710" y="1899"/>
                    <a:pt x="7906" y="1984"/>
                  </a:cubicBezTo>
                  <a:cubicBezTo>
                    <a:pt x="7950" y="1966"/>
                    <a:pt x="7994" y="1960"/>
                    <a:pt x="8037" y="1960"/>
                  </a:cubicBezTo>
                  <a:cubicBezTo>
                    <a:pt x="8133" y="1960"/>
                    <a:pt x="8227" y="1991"/>
                    <a:pt x="8311" y="1991"/>
                  </a:cubicBezTo>
                  <a:cubicBezTo>
                    <a:pt x="8332" y="1991"/>
                    <a:pt x="8353" y="1989"/>
                    <a:pt x="8373" y="1984"/>
                  </a:cubicBezTo>
                  <a:cubicBezTo>
                    <a:pt x="8540" y="1984"/>
                    <a:pt x="9374" y="2150"/>
                    <a:pt x="9574" y="2150"/>
                  </a:cubicBezTo>
                  <a:lnTo>
                    <a:pt x="9541" y="2150"/>
                  </a:lnTo>
                  <a:cubicBezTo>
                    <a:pt x="9708" y="2150"/>
                    <a:pt x="9674" y="2184"/>
                    <a:pt x="9808" y="2217"/>
                  </a:cubicBezTo>
                  <a:cubicBezTo>
                    <a:pt x="9808" y="2150"/>
                    <a:pt x="9908" y="2150"/>
                    <a:pt x="9974" y="2150"/>
                  </a:cubicBezTo>
                  <a:cubicBezTo>
                    <a:pt x="10041" y="2150"/>
                    <a:pt x="10208" y="2084"/>
                    <a:pt x="10341" y="2084"/>
                  </a:cubicBezTo>
                  <a:lnTo>
                    <a:pt x="10341" y="2150"/>
                  </a:lnTo>
                  <a:cubicBezTo>
                    <a:pt x="10375" y="2134"/>
                    <a:pt x="10410" y="2127"/>
                    <a:pt x="10446" y="2127"/>
                  </a:cubicBezTo>
                  <a:cubicBezTo>
                    <a:pt x="10552" y="2127"/>
                    <a:pt x="10658" y="2184"/>
                    <a:pt x="10708" y="2184"/>
                  </a:cubicBezTo>
                  <a:cubicBezTo>
                    <a:pt x="10857" y="2213"/>
                    <a:pt x="11085" y="2322"/>
                    <a:pt x="11298" y="2322"/>
                  </a:cubicBezTo>
                  <a:cubicBezTo>
                    <a:pt x="11324" y="2322"/>
                    <a:pt x="11350" y="2321"/>
                    <a:pt x="11375" y="2317"/>
                  </a:cubicBezTo>
                  <a:lnTo>
                    <a:pt x="11509" y="2451"/>
                  </a:lnTo>
                  <a:lnTo>
                    <a:pt x="11542" y="2451"/>
                  </a:lnTo>
                  <a:cubicBezTo>
                    <a:pt x="11542" y="2451"/>
                    <a:pt x="12009" y="1216"/>
                    <a:pt x="11742" y="883"/>
                  </a:cubicBezTo>
                  <a:lnTo>
                    <a:pt x="11742" y="849"/>
                  </a:lnTo>
                  <a:lnTo>
                    <a:pt x="11676" y="849"/>
                  </a:lnTo>
                  <a:cubicBezTo>
                    <a:pt x="11576" y="816"/>
                    <a:pt x="11676" y="816"/>
                    <a:pt x="11676" y="816"/>
                  </a:cubicBezTo>
                  <a:cubicBezTo>
                    <a:pt x="11642" y="816"/>
                    <a:pt x="11642" y="816"/>
                    <a:pt x="11576" y="749"/>
                  </a:cubicBezTo>
                  <a:lnTo>
                    <a:pt x="11576" y="816"/>
                  </a:lnTo>
                  <a:lnTo>
                    <a:pt x="11676" y="849"/>
                  </a:lnTo>
                  <a:cubicBezTo>
                    <a:pt x="11626" y="833"/>
                    <a:pt x="11592" y="833"/>
                    <a:pt x="11576" y="833"/>
                  </a:cubicBezTo>
                  <a:cubicBezTo>
                    <a:pt x="11559" y="833"/>
                    <a:pt x="11559" y="833"/>
                    <a:pt x="11576" y="816"/>
                  </a:cubicBezTo>
                  <a:cubicBezTo>
                    <a:pt x="11553" y="816"/>
                    <a:pt x="11516" y="831"/>
                    <a:pt x="11484" y="831"/>
                  </a:cubicBezTo>
                  <a:cubicBezTo>
                    <a:pt x="11468" y="831"/>
                    <a:pt x="11453" y="827"/>
                    <a:pt x="11442" y="816"/>
                  </a:cubicBezTo>
                  <a:cubicBezTo>
                    <a:pt x="11342" y="816"/>
                    <a:pt x="11442" y="749"/>
                    <a:pt x="11342" y="716"/>
                  </a:cubicBezTo>
                  <a:cubicBezTo>
                    <a:pt x="10875" y="583"/>
                    <a:pt x="10441" y="516"/>
                    <a:pt x="9941" y="449"/>
                  </a:cubicBezTo>
                  <a:cubicBezTo>
                    <a:pt x="9774" y="449"/>
                    <a:pt x="9641" y="382"/>
                    <a:pt x="9507" y="382"/>
                  </a:cubicBezTo>
                  <a:lnTo>
                    <a:pt x="9474" y="349"/>
                  </a:lnTo>
                  <a:lnTo>
                    <a:pt x="9107" y="349"/>
                  </a:lnTo>
                  <a:cubicBezTo>
                    <a:pt x="9007" y="349"/>
                    <a:pt x="8940" y="316"/>
                    <a:pt x="8840" y="316"/>
                  </a:cubicBezTo>
                  <a:lnTo>
                    <a:pt x="8840" y="316"/>
                  </a:lnTo>
                  <a:lnTo>
                    <a:pt x="8840" y="316"/>
                  </a:lnTo>
                  <a:cubicBezTo>
                    <a:pt x="8890" y="332"/>
                    <a:pt x="8890" y="341"/>
                    <a:pt x="8878" y="341"/>
                  </a:cubicBezTo>
                  <a:cubicBezTo>
                    <a:pt x="8865" y="341"/>
                    <a:pt x="8840" y="332"/>
                    <a:pt x="8840" y="316"/>
                  </a:cubicBezTo>
                  <a:lnTo>
                    <a:pt x="8840" y="382"/>
                  </a:lnTo>
                  <a:cubicBezTo>
                    <a:pt x="8707" y="382"/>
                    <a:pt x="8807" y="316"/>
                    <a:pt x="8674" y="316"/>
                  </a:cubicBezTo>
                  <a:cubicBezTo>
                    <a:pt x="8665" y="333"/>
                    <a:pt x="8647" y="339"/>
                    <a:pt x="8625" y="339"/>
                  </a:cubicBezTo>
                  <a:cubicBezTo>
                    <a:pt x="8575" y="339"/>
                    <a:pt x="8503" y="309"/>
                    <a:pt x="8463" y="309"/>
                  </a:cubicBezTo>
                  <a:cubicBezTo>
                    <a:pt x="8453" y="309"/>
                    <a:pt x="8445" y="311"/>
                    <a:pt x="8440" y="316"/>
                  </a:cubicBezTo>
                  <a:cubicBezTo>
                    <a:pt x="8440" y="316"/>
                    <a:pt x="8373" y="316"/>
                    <a:pt x="8373" y="282"/>
                  </a:cubicBezTo>
                  <a:cubicBezTo>
                    <a:pt x="8362" y="293"/>
                    <a:pt x="8351" y="297"/>
                    <a:pt x="8339" y="297"/>
                  </a:cubicBezTo>
                  <a:cubicBezTo>
                    <a:pt x="8314" y="297"/>
                    <a:pt x="8284" y="282"/>
                    <a:pt x="8240" y="282"/>
                  </a:cubicBezTo>
                  <a:lnTo>
                    <a:pt x="8240" y="316"/>
                  </a:lnTo>
                  <a:lnTo>
                    <a:pt x="8173" y="316"/>
                  </a:lnTo>
                  <a:cubicBezTo>
                    <a:pt x="8140" y="316"/>
                    <a:pt x="8140" y="282"/>
                    <a:pt x="8173" y="282"/>
                  </a:cubicBezTo>
                  <a:cubicBezTo>
                    <a:pt x="7906" y="216"/>
                    <a:pt x="6772" y="49"/>
                    <a:pt x="6505" y="49"/>
                  </a:cubicBezTo>
                  <a:cubicBezTo>
                    <a:pt x="6539" y="116"/>
                    <a:pt x="6639" y="116"/>
                    <a:pt x="6639" y="149"/>
                  </a:cubicBezTo>
                  <a:cubicBezTo>
                    <a:pt x="6605" y="160"/>
                    <a:pt x="6583" y="164"/>
                    <a:pt x="6567" y="164"/>
                  </a:cubicBezTo>
                  <a:cubicBezTo>
                    <a:pt x="6535" y="164"/>
                    <a:pt x="6528" y="149"/>
                    <a:pt x="6505" y="149"/>
                  </a:cubicBezTo>
                  <a:cubicBezTo>
                    <a:pt x="6505" y="49"/>
                    <a:pt x="6339" y="116"/>
                    <a:pt x="6305" y="16"/>
                  </a:cubicBezTo>
                  <a:lnTo>
                    <a:pt x="6238" y="49"/>
                  </a:lnTo>
                  <a:lnTo>
                    <a:pt x="6205" y="16"/>
                  </a:lnTo>
                  <a:cubicBezTo>
                    <a:pt x="6105" y="27"/>
                    <a:pt x="6064" y="30"/>
                    <a:pt x="6045" y="30"/>
                  </a:cubicBezTo>
                  <a:cubicBezTo>
                    <a:pt x="6005" y="30"/>
                    <a:pt x="6049" y="16"/>
                    <a:pt x="5872" y="16"/>
                  </a:cubicBezTo>
                  <a:cubicBezTo>
                    <a:pt x="5746" y="16"/>
                    <a:pt x="5678" y="72"/>
                    <a:pt x="5609" y="72"/>
                  </a:cubicBezTo>
                  <a:cubicBezTo>
                    <a:pt x="5586" y="72"/>
                    <a:pt x="5563" y="66"/>
                    <a:pt x="5538" y="49"/>
                  </a:cubicBezTo>
                  <a:lnTo>
                    <a:pt x="5538" y="49"/>
                  </a:lnTo>
                  <a:cubicBezTo>
                    <a:pt x="5538" y="49"/>
                    <a:pt x="5571" y="116"/>
                    <a:pt x="5538" y="116"/>
                  </a:cubicBezTo>
                  <a:cubicBezTo>
                    <a:pt x="5538" y="96"/>
                    <a:pt x="5526" y="91"/>
                    <a:pt x="5510" y="91"/>
                  </a:cubicBezTo>
                  <a:cubicBezTo>
                    <a:pt x="5492" y="91"/>
                    <a:pt x="5469" y="96"/>
                    <a:pt x="5449" y="96"/>
                  </a:cubicBezTo>
                  <a:cubicBezTo>
                    <a:pt x="5425" y="96"/>
                    <a:pt x="5405" y="88"/>
                    <a:pt x="5405" y="49"/>
                  </a:cubicBezTo>
                  <a:cubicBezTo>
                    <a:pt x="5379" y="49"/>
                    <a:pt x="5295" y="49"/>
                    <a:pt x="5287" y="79"/>
                  </a:cubicBezTo>
                  <a:lnTo>
                    <a:pt x="5287" y="79"/>
                  </a:lnTo>
                  <a:cubicBezTo>
                    <a:pt x="5252" y="47"/>
                    <a:pt x="5179" y="41"/>
                    <a:pt x="5204" y="16"/>
                  </a:cubicBezTo>
                  <a:lnTo>
                    <a:pt x="5138" y="16"/>
                  </a:lnTo>
                  <a:cubicBezTo>
                    <a:pt x="5049" y="16"/>
                    <a:pt x="4975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35F3242-0BEC-4474-A5DB-0F0F9CB62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12" y="974407"/>
            <a:ext cx="7754635" cy="39526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423CBFAD-D88A-4D17-8AEE-152A19EA2572}"/>
              </a:ext>
            </a:extLst>
          </p:cNvPr>
          <p:cNvSpPr txBox="1"/>
          <p:nvPr/>
        </p:nvSpPr>
        <p:spPr>
          <a:xfrm>
            <a:off x="2956450" y="1073274"/>
            <a:ext cx="53961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 err="1"/>
              <a:t>Prin</a:t>
            </a:r>
            <a:r>
              <a:rPr lang="en-US" sz="1200" b="1" dirty="0"/>
              <a:t> </a:t>
            </a:r>
            <a:r>
              <a:rPr lang="en-US" sz="1200" b="1" dirty="0" err="1"/>
              <a:t>butonul</a:t>
            </a:r>
            <a:r>
              <a:rPr lang="en-US" sz="1200" b="1" dirty="0"/>
              <a:t> View more, </a:t>
            </a:r>
            <a:r>
              <a:rPr lang="en-US" sz="1200" b="1" dirty="0" err="1"/>
              <a:t>administratorul</a:t>
            </a:r>
            <a:r>
              <a:rPr lang="en-US" sz="1200" b="1" dirty="0"/>
              <a:t> site-</a:t>
            </a:r>
            <a:r>
              <a:rPr lang="en-US" sz="1200" b="1" dirty="0" err="1"/>
              <a:t>ului</a:t>
            </a:r>
            <a:r>
              <a:rPr lang="en-US" sz="1200" b="1" dirty="0"/>
              <a:t> are op</a:t>
            </a:r>
            <a:r>
              <a:rPr lang="ro-RO" sz="1200" b="1" dirty="0" err="1"/>
              <a:t>țiunea</a:t>
            </a:r>
            <a:r>
              <a:rPr lang="ro-RO" sz="1200" b="1" dirty="0"/>
              <a:t> de a alege un format predefinit al campaniei promoționale ce, ulterior, poate să fie modificat după bunul plac.</a:t>
            </a:r>
            <a:endParaRPr lang="en-US" sz="1200" b="1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3F72DEB-269A-48B4-98AE-A38DA9F1CD73}"/>
              </a:ext>
            </a:extLst>
          </p:cNvPr>
          <p:cNvSpPr/>
          <p:nvPr/>
        </p:nvSpPr>
        <p:spPr>
          <a:xfrm>
            <a:off x="3450580" y="4459423"/>
            <a:ext cx="1741826" cy="409525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oogle Shape;1107;p44"/>
          <p:cNvGrpSpPr/>
          <p:nvPr/>
        </p:nvGrpSpPr>
        <p:grpSpPr>
          <a:xfrm>
            <a:off x="3096163" y="1305500"/>
            <a:ext cx="2951627" cy="3087607"/>
            <a:chOff x="6328723" y="1684931"/>
            <a:chExt cx="2342376" cy="2450287"/>
          </a:xfrm>
        </p:grpSpPr>
        <p:sp>
          <p:nvSpPr>
            <p:cNvPr id="1108" name="Google Shape;1108;p44"/>
            <p:cNvSpPr/>
            <p:nvPr/>
          </p:nvSpPr>
          <p:spPr>
            <a:xfrm>
              <a:off x="6329506" y="1972760"/>
              <a:ext cx="2341592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6329506" y="1972760"/>
              <a:ext cx="2341592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6516783" y="2167335"/>
              <a:ext cx="1975001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6328723" y="1684931"/>
              <a:ext cx="23423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4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4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2" name="Google Shape;1122;p4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TEACHING METHOD</a:t>
            </a:r>
            <a:endParaRPr/>
          </a:p>
        </p:txBody>
      </p:sp>
      <p:sp>
        <p:nvSpPr>
          <p:cNvPr id="1123" name="Google Shape;1123;p44"/>
          <p:cNvSpPr txBox="1"/>
          <p:nvPr/>
        </p:nvSpPr>
        <p:spPr>
          <a:xfrm>
            <a:off x="713225" y="1696950"/>
            <a:ext cx="1789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MARS </a:t>
            </a:r>
            <a:endParaRPr sz="2200">
              <a:solidFill>
                <a:schemeClr val="dk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1124" name="Google Shape;1124;p44"/>
          <p:cNvSpPr txBox="1"/>
          <p:nvPr/>
        </p:nvSpPr>
        <p:spPr>
          <a:xfrm>
            <a:off x="713225" y="2163875"/>
            <a:ext cx="21807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Despite being red, Mars is a cold place</a:t>
            </a:r>
            <a:endParaRPr sz="16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endParaRPr sz="16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125" name="Google Shape;1125;p44"/>
          <p:cNvSpPr txBox="1"/>
          <p:nvPr/>
        </p:nvSpPr>
        <p:spPr>
          <a:xfrm>
            <a:off x="713225" y="2893600"/>
            <a:ext cx="1789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VENUS</a:t>
            </a:r>
            <a:endParaRPr sz="2200">
              <a:solidFill>
                <a:schemeClr val="dk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1126" name="Google Shape;1126;p44"/>
          <p:cNvSpPr txBox="1"/>
          <p:nvPr/>
        </p:nvSpPr>
        <p:spPr>
          <a:xfrm>
            <a:off x="713225" y="3360525"/>
            <a:ext cx="21807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Venus is the second planet from the Sun</a:t>
            </a:r>
            <a:endParaRPr sz="16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127" name="Google Shape;1127;p44"/>
          <p:cNvSpPr txBox="1"/>
          <p:nvPr/>
        </p:nvSpPr>
        <p:spPr>
          <a:xfrm>
            <a:off x="6640950" y="1696950"/>
            <a:ext cx="1789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NEPTUNE </a:t>
            </a:r>
            <a:endParaRPr sz="2200">
              <a:solidFill>
                <a:schemeClr val="dk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1128" name="Google Shape;1128;p44"/>
          <p:cNvSpPr txBox="1"/>
          <p:nvPr/>
        </p:nvSpPr>
        <p:spPr>
          <a:xfrm>
            <a:off x="6250075" y="2163875"/>
            <a:ext cx="21807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Neptune is very far from the Sun</a:t>
            </a:r>
            <a:endParaRPr sz="16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129" name="Google Shape;1129;p44"/>
          <p:cNvSpPr txBox="1"/>
          <p:nvPr/>
        </p:nvSpPr>
        <p:spPr>
          <a:xfrm>
            <a:off x="6640950" y="2893600"/>
            <a:ext cx="1789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Sigmar One"/>
                <a:ea typeface="Sigmar One"/>
                <a:cs typeface="Sigmar One"/>
                <a:sym typeface="Sigmar One"/>
              </a:rPr>
              <a:t>JUPITER</a:t>
            </a:r>
            <a:endParaRPr sz="2200" dirty="0">
              <a:solidFill>
                <a:schemeClr val="dk1"/>
              </a:solidFill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1130" name="Google Shape;1130;p44"/>
          <p:cNvSpPr txBox="1"/>
          <p:nvPr/>
        </p:nvSpPr>
        <p:spPr>
          <a:xfrm>
            <a:off x="6250075" y="3360525"/>
            <a:ext cx="2180700" cy="6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It’s the biggest planet </a:t>
            </a:r>
            <a:endParaRPr sz="16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in the Solar System</a:t>
            </a:r>
            <a:endParaRPr sz="16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1131" name="Google Shape;1131;p44"/>
          <p:cNvGrpSpPr/>
          <p:nvPr/>
        </p:nvGrpSpPr>
        <p:grpSpPr>
          <a:xfrm>
            <a:off x="3481560" y="2094975"/>
            <a:ext cx="2180876" cy="1843615"/>
            <a:chOff x="3481560" y="2094975"/>
            <a:chExt cx="2180876" cy="1843615"/>
          </a:xfrm>
        </p:grpSpPr>
        <p:sp>
          <p:nvSpPr>
            <p:cNvPr id="1132" name="Google Shape;1132;p44"/>
            <p:cNvSpPr/>
            <p:nvPr/>
          </p:nvSpPr>
          <p:spPr>
            <a:xfrm flipH="1">
              <a:off x="3590275" y="2094975"/>
              <a:ext cx="2072160" cy="1843614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3" name="Google Shape;1133;p44"/>
            <p:cNvGrpSpPr/>
            <p:nvPr/>
          </p:nvGrpSpPr>
          <p:grpSpPr>
            <a:xfrm>
              <a:off x="3481560" y="2303110"/>
              <a:ext cx="2180869" cy="1635479"/>
              <a:chOff x="3481560" y="2303110"/>
              <a:chExt cx="2180869" cy="1635479"/>
            </a:xfrm>
          </p:grpSpPr>
          <p:grpSp>
            <p:nvGrpSpPr>
              <p:cNvPr id="1134" name="Google Shape;1134;p44"/>
              <p:cNvGrpSpPr/>
              <p:nvPr/>
            </p:nvGrpSpPr>
            <p:grpSpPr>
              <a:xfrm>
                <a:off x="3481560" y="2303110"/>
                <a:ext cx="2180869" cy="1635479"/>
                <a:chOff x="2138375" y="1686325"/>
                <a:chExt cx="3723525" cy="2792350"/>
              </a:xfrm>
            </p:grpSpPr>
            <p:sp>
              <p:nvSpPr>
                <p:cNvPr id="1135" name="Google Shape;1135;p44"/>
                <p:cNvSpPr/>
                <p:nvPr/>
              </p:nvSpPr>
              <p:spPr>
                <a:xfrm>
                  <a:off x="2141700" y="2881675"/>
                  <a:ext cx="1322650" cy="105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06" h="42298" extrusionOk="0">
                      <a:moveTo>
                        <a:pt x="40563" y="0"/>
                      </a:moveTo>
                      <a:cubicBezTo>
                        <a:pt x="27821" y="6438"/>
                        <a:pt x="16379" y="15545"/>
                        <a:pt x="7406" y="26686"/>
                      </a:cubicBezTo>
                      <a:cubicBezTo>
                        <a:pt x="4838" y="29855"/>
                        <a:pt x="2469" y="33291"/>
                        <a:pt x="1102" y="37127"/>
                      </a:cubicBezTo>
                      <a:cubicBezTo>
                        <a:pt x="501" y="38728"/>
                        <a:pt x="134" y="40529"/>
                        <a:pt x="1" y="42297"/>
                      </a:cubicBezTo>
                      <a:cubicBezTo>
                        <a:pt x="1" y="42297"/>
                        <a:pt x="12443" y="41197"/>
                        <a:pt x="21683" y="39362"/>
                      </a:cubicBezTo>
                      <a:cubicBezTo>
                        <a:pt x="30990" y="37494"/>
                        <a:pt x="34859" y="36527"/>
                        <a:pt x="34859" y="36527"/>
                      </a:cubicBezTo>
                      <a:cubicBezTo>
                        <a:pt x="39996" y="31056"/>
                        <a:pt x="46167" y="26553"/>
                        <a:pt x="52905" y="23350"/>
                      </a:cubicBezTo>
                      <a:cubicBezTo>
                        <a:pt x="52905" y="23350"/>
                        <a:pt x="51571" y="15345"/>
                        <a:pt x="48903" y="10475"/>
                      </a:cubicBezTo>
                      <a:cubicBezTo>
                        <a:pt x="46267" y="5538"/>
                        <a:pt x="40563" y="0"/>
                        <a:pt x="4056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44"/>
                <p:cNvSpPr/>
                <p:nvPr/>
              </p:nvSpPr>
              <p:spPr>
                <a:xfrm>
                  <a:off x="3158275" y="2633825"/>
                  <a:ext cx="1755450" cy="177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18" h="71092" extrusionOk="0">
                      <a:moveTo>
                        <a:pt x="38068" y="1"/>
                      </a:moveTo>
                      <a:cubicBezTo>
                        <a:pt x="34957" y="1"/>
                        <a:pt x="31923" y="123"/>
                        <a:pt x="29121" y="374"/>
                      </a:cubicBezTo>
                      <a:cubicBezTo>
                        <a:pt x="19014" y="2009"/>
                        <a:pt x="9174" y="5244"/>
                        <a:pt x="0" y="9881"/>
                      </a:cubicBezTo>
                      <a:cubicBezTo>
                        <a:pt x="6171" y="29262"/>
                        <a:pt x="8673" y="49810"/>
                        <a:pt x="7606" y="70558"/>
                      </a:cubicBezTo>
                      <a:cubicBezTo>
                        <a:pt x="15556" y="70900"/>
                        <a:pt x="23506" y="71092"/>
                        <a:pt x="31458" y="71092"/>
                      </a:cubicBezTo>
                      <a:cubicBezTo>
                        <a:pt x="43659" y="71092"/>
                        <a:pt x="55864" y="70641"/>
                        <a:pt x="68082" y="69590"/>
                      </a:cubicBezTo>
                      <a:cubicBezTo>
                        <a:pt x="70217" y="57982"/>
                        <a:pt x="68182" y="46074"/>
                        <a:pt x="65614" y="34599"/>
                      </a:cubicBezTo>
                      <a:cubicBezTo>
                        <a:pt x="64947" y="31597"/>
                        <a:pt x="64246" y="28561"/>
                        <a:pt x="63579" y="25526"/>
                      </a:cubicBezTo>
                      <a:lnTo>
                        <a:pt x="56908" y="1508"/>
                      </a:lnTo>
                      <a:cubicBezTo>
                        <a:pt x="51204" y="520"/>
                        <a:pt x="44473" y="1"/>
                        <a:pt x="380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44"/>
                <p:cNvSpPr/>
                <p:nvPr/>
              </p:nvSpPr>
              <p:spPr>
                <a:xfrm>
                  <a:off x="4525925" y="2672350"/>
                  <a:ext cx="1320950" cy="105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38" h="42398" extrusionOk="0">
                      <a:moveTo>
                        <a:pt x="2135" y="1"/>
                      </a:moveTo>
                      <a:lnTo>
                        <a:pt x="2135" y="1"/>
                      </a:lnTo>
                      <a:cubicBezTo>
                        <a:pt x="0" y="8240"/>
                        <a:pt x="901" y="17246"/>
                        <a:pt x="4670" y="24885"/>
                      </a:cubicBezTo>
                      <a:cubicBezTo>
                        <a:pt x="8473" y="32691"/>
                        <a:pt x="15178" y="39029"/>
                        <a:pt x="23150" y="42398"/>
                      </a:cubicBezTo>
                      <a:lnTo>
                        <a:pt x="52838" y="41597"/>
                      </a:lnTo>
                      <a:cubicBezTo>
                        <a:pt x="52171" y="36527"/>
                        <a:pt x="49936" y="31723"/>
                        <a:pt x="47101" y="27420"/>
                      </a:cubicBezTo>
                      <a:cubicBezTo>
                        <a:pt x="39829" y="16312"/>
                        <a:pt x="28421" y="8140"/>
                        <a:pt x="15878" y="3570"/>
                      </a:cubicBezTo>
                      <a:cubicBezTo>
                        <a:pt x="11408" y="1969"/>
                        <a:pt x="6838" y="801"/>
                        <a:pt x="213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44"/>
                <p:cNvSpPr/>
                <p:nvPr/>
              </p:nvSpPr>
              <p:spPr>
                <a:xfrm>
                  <a:off x="2849725" y="2279150"/>
                  <a:ext cx="288550" cy="4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2" h="19121" extrusionOk="0">
                      <a:moveTo>
                        <a:pt x="8512" y="1"/>
                      </a:moveTo>
                      <a:cubicBezTo>
                        <a:pt x="6799" y="1"/>
                        <a:pt x="5063" y="413"/>
                        <a:pt x="3536" y="1218"/>
                      </a:cubicBezTo>
                      <a:cubicBezTo>
                        <a:pt x="2535" y="1752"/>
                        <a:pt x="1568" y="2419"/>
                        <a:pt x="1001" y="3420"/>
                      </a:cubicBezTo>
                      <a:cubicBezTo>
                        <a:pt x="501" y="4254"/>
                        <a:pt x="300" y="5255"/>
                        <a:pt x="200" y="6255"/>
                      </a:cubicBezTo>
                      <a:cubicBezTo>
                        <a:pt x="0" y="8390"/>
                        <a:pt x="134" y="10558"/>
                        <a:pt x="634" y="12626"/>
                      </a:cubicBezTo>
                      <a:cubicBezTo>
                        <a:pt x="901" y="13794"/>
                        <a:pt x="1334" y="14961"/>
                        <a:pt x="2002" y="15962"/>
                      </a:cubicBezTo>
                      <a:cubicBezTo>
                        <a:pt x="3345" y="17977"/>
                        <a:pt x="5769" y="19120"/>
                        <a:pt x="8167" y="19120"/>
                      </a:cubicBezTo>
                      <a:cubicBezTo>
                        <a:pt x="9342" y="19120"/>
                        <a:pt x="10510" y="18845"/>
                        <a:pt x="11542" y="18264"/>
                      </a:cubicBezTo>
                      <a:lnTo>
                        <a:pt x="9540" y="51"/>
                      </a:lnTo>
                      <a:cubicBezTo>
                        <a:pt x="9200" y="17"/>
                        <a:pt x="8856" y="1"/>
                        <a:pt x="85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44"/>
                <p:cNvSpPr/>
                <p:nvPr/>
              </p:nvSpPr>
              <p:spPr>
                <a:xfrm>
                  <a:off x="3061525" y="1686325"/>
                  <a:ext cx="1294300" cy="174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72" h="69831" extrusionOk="0">
                      <a:moveTo>
                        <a:pt x="17537" y="1"/>
                      </a:moveTo>
                      <a:cubicBezTo>
                        <a:pt x="17043" y="1"/>
                        <a:pt x="16546" y="25"/>
                        <a:pt x="16046" y="80"/>
                      </a:cubicBezTo>
                      <a:cubicBezTo>
                        <a:pt x="10842" y="647"/>
                        <a:pt x="7540" y="6418"/>
                        <a:pt x="4604" y="10788"/>
                      </a:cubicBezTo>
                      <a:cubicBezTo>
                        <a:pt x="3070" y="13090"/>
                        <a:pt x="1836" y="15625"/>
                        <a:pt x="1168" y="18327"/>
                      </a:cubicBezTo>
                      <a:cubicBezTo>
                        <a:pt x="435" y="21295"/>
                        <a:pt x="501" y="24364"/>
                        <a:pt x="435" y="27433"/>
                      </a:cubicBezTo>
                      <a:cubicBezTo>
                        <a:pt x="368" y="33638"/>
                        <a:pt x="1" y="40309"/>
                        <a:pt x="3437" y="45446"/>
                      </a:cubicBezTo>
                      <a:cubicBezTo>
                        <a:pt x="5438" y="48448"/>
                        <a:pt x="8540" y="50516"/>
                        <a:pt x="11743" y="52184"/>
                      </a:cubicBezTo>
                      <a:cubicBezTo>
                        <a:pt x="14945" y="53852"/>
                        <a:pt x="18347" y="55186"/>
                        <a:pt x="21383" y="57054"/>
                      </a:cubicBezTo>
                      <a:cubicBezTo>
                        <a:pt x="26787" y="60323"/>
                        <a:pt x="30956" y="65093"/>
                        <a:pt x="35927" y="69830"/>
                      </a:cubicBezTo>
                      <a:cubicBezTo>
                        <a:pt x="39796" y="63092"/>
                        <a:pt x="43732" y="56187"/>
                        <a:pt x="45634" y="48648"/>
                      </a:cubicBezTo>
                      <a:cubicBezTo>
                        <a:pt x="46201" y="46480"/>
                        <a:pt x="46568" y="44278"/>
                        <a:pt x="47435" y="42210"/>
                      </a:cubicBezTo>
                      <a:cubicBezTo>
                        <a:pt x="48069" y="40676"/>
                        <a:pt x="48969" y="39208"/>
                        <a:pt x="49870" y="37874"/>
                      </a:cubicBezTo>
                      <a:cubicBezTo>
                        <a:pt x="50304" y="37207"/>
                        <a:pt x="50604" y="36440"/>
                        <a:pt x="50737" y="35639"/>
                      </a:cubicBezTo>
                      <a:cubicBezTo>
                        <a:pt x="51771" y="28534"/>
                        <a:pt x="49403" y="21295"/>
                        <a:pt x="46434" y="14657"/>
                      </a:cubicBezTo>
                      <a:cubicBezTo>
                        <a:pt x="45133" y="11689"/>
                        <a:pt x="43699" y="8753"/>
                        <a:pt x="41264" y="6585"/>
                      </a:cubicBezTo>
                      <a:cubicBezTo>
                        <a:pt x="38028" y="3649"/>
                        <a:pt x="33558" y="2615"/>
                        <a:pt x="29222" y="2115"/>
                      </a:cubicBezTo>
                      <a:cubicBezTo>
                        <a:pt x="25360" y="1640"/>
                        <a:pt x="21552" y="1"/>
                        <a:pt x="175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44"/>
                <p:cNvSpPr/>
                <p:nvPr/>
              </p:nvSpPr>
              <p:spPr>
                <a:xfrm>
                  <a:off x="3122400" y="2019400"/>
                  <a:ext cx="1045775" cy="131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1" h="52471" extrusionOk="0">
                      <a:moveTo>
                        <a:pt x="15946" y="0"/>
                      </a:moveTo>
                      <a:cubicBezTo>
                        <a:pt x="7973" y="1668"/>
                        <a:pt x="1502" y="8906"/>
                        <a:pt x="768" y="16979"/>
                      </a:cubicBezTo>
                      <a:cubicBezTo>
                        <a:pt x="1" y="25085"/>
                        <a:pt x="5071" y="33357"/>
                        <a:pt x="12543" y="36459"/>
                      </a:cubicBezTo>
                      <a:cubicBezTo>
                        <a:pt x="20682" y="39795"/>
                        <a:pt x="27821" y="45499"/>
                        <a:pt x="32658" y="52471"/>
                      </a:cubicBezTo>
                      <a:cubicBezTo>
                        <a:pt x="36394" y="43865"/>
                        <a:pt x="40196" y="35159"/>
                        <a:pt x="41397" y="25919"/>
                      </a:cubicBezTo>
                      <a:cubicBezTo>
                        <a:pt x="41664" y="23917"/>
                        <a:pt x="41831" y="21816"/>
                        <a:pt x="41397" y="19848"/>
                      </a:cubicBezTo>
                      <a:cubicBezTo>
                        <a:pt x="40864" y="17279"/>
                        <a:pt x="39396" y="14977"/>
                        <a:pt x="37861" y="12809"/>
                      </a:cubicBezTo>
                      <a:cubicBezTo>
                        <a:pt x="36527" y="10975"/>
                        <a:pt x="35126" y="9140"/>
                        <a:pt x="33325" y="7739"/>
                      </a:cubicBezTo>
                      <a:cubicBezTo>
                        <a:pt x="29489" y="4637"/>
                        <a:pt x="24452" y="3603"/>
                        <a:pt x="1594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44"/>
                <p:cNvSpPr/>
                <p:nvPr/>
              </p:nvSpPr>
              <p:spPr>
                <a:xfrm>
                  <a:off x="3802075" y="2543925"/>
                  <a:ext cx="364450" cy="47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19153" extrusionOk="0">
                      <a:moveTo>
                        <a:pt x="14410" y="1"/>
                      </a:moveTo>
                      <a:lnTo>
                        <a:pt x="0" y="10875"/>
                      </a:lnTo>
                      <a:cubicBezTo>
                        <a:pt x="1134" y="13344"/>
                        <a:pt x="1334" y="16379"/>
                        <a:pt x="3403" y="18114"/>
                      </a:cubicBezTo>
                      <a:cubicBezTo>
                        <a:pt x="4279" y="18833"/>
                        <a:pt x="5354" y="19152"/>
                        <a:pt x="6463" y="19152"/>
                      </a:cubicBezTo>
                      <a:cubicBezTo>
                        <a:pt x="8184" y="19152"/>
                        <a:pt x="9984" y="18384"/>
                        <a:pt x="11241" y="17146"/>
                      </a:cubicBezTo>
                      <a:lnTo>
                        <a:pt x="11308" y="17046"/>
                      </a:lnTo>
                      <a:cubicBezTo>
                        <a:pt x="12642" y="13110"/>
                        <a:pt x="13677" y="9107"/>
                        <a:pt x="14244" y="4938"/>
                      </a:cubicBezTo>
                      <a:cubicBezTo>
                        <a:pt x="14444" y="3303"/>
                        <a:pt x="14577" y="1635"/>
                        <a:pt x="14410" y="1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44"/>
                <p:cNvSpPr/>
                <p:nvPr/>
              </p:nvSpPr>
              <p:spPr>
                <a:xfrm>
                  <a:off x="3183300" y="2077775"/>
                  <a:ext cx="981550" cy="76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62" h="30715" extrusionOk="0">
                      <a:moveTo>
                        <a:pt x="19347" y="0"/>
                      </a:moveTo>
                      <a:cubicBezTo>
                        <a:pt x="16879" y="267"/>
                        <a:pt x="14477" y="934"/>
                        <a:pt x="12175" y="1835"/>
                      </a:cubicBezTo>
                      <a:cubicBezTo>
                        <a:pt x="8206" y="3436"/>
                        <a:pt x="4570" y="5671"/>
                        <a:pt x="1001" y="7939"/>
                      </a:cubicBezTo>
                      <a:cubicBezTo>
                        <a:pt x="0" y="18480"/>
                        <a:pt x="7172" y="27953"/>
                        <a:pt x="16579" y="30188"/>
                      </a:cubicBezTo>
                      <a:cubicBezTo>
                        <a:pt x="18084" y="30544"/>
                        <a:pt x="19616" y="30714"/>
                        <a:pt x="21146" y="30714"/>
                      </a:cubicBezTo>
                      <a:cubicBezTo>
                        <a:pt x="28227" y="30714"/>
                        <a:pt x="35250" y="27064"/>
                        <a:pt x="39228" y="21249"/>
                      </a:cubicBezTo>
                      <a:cubicBezTo>
                        <a:pt x="39262" y="19981"/>
                        <a:pt x="39228" y="18780"/>
                        <a:pt x="38961" y="17513"/>
                      </a:cubicBezTo>
                      <a:cubicBezTo>
                        <a:pt x="38428" y="14944"/>
                        <a:pt x="36960" y="12642"/>
                        <a:pt x="35425" y="10474"/>
                      </a:cubicBezTo>
                      <a:cubicBezTo>
                        <a:pt x="34091" y="8640"/>
                        <a:pt x="32690" y="6805"/>
                        <a:pt x="30889" y="5404"/>
                      </a:cubicBezTo>
                      <a:cubicBezTo>
                        <a:pt x="28020" y="3102"/>
                        <a:pt x="24484" y="1935"/>
                        <a:pt x="19347" y="0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44"/>
                <p:cNvSpPr/>
                <p:nvPr/>
              </p:nvSpPr>
              <p:spPr>
                <a:xfrm>
                  <a:off x="3287525" y="2458875"/>
                  <a:ext cx="155150" cy="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6" h="1902" fill="none" extrusionOk="0">
                      <a:moveTo>
                        <a:pt x="1" y="1902"/>
                      </a:moveTo>
                      <a:cubicBezTo>
                        <a:pt x="701" y="934"/>
                        <a:pt x="1735" y="334"/>
                        <a:pt x="2903" y="167"/>
                      </a:cubicBezTo>
                      <a:cubicBezTo>
                        <a:pt x="4070" y="0"/>
                        <a:pt x="5305" y="334"/>
                        <a:pt x="6205" y="1034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44"/>
                <p:cNvSpPr/>
                <p:nvPr/>
              </p:nvSpPr>
              <p:spPr>
                <a:xfrm>
                  <a:off x="3517700" y="2447200"/>
                  <a:ext cx="53400" cy="6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2402" fill="none" extrusionOk="0">
                      <a:moveTo>
                        <a:pt x="868" y="0"/>
                      </a:moveTo>
                      <a:cubicBezTo>
                        <a:pt x="601" y="834"/>
                        <a:pt x="301" y="1635"/>
                        <a:pt x="0" y="2335"/>
                      </a:cubicBezTo>
                      <a:cubicBezTo>
                        <a:pt x="701" y="2402"/>
                        <a:pt x="1468" y="2335"/>
                        <a:pt x="2135" y="206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44"/>
                <p:cNvSpPr/>
                <p:nvPr/>
              </p:nvSpPr>
              <p:spPr>
                <a:xfrm>
                  <a:off x="3764550" y="2380475"/>
                  <a:ext cx="160950" cy="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" h="1836" fill="none" extrusionOk="0">
                      <a:moveTo>
                        <a:pt x="0" y="1835"/>
                      </a:moveTo>
                      <a:cubicBezTo>
                        <a:pt x="767" y="868"/>
                        <a:pt x="1901" y="234"/>
                        <a:pt x="3102" y="134"/>
                      </a:cubicBezTo>
                      <a:cubicBezTo>
                        <a:pt x="4303" y="1"/>
                        <a:pt x="5537" y="468"/>
                        <a:pt x="6438" y="123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44"/>
                <p:cNvSpPr/>
                <p:nvPr/>
              </p:nvSpPr>
              <p:spPr>
                <a:xfrm>
                  <a:off x="3103225" y="2017875"/>
                  <a:ext cx="924025" cy="35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61" h="14191" extrusionOk="0">
                      <a:moveTo>
                        <a:pt x="18216" y="1"/>
                      </a:moveTo>
                      <a:cubicBezTo>
                        <a:pt x="17492" y="1"/>
                        <a:pt x="16758" y="40"/>
                        <a:pt x="16012" y="128"/>
                      </a:cubicBezTo>
                      <a:cubicBezTo>
                        <a:pt x="9541" y="862"/>
                        <a:pt x="5338" y="3997"/>
                        <a:pt x="1402" y="7900"/>
                      </a:cubicBezTo>
                      <a:cubicBezTo>
                        <a:pt x="701" y="8600"/>
                        <a:pt x="1" y="9501"/>
                        <a:pt x="34" y="10502"/>
                      </a:cubicBezTo>
                      <a:cubicBezTo>
                        <a:pt x="101" y="11703"/>
                        <a:pt x="1335" y="12537"/>
                        <a:pt x="2503" y="12837"/>
                      </a:cubicBezTo>
                      <a:cubicBezTo>
                        <a:pt x="2862" y="12911"/>
                        <a:pt x="3233" y="12948"/>
                        <a:pt x="3605" y="12948"/>
                      </a:cubicBezTo>
                      <a:cubicBezTo>
                        <a:pt x="5235" y="12948"/>
                        <a:pt x="6908" y="12251"/>
                        <a:pt x="7940" y="11002"/>
                      </a:cubicBezTo>
                      <a:lnTo>
                        <a:pt x="7940" y="11002"/>
                      </a:lnTo>
                      <a:cubicBezTo>
                        <a:pt x="7373" y="12070"/>
                        <a:pt x="8073" y="13504"/>
                        <a:pt x="9207" y="14004"/>
                      </a:cubicBezTo>
                      <a:cubicBezTo>
                        <a:pt x="9531" y="14132"/>
                        <a:pt x="9875" y="14190"/>
                        <a:pt x="10225" y="14190"/>
                      </a:cubicBezTo>
                      <a:cubicBezTo>
                        <a:pt x="11062" y="14190"/>
                        <a:pt x="11927" y="13855"/>
                        <a:pt x="12610" y="13337"/>
                      </a:cubicBezTo>
                      <a:cubicBezTo>
                        <a:pt x="13577" y="12570"/>
                        <a:pt x="14211" y="11503"/>
                        <a:pt x="15245" y="10569"/>
                      </a:cubicBezTo>
                      <a:cubicBezTo>
                        <a:pt x="15301" y="11242"/>
                        <a:pt x="15972" y="11798"/>
                        <a:pt x="16620" y="11798"/>
                      </a:cubicBezTo>
                      <a:cubicBezTo>
                        <a:pt x="16742" y="11798"/>
                        <a:pt x="16863" y="11778"/>
                        <a:pt x="16980" y="11736"/>
                      </a:cubicBezTo>
                      <a:cubicBezTo>
                        <a:pt x="17747" y="11503"/>
                        <a:pt x="18114" y="10468"/>
                        <a:pt x="18047" y="9868"/>
                      </a:cubicBezTo>
                      <a:lnTo>
                        <a:pt x="18047" y="9868"/>
                      </a:lnTo>
                      <a:cubicBezTo>
                        <a:pt x="18820" y="11130"/>
                        <a:pt x="20309" y="11915"/>
                        <a:pt x="21792" y="11915"/>
                      </a:cubicBezTo>
                      <a:cubicBezTo>
                        <a:pt x="22229" y="11915"/>
                        <a:pt x="22666" y="11847"/>
                        <a:pt x="23084" y="11703"/>
                      </a:cubicBezTo>
                      <a:cubicBezTo>
                        <a:pt x="24919" y="11069"/>
                        <a:pt x="26220" y="9168"/>
                        <a:pt x="26353" y="6899"/>
                      </a:cubicBezTo>
                      <a:cubicBezTo>
                        <a:pt x="27920" y="8188"/>
                        <a:pt x="29947" y="8884"/>
                        <a:pt x="31969" y="8884"/>
                      </a:cubicBezTo>
                      <a:cubicBezTo>
                        <a:pt x="32615" y="8884"/>
                        <a:pt x="33261" y="8813"/>
                        <a:pt x="33892" y="8667"/>
                      </a:cubicBezTo>
                      <a:cubicBezTo>
                        <a:pt x="34692" y="8434"/>
                        <a:pt x="35459" y="8167"/>
                        <a:pt x="36060" y="7566"/>
                      </a:cubicBezTo>
                      <a:cubicBezTo>
                        <a:pt x="36627" y="6999"/>
                        <a:pt x="36961" y="6165"/>
                        <a:pt x="36760" y="5365"/>
                      </a:cubicBezTo>
                      <a:cubicBezTo>
                        <a:pt x="36427" y="4031"/>
                        <a:pt x="34859" y="3530"/>
                        <a:pt x="33458" y="3263"/>
                      </a:cubicBezTo>
                      <a:cubicBezTo>
                        <a:pt x="28403" y="2176"/>
                        <a:pt x="23581" y="1"/>
                        <a:pt x="182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44"/>
                <p:cNvSpPr/>
                <p:nvPr/>
              </p:nvSpPr>
              <p:spPr>
                <a:xfrm>
                  <a:off x="4102275" y="3073475"/>
                  <a:ext cx="181825" cy="78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3" h="31272" extrusionOk="0">
                      <a:moveTo>
                        <a:pt x="501" y="1"/>
                      </a:moveTo>
                      <a:lnTo>
                        <a:pt x="1" y="3169"/>
                      </a:lnTo>
                      <a:cubicBezTo>
                        <a:pt x="2836" y="6372"/>
                        <a:pt x="4137" y="10775"/>
                        <a:pt x="4104" y="15045"/>
                      </a:cubicBezTo>
                      <a:cubicBezTo>
                        <a:pt x="4104" y="19348"/>
                        <a:pt x="2903" y="23551"/>
                        <a:pt x="1268" y="27487"/>
                      </a:cubicBezTo>
                      <a:cubicBezTo>
                        <a:pt x="935" y="28287"/>
                        <a:pt x="601" y="29121"/>
                        <a:pt x="735" y="29955"/>
                      </a:cubicBezTo>
                      <a:cubicBezTo>
                        <a:pt x="873" y="30648"/>
                        <a:pt x="1495" y="31272"/>
                        <a:pt x="2123" y="31272"/>
                      </a:cubicBezTo>
                      <a:cubicBezTo>
                        <a:pt x="2250" y="31272"/>
                        <a:pt x="2378" y="31246"/>
                        <a:pt x="2503" y="31190"/>
                      </a:cubicBezTo>
                      <a:cubicBezTo>
                        <a:pt x="2970" y="30989"/>
                        <a:pt x="3236" y="30489"/>
                        <a:pt x="3470" y="30022"/>
                      </a:cubicBezTo>
                      <a:cubicBezTo>
                        <a:pt x="5438" y="25719"/>
                        <a:pt x="6639" y="21116"/>
                        <a:pt x="7006" y="16379"/>
                      </a:cubicBezTo>
                      <a:cubicBezTo>
                        <a:pt x="7273" y="13477"/>
                        <a:pt x="7173" y="10475"/>
                        <a:pt x="6105" y="7773"/>
                      </a:cubicBezTo>
                      <a:cubicBezTo>
                        <a:pt x="5638" y="6705"/>
                        <a:pt x="5071" y="5705"/>
                        <a:pt x="4471" y="4704"/>
                      </a:cubicBezTo>
                      <a:cubicBezTo>
                        <a:pt x="3403" y="2969"/>
                        <a:pt x="2236" y="1201"/>
                        <a:pt x="60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44"/>
                <p:cNvSpPr/>
                <p:nvPr/>
              </p:nvSpPr>
              <p:spPr>
                <a:xfrm>
                  <a:off x="4108950" y="3811850"/>
                  <a:ext cx="55075" cy="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3823" extrusionOk="0">
                      <a:moveTo>
                        <a:pt x="1657" y="0"/>
                      </a:moveTo>
                      <a:cubicBezTo>
                        <a:pt x="1424" y="0"/>
                        <a:pt x="1221" y="107"/>
                        <a:pt x="1168" y="320"/>
                      </a:cubicBezTo>
                      <a:lnTo>
                        <a:pt x="67" y="3122"/>
                      </a:lnTo>
                      <a:cubicBezTo>
                        <a:pt x="1" y="3422"/>
                        <a:pt x="134" y="3689"/>
                        <a:pt x="367" y="3789"/>
                      </a:cubicBezTo>
                      <a:cubicBezTo>
                        <a:pt x="401" y="3823"/>
                        <a:pt x="501" y="3823"/>
                        <a:pt x="534" y="3823"/>
                      </a:cubicBezTo>
                      <a:cubicBezTo>
                        <a:pt x="701" y="3823"/>
                        <a:pt x="901" y="3689"/>
                        <a:pt x="1035" y="3489"/>
                      </a:cubicBezTo>
                      <a:lnTo>
                        <a:pt x="2135" y="687"/>
                      </a:lnTo>
                      <a:cubicBezTo>
                        <a:pt x="2202" y="387"/>
                        <a:pt x="2069" y="120"/>
                        <a:pt x="1835" y="20"/>
                      </a:cubicBezTo>
                      <a:cubicBezTo>
                        <a:pt x="1775" y="7"/>
                        <a:pt x="1715" y="0"/>
                        <a:pt x="1657" y="0"/>
                      </a:cubicBezTo>
                      <a:close/>
                    </a:path>
                  </a:pathLst>
                </a:custGeom>
                <a:solidFill>
                  <a:srgbClr val="84CBBD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44"/>
                <p:cNvSpPr/>
                <p:nvPr/>
              </p:nvSpPr>
              <p:spPr>
                <a:xfrm>
                  <a:off x="3651125" y="3906250"/>
                  <a:ext cx="41725" cy="9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3983" extrusionOk="0">
                      <a:moveTo>
                        <a:pt x="1107" y="0"/>
                      </a:moveTo>
                      <a:cubicBezTo>
                        <a:pt x="893" y="0"/>
                        <a:pt x="663" y="182"/>
                        <a:pt x="634" y="414"/>
                      </a:cubicBezTo>
                      <a:lnTo>
                        <a:pt x="34" y="3382"/>
                      </a:lnTo>
                      <a:cubicBezTo>
                        <a:pt x="0" y="3649"/>
                        <a:pt x="167" y="3916"/>
                        <a:pt x="467" y="3983"/>
                      </a:cubicBezTo>
                      <a:lnTo>
                        <a:pt x="534" y="3983"/>
                      </a:lnTo>
                      <a:cubicBezTo>
                        <a:pt x="801" y="3983"/>
                        <a:pt x="1001" y="3816"/>
                        <a:pt x="1035" y="3549"/>
                      </a:cubicBezTo>
                      <a:lnTo>
                        <a:pt x="1635" y="580"/>
                      </a:lnTo>
                      <a:cubicBezTo>
                        <a:pt x="1668" y="347"/>
                        <a:pt x="1502" y="47"/>
                        <a:pt x="1201" y="13"/>
                      </a:cubicBezTo>
                      <a:cubicBezTo>
                        <a:pt x="1171" y="5"/>
                        <a:pt x="1139" y="0"/>
                        <a:pt x="1107" y="0"/>
                      </a:cubicBezTo>
                      <a:close/>
                    </a:path>
                  </a:pathLst>
                </a:custGeom>
                <a:solidFill>
                  <a:srgbClr val="84CBBD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44"/>
                <p:cNvSpPr/>
                <p:nvPr/>
              </p:nvSpPr>
              <p:spPr>
                <a:xfrm>
                  <a:off x="3646950" y="3197725"/>
                  <a:ext cx="171825" cy="74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3" h="29950" extrusionOk="0">
                      <a:moveTo>
                        <a:pt x="4104" y="1"/>
                      </a:moveTo>
                      <a:cubicBezTo>
                        <a:pt x="2269" y="1635"/>
                        <a:pt x="1335" y="4070"/>
                        <a:pt x="1101" y="6539"/>
                      </a:cubicBezTo>
                      <a:cubicBezTo>
                        <a:pt x="801" y="9041"/>
                        <a:pt x="1168" y="11542"/>
                        <a:pt x="1468" y="14044"/>
                      </a:cubicBezTo>
                      <a:cubicBezTo>
                        <a:pt x="1769" y="16546"/>
                        <a:pt x="1969" y="19081"/>
                        <a:pt x="1468" y="21550"/>
                      </a:cubicBezTo>
                      <a:cubicBezTo>
                        <a:pt x="1035" y="23584"/>
                        <a:pt x="101" y="25552"/>
                        <a:pt x="1" y="27654"/>
                      </a:cubicBezTo>
                      <a:cubicBezTo>
                        <a:pt x="1" y="28254"/>
                        <a:pt x="34" y="28888"/>
                        <a:pt x="434" y="29388"/>
                      </a:cubicBezTo>
                      <a:cubicBezTo>
                        <a:pt x="678" y="29720"/>
                        <a:pt x="1082" y="29949"/>
                        <a:pt x="1473" y="29949"/>
                      </a:cubicBezTo>
                      <a:cubicBezTo>
                        <a:pt x="1672" y="29949"/>
                        <a:pt x="1867" y="29890"/>
                        <a:pt x="2035" y="29755"/>
                      </a:cubicBezTo>
                      <a:cubicBezTo>
                        <a:pt x="2336" y="29555"/>
                        <a:pt x="2469" y="29222"/>
                        <a:pt x="2603" y="28888"/>
                      </a:cubicBezTo>
                      <a:cubicBezTo>
                        <a:pt x="3570" y="26153"/>
                        <a:pt x="4137" y="23251"/>
                        <a:pt x="4471" y="20382"/>
                      </a:cubicBezTo>
                      <a:cubicBezTo>
                        <a:pt x="4771" y="17814"/>
                        <a:pt x="4871" y="15178"/>
                        <a:pt x="4370" y="12576"/>
                      </a:cubicBezTo>
                      <a:cubicBezTo>
                        <a:pt x="4204" y="11809"/>
                        <a:pt x="4004" y="11042"/>
                        <a:pt x="3937" y="10241"/>
                      </a:cubicBezTo>
                      <a:cubicBezTo>
                        <a:pt x="3537" y="7206"/>
                        <a:pt x="4837" y="4070"/>
                        <a:pt x="6872" y="1835"/>
                      </a:cubicBezTo>
                      <a:lnTo>
                        <a:pt x="4104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44"/>
                <p:cNvSpPr/>
                <p:nvPr/>
              </p:nvSpPr>
              <p:spPr>
                <a:xfrm>
                  <a:off x="4016375" y="2480550"/>
                  <a:ext cx="356125" cy="44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45" h="17881" fill="none" extrusionOk="0">
                      <a:moveTo>
                        <a:pt x="14178" y="1"/>
                      </a:moveTo>
                      <a:cubicBezTo>
                        <a:pt x="14244" y="3703"/>
                        <a:pt x="14211" y="7473"/>
                        <a:pt x="13544" y="11209"/>
                      </a:cubicBezTo>
                      <a:cubicBezTo>
                        <a:pt x="13177" y="13343"/>
                        <a:pt x="11676" y="15045"/>
                        <a:pt x="9574" y="15645"/>
                      </a:cubicBezTo>
                      <a:cubicBezTo>
                        <a:pt x="6406" y="16512"/>
                        <a:pt x="2603" y="17313"/>
                        <a:pt x="1" y="178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44"/>
                <p:cNvSpPr/>
                <p:nvPr/>
              </p:nvSpPr>
              <p:spPr>
                <a:xfrm>
                  <a:off x="3934650" y="2878150"/>
                  <a:ext cx="203525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1" h="3981" extrusionOk="0">
                      <a:moveTo>
                        <a:pt x="6906" y="0"/>
                      </a:moveTo>
                      <a:cubicBezTo>
                        <a:pt x="6862" y="0"/>
                        <a:pt x="6817" y="3"/>
                        <a:pt x="6772" y="8"/>
                      </a:cubicBezTo>
                      <a:cubicBezTo>
                        <a:pt x="4638" y="208"/>
                        <a:pt x="2703" y="675"/>
                        <a:pt x="835" y="1276"/>
                      </a:cubicBezTo>
                      <a:cubicBezTo>
                        <a:pt x="334" y="1442"/>
                        <a:pt x="1" y="1976"/>
                        <a:pt x="134" y="2510"/>
                      </a:cubicBezTo>
                      <a:cubicBezTo>
                        <a:pt x="168" y="2810"/>
                        <a:pt x="268" y="3043"/>
                        <a:pt x="368" y="3344"/>
                      </a:cubicBezTo>
                      <a:cubicBezTo>
                        <a:pt x="587" y="3750"/>
                        <a:pt x="981" y="3981"/>
                        <a:pt x="1414" y="3981"/>
                      </a:cubicBezTo>
                      <a:cubicBezTo>
                        <a:pt x="1443" y="3981"/>
                        <a:pt x="1473" y="3980"/>
                        <a:pt x="1502" y="3977"/>
                      </a:cubicBezTo>
                      <a:cubicBezTo>
                        <a:pt x="3503" y="3744"/>
                        <a:pt x="5505" y="3310"/>
                        <a:pt x="7306" y="2843"/>
                      </a:cubicBezTo>
                      <a:cubicBezTo>
                        <a:pt x="7806" y="2710"/>
                        <a:pt x="8140" y="2210"/>
                        <a:pt x="8107" y="1709"/>
                      </a:cubicBezTo>
                      <a:cubicBezTo>
                        <a:pt x="8107" y="1442"/>
                        <a:pt x="8040" y="1109"/>
                        <a:pt x="7973" y="809"/>
                      </a:cubicBezTo>
                      <a:cubicBezTo>
                        <a:pt x="7850" y="348"/>
                        <a:pt x="7416" y="0"/>
                        <a:pt x="69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44"/>
                <p:cNvSpPr/>
                <p:nvPr/>
              </p:nvSpPr>
              <p:spPr>
                <a:xfrm>
                  <a:off x="3019850" y="1702300"/>
                  <a:ext cx="1290925" cy="61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37" h="24528" extrusionOk="0">
                      <a:moveTo>
                        <a:pt x="28846" y="0"/>
                      </a:moveTo>
                      <a:cubicBezTo>
                        <a:pt x="27994" y="0"/>
                        <a:pt x="27140" y="17"/>
                        <a:pt x="26286" y="42"/>
                      </a:cubicBezTo>
                      <a:cubicBezTo>
                        <a:pt x="22249" y="175"/>
                        <a:pt x="18113" y="609"/>
                        <a:pt x="14277" y="1943"/>
                      </a:cubicBezTo>
                      <a:cubicBezTo>
                        <a:pt x="10441" y="3277"/>
                        <a:pt x="6838" y="5512"/>
                        <a:pt x="4503" y="8848"/>
                      </a:cubicBezTo>
                      <a:cubicBezTo>
                        <a:pt x="1401" y="13218"/>
                        <a:pt x="0" y="18955"/>
                        <a:pt x="200" y="24326"/>
                      </a:cubicBezTo>
                      <a:cubicBezTo>
                        <a:pt x="382" y="24507"/>
                        <a:pt x="1169" y="24527"/>
                        <a:pt x="1761" y="24527"/>
                      </a:cubicBezTo>
                      <a:cubicBezTo>
                        <a:pt x="1930" y="24527"/>
                        <a:pt x="2083" y="24526"/>
                        <a:pt x="2202" y="24526"/>
                      </a:cubicBezTo>
                      <a:cubicBezTo>
                        <a:pt x="2502" y="19822"/>
                        <a:pt x="3603" y="15519"/>
                        <a:pt x="6171" y="12184"/>
                      </a:cubicBezTo>
                      <a:cubicBezTo>
                        <a:pt x="10007" y="7180"/>
                        <a:pt x="16545" y="5012"/>
                        <a:pt x="22783" y="4378"/>
                      </a:cubicBezTo>
                      <a:cubicBezTo>
                        <a:pt x="24005" y="4269"/>
                        <a:pt x="25227" y="4206"/>
                        <a:pt x="26444" y="4206"/>
                      </a:cubicBezTo>
                      <a:cubicBezTo>
                        <a:pt x="28948" y="4206"/>
                        <a:pt x="31433" y="4472"/>
                        <a:pt x="33858" y="5145"/>
                      </a:cubicBezTo>
                      <a:cubicBezTo>
                        <a:pt x="37427" y="6146"/>
                        <a:pt x="40796" y="8114"/>
                        <a:pt x="43131" y="10983"/>
                      </a:cubicBezTo>
                      <a:cubicBezTo>
                        <a:pt x="44465" y="12617"/>
                        <a:pt x="45433" y="14519"/>
                        <a:pt x="46467" y="16353"/>
                      </a:cubicBezTo>
                      <a:lnTo>
                        <a:pt x="51637" y="14218"/>
                      </a:lnTo>
                      <a:cubicBezTo>
                        <a:pt x="50069" y="11016"/>
                        <a:pt x="48401" y="7714"/>
                        <a:pt x="45766" y="5279"/>
                      </a:cubicBezTo>
                      <a:cubicBezTo>
                        <a:pt x="43264" y="2944"/>
                        <a:pt x="39962" y="1476"/>
                        <a:pt x="36593" y="709"/>
                      </a:cubicBezTo>
                      <a:cubicBezTo>
                        <a:pt x="34053" y="156"/>
                        <a:pt x="31457" y="0"/>
                        <a:pt x="288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44"/>
                <p:cNvSpPr/>
                <p:nvPr/>
              </p:nvSpPr>
              <p:spPr>
                <a:xfrm>
                  <a:off x="4126475" y="1999700"/>
                  <a:ext cx="416975" cy="50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9" h="20324" extrusionOk="0">
                      <a:moveTo>
                        <a:pt x="8953" y="1"/>
                      </a:moveTo>
                      <a:cubicBezTo>
                        <a:pt x="7765" y="1"/>
                        <a:pt x="6547" y="267"/>
                        <a:pt x="5371" y="588"/>
                      </a:cubicBezTo>
                      <a:cubicBezTo>
                        <a:pt x="4503" y="821"/>
                        <a:pt x="3636" y="1088"/>
                        <a:pt x="2802" y="1455"/>
                      </a:cubicBezTo>
                      <a:cubicBezTo>
                        <a:pt x="967" y="2322"/>
                        <a:pt x="0" y="4424"/>
                        <a:pt x="367" y="6425"/>
                      </a:cubicBezTo>
                      <a:cubicBezTo>
                        <a:pt x="734" y="8393"/>
                        <a:pt x="1168" y="10295"/>
                        <a:pt x="1801" y="12230"/>
                      </a:cubicBezTo>
                      <a:cubicBezTo>
                        <a:pt x="2635" y="14798"/>
                        <a:pt x="3002" y="18267"/>
                        <a:pt x="5371" y="19768"/>
                      </a:cubicBezTo>
                      <a:cubicBezTo>
                        <a:pt x="6009" y="20146"/>
                        <a:pt x="6714" y="20324"/>
                        <a:pt x="7415" y="20324"/>
                      </a:cubicBezTo>
                      <a:cubicBezTo>
                        <a:pt x="7703" y="20324"/>
                        <a:pt x="7991" y="20294"/>
                        <a:pt x="8273" y="20235"/>
                      </a:cubicBezTo>
                      <a:cubicBezTo>
                        <a:pt x="10074" y="19868"/>
                        <a:pt x="12075" y="19635"/>
                        <a:pt x="13677" y="18567"/>
                      </a:cubicBezTo>
                      <a:cubicBezTo>
                        <a:pt x="15144" y="17533"/>
                        <a:pt x="16012" y="15799"/>
                        <a:pt x="16345" y="14064"/>
                      </a:cubicBezTo>
                      <a:cubicBezTo>
                        <a:pt x="16679" y="12296"/>
                        <a:pt x="16512" y="10462"/>
                        <a:pt x="16212" y="8727"/>
                      </a:cubicBezTo>
                      <a:cubicBezTo>
                        <a:pt x="15911" y="7026"/>
                        <a:pt x="15545" y="5258"/>
                        <a:pt x="14711" y="3723"/>
                      </a:cubicBezTo>
                      <a:cubicBezTo>
                        <a:pt x="13877" y="2189"/>
                        <a:pt x="12576" y="821"/>
                        <a:pt x="10908" y="288"/>
                      </a:cubicBezTo>
                      <a:cubicBezTo>
                        <a:pt x="10274" y="84"/>
                        <a:pt x="9618" y="1"/>
                        <a:pt x="89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44"/>
                <p:cNvSpPr/>
                <p:nvPr/>
              </p:nvSpPr>
              <p:spPr>
                <a:xfrm>
                  <a:off x="3454325" y="3638875"/>
                  <a:ext cx="207675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7" h="6439" extrusionOk="0">
                      <a:moveTo>
                        <a:pt x="8306" y="1"/>
                      </a:moveTo>
                      <a:cubicBezTo>
                        <a:pt x="4670" y="101"/>
                        <a:pt x="1234" y="2536"/>
                        <a:pt x="0" y="5905"/>
                      </a:cubicBezTo>
                      <a:lnTo>
                        <a:pt x="667" y="6439"/>
                      </a:lnTo>
                      <a:lnTo>
                        <a:pt x="8306" y="4737"/>
                      </a:lnTo>
                      <a:lnTo>
                        <a:pt x="8306" y="1"/>
                      </a:ln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44"/>
                <p:cNvSpPr/>
                <p:nvPr/>
              </p:nvSpPr>
              <p:spPr>
                <a:xfrm>
                  <a:off x="3596925" y="3513050"/>
                  <a:ext cx="166800" cy="7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28151" extrusionOk="0">
                      <a:moveTo>
                        <a:pt x="3361" y="1"/>
                      </a:moveTo>
                      <a:cubicBezTo>
                        <a:pt x="2917" y="1"/>
                        <a:pt x="2476" y="34"/>
                        <a:pt x="2035" y="97"/>
                      </a:cubicBezTo>
                      <a:cubicBezTo>
                        <a:pt x="1168" y="230"/>
                        <a:pt x="501" y="964"/>
                        <a:pt x="467" y="1831"/>
                      </a:cubicBezTo>
                      <a:cubicBezTo>
                        <a:pt x="100" y="10638"/>
                        <a:pt x="0" y="19411"/>
                        <a:pt x="100" y="28150"/>
                      </a:cubicBezTo>
                      <a:lnTo>
                        <a:pt x="5638" y="27783"/>
                      </a:lnTo>
                      <a:cubicBezTo>
                        <a:pt x="6438" y="19144"/>
                        <a:pt x="6672" y="10538"/>
                        <a:pt x="6371" y="1898"/>
                      </a:cubicBezTo>
                      <a:cubicBezTo>
                        <a:pt x="6338" y="1031"/>
                        <a:pt x="5704" y="297"/>
                        <a:pt x="4870" y="130"/>
                      </a:cubicBezTo>
                      <a:cubicBezTo>
                        <a:pt x="4360" y="42"/>
                        <a:pt x="3858" y="1"/>
                        <a:pt x="336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44"/>
                <p:cNvSpPr/>
                <p:nvPr/>
              </p:nvSpPr>
              <p:spPr>
                <a:xfrm>
                  <a:off x="3503525" y="4193450"/>
                  <a:ext cx="344425" cy="7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7" h="2836" extrusionOk="0">
                      <a:moveTo>
                        <a:pt x="1335" y="0"/>
                      </a:moveTo>
                      <a:cubicBezTo>
                        <a:pt x="567" y="0"/>
                        <a:pt x="0" y="567"/>
                        <a:pt x="34" y="1335"/>
                      </a:cubicBezTo>
                      <a:lnTo>
                        <a:pt x="34" y="2836"/>
                      </a:lnTo>
                      <a:lnTo>
                        <a:pt x="13777" y="2836"/>
                      </a:lnTo>
                      <a:lnTo>
                        <a:pt x="13777" y="1335"/>
                      </a:lnTo>
                      <a:cubicBezTo>
                        <a:pt x="13777" y="567"/>
                        <a:pt x="13210" y="0"/>
                        <a:pt x="1244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44"/>
                <p:cNvSpPr/>
                <p:nvPr/>
              </p:nvSpPr>
              <p:spPr>
                <a:xfrm>
                  <a:off x="3401775" y="4251825"/>
                  <a:ext cx="1296800" cy="7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72" h="3170" extrusionOk="0">
                      <a:moveTo>
                        <a:pt x="1635" y="0"/>
                      </a:moveTo>
                      <a:cubicBezTo>
                        <a:pt x="768" y="0"/>
                        <a:pt x="1" y="701"/>
                        <a:pt x="34" y="1568"/>
                      </a:cubicBezTo>
                      <a:cubicBezTo>
                        <a:pt x="34" y="2435"/>
                        <a:pt x="768" y="3169"/>
                        <a:pt x="1635" y="3169"/>
                      </a:cubicBezTo>
                      <a:lnTo>
                        <a:pt x="50303" y="3169"/>
                      </a:lnTo>
                      <a:cubicBezTo>
                        <a:pt x="51171" y="3169"/>
                        <a:pt x="51871" y="2435"/>
                        <a:pt x="51871" y="1568"/>
                      </a:cubicBezTo>
                      <a:cubicBezTo>
                        <a:pt x="51871" y="701"/>
                        <a:pt x="51171" y="0"/>
                        <a:pt x="503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44"/>
                <p:cNvSpPr/>
                <p:nvPr/>
              </p:nvSpPr>
              <p:spPr>
                <a:xfrm>
                  <a:off x="3401775" y="4251825"/>
                  <a:ext cx="1296800" cy="7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72" h="3170" fill="none" extrusionOk="0">
                      <a:moveTo>
                        <a:pt x="1635" y="0"/>
                      </a:moveTo>
                      <a:lnTo>
                        <a:pt x="50303" y="0"/>
                      </a:lnTo>
                      <a:cubicBezTo>
                        <a:pt x="51171" y="0"/>
                        <a:pt x="51871" y="701"/>
                        <a:pt x="51871" y="1568"/>
                      </a:cubicBezTo>
                      <a:lnTo>
                        <a:pt x="51871" y="1568"/>
                      </a:lnTo>
                      <a:cubicBezTo>
                        <a:pt x="51871" y="2435"/>
                        <a:pt x="51171" y="3169"/>
                        <a:pt x="50303" y="3169"/>
                      </a:cubicBezTo>
                      <a:lnTo>
                        <a:pt x="1635" y="3169"/>
                      </a:lnTo>
                      <a:cubicBezTo>
                        <a:pt x="768" y="3169"/>
                        <a:pt x="34" y="2435"/>
                        <a:pt x="34" y="1568"/>
                      </a:cubicBezTo>
                      <a:lnTo>
                        <a:pt x="34" y="1568"/>
                      </a:lnTo>
                      <a:cubicBezTo>
                        <a:pt x="1" y="701"/>
                        <a:pt x="768" y="0"/>
                        <a:pt x="1635" y="0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44"/>
                <p:cNvSpPr/>
                <p:nvPr/>
              </p:nvSpPr>
              <p:spPr>
                <a:xfrm>
                  <a:off x="3466000" y="3630925"/>
                  <a:ext cx="410300" cy="39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2" h="15791" extrusionOk="0">
                      <a:moveTo>
                        <a:pt x="13672" y="1"/>
                      </a:moveTo>
                      <a:cubicBezTo>
                        <a:pt x="13299" y="1"/>
                        <a:pt x="12921" y="65"/>
                        <a:pt x="12542" y="119"/>
                      </a:cubicBezTo>
                      <a:cubicBezTo>
                        <a:pt x="9507" y="686"/>
                        <a:pt x="6538" y="1520"/>
                        <a:pt x="3703" y="2620"/>
                      </a:cubicBezTo>
                      <a:lnTo>
                        <a:pt x="0" y="5756"/>
                      </a:lnTo>
                      <a:lnTo>
                        <a:pt x="1501" y="15163"/>
                      </a:lnTo>
                      <a:cubicBezTo>
                        <a:pt x="2295" y="15661"/>
                        <a:pt x="3212" y="15790"/>
                        <a:pt x="4168" y="15790"/>
                      </a:cubicBezTo>
                      <a:cubicBezTo>
                        <a:pt x="4619" y="15790"/>
                        <a:pt x="5078" y="15762"/>
                        <a:pt x="5537" y="15730"/>
                      </a:cubicBezTo>
                      <a:cubicBezTo>
                        <a:pt x="7606" y="15563"/>
                        <a:pt x="9841" y="15396"/>
                        <a:pt x="11508" y="14162"/>
                      </a:cubicBezTo>
                      <a:cubicBezTo>
                        <a:pt x="12876" y="13161"/>
                        <a:pt x="13710" y="11593"/>
                        <a:pt x="14444" y="10059"/>
                      </a:cubicBezTo>
                      <a:cubicBezTo>
                        <a:pt x="15511" y="7857"/>
                        <a:pt x="16412" y="5422"/>
                        <a:pt x="16212" y="3021"/>
                      </a:cubicBezTo>
                      <a:cubicBezTo>
                        <a:pt x="16112" y="1887"/>
                        <a:pt x="15678" y="652"/>
                        <a:pt x="14611" y="185"/>
                      </a:cubicBezTo>
                      <a:cubicBezTo>
                        <a:pt x="14304" y="47"/>
                        <a:pt x="13990" y="1"/>
                        <a:pt x="13672" y="1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44"/>
                <p:cNvSpPr/>
                <p:nvPr/>
              </p:nvSpPr>
              <p:spPr>
                <a:xfrm>
                  <a:off x="3335075" y="3746850"/>
                  <a:ext cx="199325" cy="3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3" h="12584" extrusionOk="0">
                      <a:moveTo>
                        <a:pt x="4653" y="0"/>
                      </a:moveTo>
                      <a:cubicBezTo>
                        <a:pt x="4559" y="0"/>
                        <a:pt x="4465" y="6"/>
                        <a:pt x="4370" y="18"/>
                      </a:cubicBezTo>
                      <a:cubicBezTo>
                        <a:pt x="2835" y="185"/>
                        <a:pt x="1334" y="685"/>
                        <a:pt x="0" y="1453"/>
                      </a:cubicBezTo>
                      <a:lnTo>
                        <a:pt x="3069" y="12527"/>
                      </a:lnTo>
                      <a:cubicBezTo>
                        <a:pt x="3419" y="12565"/>
                        <a:pt x="3769" y="12583"/>
                        <a:pt x="4118" y="12583"/>
                      </a:cubicBezTo>
                      <a:cubicBezTo>
                        <a:pt x="4699" y="12583"/>
                        <a:pt x="5275" y="12531"/>
                        <a:pt x="5838" y="12427"/>
                      </a:cubicBezTo>
                      <a:cubicBezTo>
                        <a:pt x="6805" y="12260"/>
                        <a:pt x="7472" y="11460"/>
                        <a:pt x="7606" y="10526"/>
                      </a:cubicBezTo>
                      <a:cubicBezTo>
                        <a:pt x="7972" y="7290"/>
                        <a:pt x="7639" y="4288"/>
                        <a:pt x="6738" y="1519"/>
                      </a:cubicBezTo>
                      <a:cubicBezTo>
                        <a:pt x="6465" y="608"/>
                        <a:pt x="5610" y="0"/>
                        <a:pt x="46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44"/>
                <p:cNvSpPr/>
                <p:nvPr/>
              </p:nvSpPr>
              <p:spPr>
                <a:xfrm>
                  <a:off x="2138375" y="3747900"/>
                  <a:ext cx="1311800" cy="6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72" h="25106" extrusionOk="0">
                      <a:moveTo>
                        <a:pt x="39057" y="0"/>
                      </a:moveTo>
                      <a:cubicBezTo>
                        <a:pt x="30970" y="0"/>
                        <a:pt x="22879" y="1154"/>
                        <a:pt x="15111" y="3345"/>
                      </a:cubicBezTo>
                      <a:lnTo>
                        <a:pt x="167" y="7648"/>
                      </a:lnTo>
                      <a:cubicBezTo>
                        <a:pt x="0" y="9917"/>
                        <a:pt x="334" y="12252"/>
                        <a:pt x="1268" y="14386"/>
                      </a:cubicBezTo>
                      <a:cubicBezTo>
                        <a:pt x="2802" y="17922"/>
                        <a:pt x="5938" y="20558"/>
                        <a:pt x="9407" y="22192"/>
                      </a:cubicBezTo>
                      <a:cubicBezTo>
                        <a:pt x="12843" y="23827"/>
                        <a:pt x="16679" y="24494"/>
                        <a:pt x="20515" y="24827"/>
                      </a:cubicBezTo>
                      <a:cubicBezTo>
                        <a:pt x="22663" y="25013"/>
                        <a:pt x="24815" y="25105"/>
                        <a:pt x="26965" y="25105"/>
                      </a:cubicBezTo>
                      <a:cubicBezTo>
                        <a:pt x="31391" y="25105"/>
                        <a:pt x="35807" y="24712"/>
                        <a:pt x="40163" y="23927"/>
                      </a:cubicBezTo>
                      <a:cubicBezTo>
                        <a:pt x="43765" y="23259"/>
                        <a:pt x="47601" y="22192"/>
                        <a:pt x="49836" y="19323"/>
                      </a:cubicBezTo>
                      <a:cubicBezTo>
                        <a:pt x="51971" y="16588"/>
                        <a:pt x="52171" y="12885"/>
                        <a:pt x="52338" y="9416"/>
                      </a:cubicBezTo>
                      <a:cubicBezTo>
                        <a:pt x="52438" y="7048"/>
                        <a:pt x="52471" y="4479"/>
                        <a:pt x="50970" y="2645"/>
                      </a:cubicBezTo>
                      <a:cubicBezTo>
                        <a:pt x="49336" y="677"/>
                        <a:pt x="46500" y="243"/>
                        <a:pt x="43965" y="143"/>
                      </a:cubicBezTo>
                      <a:cubicBezTo>
                        <a:pt x="42331" y="47"/>
                        <a:pt x="40694" y="0"/>
                        <a:pt x="3905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44"/>
                <p:cNvSpPr/>
                <p:nvPr/>
              </p:nvSpPr>
              <p:spPr>
                <a:xfrm>
                  <a:off x="2170075" y="3737275"/>
                  <a:ext cx="1280100" cy="64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04" h="25820" fill="none" extrusionOk="0">
                      <a:moveTo>
                        <a:pt x="13843" y="3770"/>
                      </a:moveTo>
                      <a:cubicBezTo>
                        <a:pt x="23183" y="1135"/>
                        <a:pt x="32990" y="1"/>
                        <a:pt x="42697" y="568"/>
                      </a:cubicBezTo>
                      <a:cubicBezTo>
                        <a:pt x="45232" y="668"/>
                        <a:pt x="48068" y="1102"/>
                        <a:pt x="49702" y="3070"/>
                      </a:cubicBezTo>
                      <a:cubicBezTo>
                        <a:pt x="51203" y="4904"/>
                        <a:pt x="51170" y="7473"/>
                        <a:pt x="51070" y="9841"/>
                      </a:cubicBezTo>
                      <a:cubicBezTo>
                        <a:pt x="50903" y="13310"/>
                        <a:pt x="50703" y="17013"/>
                        <a:pt x="48568" y="19748"/>
                      </a:cubicBezTo>
                      <a:cubicBezTo>
                        <a:pt x="46333" y="22617"/>
                        <a:pt x="42497" y="23684"/>
                        <a:pt x="38895" y="24352"/>
                      </a:cubicBezTo>
                      <a:cubicBezTo>
                        <a:pt x="32423" y="25519"/>
                        <a:pt x="25819" y="25819"/>
                        <a:pt x="19247" y="25252"/>
                      </a:cubicBezTo>
                      <a:cubicBezTo>
                        <a:pt x="15411" y="24919"/>
                        <a:pt x="11575" y="24252"/>
                        <a:pt x="8139" y="22617"/>
                      </a:cubicBezTo>
                      <a:cubicBezTo>
                        <a:pt x="4670" y="20983"/>
                        <a:pt x="1534" y="18347"/>
                        <a:pt x="0" y="1481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4" name="Google Shape;1164;p44"/>
                <p:cNvSpPr/>
                <p:nvPr/>
              </p:nvSpPr>
              <p:spPr>
                <a:xfrm>
                  <a:off x="4063075" y="3805675"/>
                  <a:ext cx="578775" cy="44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51" h="17617" extrusionOk="0">
                      <a:moveTo>
                        <a:pt x="23151" y="0"/>
                      </a:moveTo>
                      <a:lnTo>
                        <a:pt x="23151" y="0"/>
                      </a:lnTo>
                      <a:cubicBezTo>
                        <a:pt x="19315" y="400"/>
                        <a:pt x="15412" y="334"/>
                        <a:pt x="11676" y="1068"/>
                      </a:cubicBezTo>
                      <a:cubicBezTo>
                        <a:pt x="7907" y="1868"/>
                        <a:pt x="4171" y="3703"/>
                        <a:pt x="2169" y="6938"/>
                      </a:cubicBezTo>
                      <a:cubicBezTo>
                        <a:pt x="668" y="9407"/>
                        <a:pt x="368" y="12376"/>
                        <a:pt x="68" y="15244"/>
                      </a:cubicBezTo>
                      <a:cubicBezTo>
                        <a:pt x="34" y="15745"/>
                        <a:pt x="1" y="16245"/>
                        <a:pt x="134" y="16712"/>
                      </a:cubicBezTo>
                      <a:cubicBezTo>
                        <a:pt x="268" y="17179"/>
                        <a:pt x="668" y="17579"/>
                        <a:pt x="1168" y="17613"/>
                      </a:cubicBezTo>
                      <a:cubicBezTo>
                        <a:pt x="1196" y="17615"/>
                        <a:pt x="1223" y="17617"/>
                        <a:pt x="1250" y="17617"/>
                      </a:cubicBezTo>
                      <a:cubicBezTo>
                        <a:pt x="1905" y="17617"/>
                        <a:pt x="2348" y="16853"/>
                        <a:pt x="2636" y="16212"/>
                      </a:cubicBezTo>
                      <a:cubicBezTo>
                        <a:pt x="3537" y="14077"/>
                        <a:pt x="4371" y="11909"/>
                        <a:pt x="4838" y="10041"/>
                      </a:cubicBezTo>
                      <a:cubicBezTo>
                        <a:pt x="5738" y="11742"/>
                        <a:pt x="7173" y="13176"/>
                        <a:pt x="8874" y="13943"/>
                      </a:cubicBezTo>
                      <a:cubicBezTo>
                        <a:pt x="9911" y="14413"/>
                        <a:pt x="11039" y="14664"/>
                        <a:pt x="12158" y="14664"/>
                      </a:cubicBezTo>
                      <a:cubicBezTo>
                        <a:pt x="12948" y="14664"/>
                        <a:pt x="13733" y="14539"/>
                        <a:pt x="14478" y="14277"/>
                      </a:cubicBezTo>
                      <a:cubicBezTo>
                        <a:pt x="15979" y="13777"/>
                        <a:pt x="17213" y="12776"/>
                        <a:pt x="18548" y="11942"/>
                      </a:cubicBezTo>
                      <a:cubicBezTo>
                        <a:pt x="19748" y="11192"/>
                        <a:pt x="21110" y="10550"/>
                        <a:pt x="22513" y="10550"/>
                      </a:cubicBezTo>
                      <a:cubicBezTo>
                        <a:pt x="22669" y="10550"/>
                        <a:pt x="22827" y="10558"/>
                        <a:pt x="22984" y="10574"/>
                      </a:cubicBezTo>
                      <a:lnTo>
                        <a:pt x="23151" y="0"/>
                      </a:ln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44"/>
                <p:cNvSpPr/>
                <p:nvPr/>
              </p:nvSpPr>
              <p:spPr>
                <a:xfrm>
                  <a:off x="4599300" y="3775875"/>
                  <a:ext cx="201850" cy="34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4" h="13702" extrusionOk="0">
                      <a:moveTo>
                        <a:pt x="4273" y="1"/>
                      </a:moveTo>
                      <a:cubicBezTo>
                        <a:pt x="3842" y="1"/>
                        <a:pt x="3428" y="44"/>
                        <a:pt x="3036" y="125"/>
                      </a:cubicBezTo>
                      <a:cubicBezTo>
                        <a:pt x="2035" y="325"/>
                        <a:pt x="1035" y="925"/>
                        <a:pt x="534" y="1826"/>
                      </a:cubicBezTo>
                      <a:cubicBezTo>
                        <a:pt x="101" y="2560"/>
                        <a:pt x="67" y="3394"/>
                        <a:pt x="67" y="4228"/>
                      </a:cubicBezTo>
                      <a:cubicBezTo>
                        <a:pt x="1" y="6196"/>
                        <a:pt x="101" y="8130"/>
                        <a:pt x="267" y="10099"/>
                      </a:cubicBezTo>
                      <a:cubicBezTo>
                        <a:pt x="334" y="10966"/>
                        <a:pt x="434" y="11933"/>
                        <a:pt x="1035" y="12634"/>
                      </a:cubicBezTo>
                      <a:cubicBezTo>
                        <a:pt x="1602" y="13401"/>
                        <a:pt x="2602" y="13701"/>
                        <a:pt x="3570" y="13701"/>
                      </a:cubicBezTo>
                      <a:cubicBezTo>
                        <a:pt x="4537" y="13701"/>
                        <a:pt x="6405" y="13267"/>
                        <a:pt x="7306" y="12967"/>
                      </a:cubicBezTo>
                      <a:cubicBezTo>
                        <a:pt x="8073" y="8864"/>
                        <a:pt x="7106" y="4561"/>
                        <a:pt x="6272" y="292"/>
                      </a:cubicBezTo>
                      <a:cubicBezTo>
                        <a:pt x="5577" y="93"/>
                        <a:pt x="4906" y="1"/>
                        <a:pt x="42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44"/>
                <p:cNvSpPr/>
                <p:nvPr/>
              </p:nvSpPr>
              <p:spPr>
                <a:xfrm>
                  <a:off x="4652675" y="3628750"/>
                  <a:ext cx="1209225" cy="65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69" h="26066" extrusionOk="0">
                      <a:moveTo>
                        <a:pt x="22818" y="1"/>
                      </a:moveTo>
                      <a:cubicBezTo>
                        <a:pt x="18567" y="1"/>
                        <a:pt x="14321" y="701"/>
                        <a:pt x="10308" y="2107"/>
                      </a:cubicBezTo>
                      <a:cubicBezTo>
                        <a:pt x="7106" y="3174"/>
                        <a:pt x="3903" y="4909"/>
                        <a:pt x="2302" y="7844"/>
                      </a:cubicBezTo>
                      <a:cubicBezTo>
                        <a:pt x="0" y="12114"/>
                        <a:pt x="1969" y="17651"/>
                        <a:pt x="5638" y="20754"/>
                      </a:cubicBezTo>
                      <a:cubicBezTo>
                        <a:pt x="9307" y="23856"/>
                        <a:pt x="14244" y="24990"/>
                        <a:pt x="18981" y="25624"/>
                      </a:cubicBezTo>
                      <a:cubicBezTo>
                        <a:pt x="21166" y="25891"/>
                        <a:pt x="23376" y="26066"/>
                        <a:pt x="25581" y="26066"/>
                      </a:cubicBezTo>
                      <a:cubicBezTo>
                        <a:pt x="27787" y="26066"/>
                        <a:pt x="29989" y="25891"/>
                        <a:pt x="32157" y="25457"/>
                      </a:cubicBezTo>
                      <a:cubicBezTo>
                        <a:pt x="36460" y="24590"/>
                        <a:pt x="40663" y="22522"/>
                        <a:pt x="43532" y="19186"/>
                      </a:cubicBezTo>
                      <a:cubicBezTo>
                        <a:pt x="47101" y="15150"/>
                        <a:pt x="48368" y="9446"/>
                        <a:pt x="47835" y="4108"/>
                      </a:cubicBezTo>
                      <a:cubicBezTo>
                        <a:pt x="47801" y="3842"/>
                        <a:pt x="47801" y="3608"/>
                        <a:pt x="47768" y="3341"/>
                      </a:cubicBezTo>
                      <a:lnTo>
                        <a:pt x="34992" y="1974"/>
                      </a:lnTo>
                      <a:cubicBezTo>
                        <a:pt x="31067" y="660"/>
                        <a:pt x="26940" y="1"/>
                        <a:pt x="228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44"/>
                <p:cNvSpPr/>
                <p:nvPr/>
              </p:nvSpPr>
              <p:spPr>
                <a:xfrm>
                  <a:off x="4652675" y="3610525"/>
                  <a:ext cx="1209225" cy="67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69" h="27020" fill="none" extrusionOk="0">
                      <a:moveTo>
                        <a:pt x="47835" y="4804"/>
                      </a:moveTo>
                      <a:cubicBezTo>
                        <a:pt x="48368" y="10141"/>
                        <a:pt x="47101" y="15845"/>
                        <a:pt x="43532" y="19881"/>
                      </a:cubicBezTo>
                      <a:cubicBezTo>
                        <a:pt x="40663" y="23217"/>
                        <a:pt x="36460" y="25252"/>
                        <a:pt x="32157" y="26153"/>
                      </a:cubicBezTo>
                      <a:cubicBezTo>
                        <a:pt x="27820" y="27020"/>
                        <a:pt x="23351" y="26853"/>
                        <a:pt x="18981" y="26319"/>
                      </a:cubicBezTo>
                      <a:cubicBezTo>
                        <a:pt x="14244" y="25686"/>
                        <a:pt x="9307" y="24551"/>
                        <a:pt x="5638" y="21416"/>
                      </a:cubicBezTo>
                      <a:cubicBezTo>
                        <a:pt x="1969" y="18347"/>
                        <a:pt x="0" y="12810"/>
                        <a:pt x="2302" y="8540"/>
                      </a:cubicBezTo>
                      <a:cubicBezTo>
                        <a:pt x="3903" y="5571"/>
                        <a:pt x="7106" y="3870"/>
                        <a:pt x="10308" y="2803"/>
                      </a:cubicBezTo>
                      <a:cubicBezTo>
                        <a:pt x="18214" y="34"/>
                        <a:pt x="27020" y="1"/>
                        <a:pt x="34992" y="2669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44"/>
                <p:cNvSpPr/>
                <p:nvPr/>
              </p:nvSpPr>
              <p:spPr>
                <a:xfrm>
                  <a:off x="2486950" y="4331050"/>
                  <a:ext cx="3128100" cy="14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24" h="5905" extrusionOk="0">
                      <a:moveTo>
                        <a:pt x="2970" y="0"/>
                      </a:moveTo>
                      <a:cubicBezTo>
                        <a:pt x="1335" y="0"/>
                        <a:pt x="1" y="1334"/>
                        <a:pt x="1" y="2936"/>
                      </a:cubicBezTo>
                      <a:cubicBezTo>
                        <a:pt x="1" y="4570"/>
                        <a:pt x="1335" y="5904"/>
                        <a:pt x="2970" y="5904"/>
                      </a:cubicBezTo>
                      <a:lnTo>
                        <a:pt x="122155" y="5904"/>
                      </a:lnTo>
                      <a:cubicBezTo>
                        <a:pt x="123823" y="5904"/>
                        <a:pt x="125124" y="4603"/>
                        <a:pt x="125124" y="2936"/>
                      </a:cubicBezTo>
                      <a:cubicBezTo>
                        <a:pt x="125124" y="1301"/>
                        <a:pt x="123789" y="0"/>
                        <a:pt x="12215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44"/>
                <p:cNvSpPr/>
                <p:nvPr/>
              </p:nvSpPr>
              <p:spPr>
                <a:xfrm>
                  <a:off x="2486950" y="4331050"/>
                  <a:ext cx="3128100" cy="147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124" h="5905" fill="none" extrusionOk="0">
                      <a:moveTo>
                        <a:pt x="122155" y="5904"/>
                      </a:moveTo>
                      <a:lnTo>
                        <a:pt x="2970" y="5904"/>
                      </a:lnTo>
                      <a:cubicBezTo>
                        <a:pt x="1335" y="5904"/>
                        <a:pt x="1" y="4570"/>
                        <a:pt x="1" y="2936"/>
                      </a:cubicBezTo>
                      <a:lnTo>
                        <a:pt x="1" y="2936"/>
                      </a:lnTo>
                      <a:cubicBezTo>
                        <a:pt x="1" y="1334"/>
                        <a:pt x="1335" y="0"/>
                        <a:pt x="2970" y="0"/>
                      </a:cubicBezTo>
                      <a:lnTo>
                        <a:pt x="122155" y="0"/>
                      </a:lnTo>
                      <a:cubicBezTo>
                        <a:pt x="123789" y="0"/>
                        <a:pt x="125124" y="1301"/>
                        <a:pt x="125124" y="2936"/>
                      </a:cubicBezTo>
                      <a:lnTo>
                        <a:pt x="125124" y="2936"/>
                      </a:lnTo>
                      <a:cubicBezTo>
                        <a:pt x="125124" y="4603"/>
                        <a:pt x="123823" y="5904"/>
                        <a:pt x="122155" y="5904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70" name="Google Shape;1170;p44"/>
              <p:cNvSpPr/>
              <p:nvPr/>
            </p:nvSpPr>
            <p:spPr>
              <a:xfrm>
                <a:off x="4358612" y="2857198"/>
                <a:ext cx="137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1" y="1"/>
                    </a:moveTo>
                    <a:cubicBezTo>
                      <a:pt x="201" y="1"/>
                      <a:pt x="0" y="234"/>
                      <a:pt x="0" y="501"/>
                    </a:cubicBezTo>
                    <a:cubicBezTo>
                      <a:pt x="0" y="801"/>
                      <a:pt x="201" y="1001"/>
                      <a:pt x="501" y="1001"/>
                    </a:cubicBezTo>
                    <a:cubicBezTo>
                      <a:pt x="768" y="1001"/>
                      <a:pt x="1001" y="801"/>
                      <a:pt x="1001" y="501"/>
                    </a:cubicBezTo>
                    <a:cubicBezTo>
                      <a:pt x="1001" y="234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4"/>
              <p:cNvSpPr/>
              <p:nvPr/>
            </p:nvSpPr>
            <p:spPr>
              <a:xfrm>
                <a:off x="4178559" y="2797656"/>
                <a:ext cx="41599" cy="25601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1869" fill="none" extrusionOk="0">
                    <a:moveTo>
                      <a:pt x="1" y="568"/>
                    </a:moveTo>
                    <a:cubicBezTo>
                      <a:pt x="1" y="568"/>
                      <a:pt x="1869" y="1002"/>
                      <a:pt x="3036" y="1"/>
                    </a:cubicBezTo>
                    <a:cubicBezTo>
                      <a:pt x="3036" y="1"/>
                      <a:pt x="2403" y="1435"/>
                      <a:pt x="568" y="186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4"/>
              <p:cNvSpPr/>
              <p:nvPr/>
            </p:nvSpPr>
            <p:spPr>
              <a:xfrm>
                <a:off x="4471858" y="2751732"/>
                <a:ext cx="39764" cy="21943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602" fill="none" extrusionOk="0">
                    <a:moveTo>
                      <a:pt x="2902" y="167"/>
                    </a:moveTo>
                    <a:cubicBezTo>
                      <a:pt x="2902" y="167"/>
                      <a:pt x="1401" y="701"/>
                      <a:pt x="0" y="1"/>
                    </a:cubicBezTo>
                    <a:cubicBezTo>
                      <a:pt x="0" y="1"/>
                      <a:pt x="968" y="1402"/>
                      <a:pt x="2702" y="1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173" name="Google Shape;1173;p44"/>
          <p:cNvCxnSpPr>
            <a:stCxn id="1123" idx="3"/>
          </p:cNvCxnSpPr>
          <p:nvPr/>
        </p:nvCxnSpPr>
        <p:spPr>
          <a:xfrm>
            <a:off x="2503025" y="1924200"/>
            <a:ext cx="1882200" cy="808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4" name="Google Shape;1174;p44"/>
          <p:cNvCxnSpPr>
            <a:stCxn id="1125" idx="3"/>
          </p:cNvCxnSpPr>
          <p:nvPr/>
        </p:nvCxnSpPr>
        <p:spPr>
          <a:xfrm rot="10800000" flipH="1">
            <a:off x="2503025" y="3019150"/>
            <a:ext cx="2442600" cy="101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5" name="Google Shape;1175;p44"/>
          <p:cNvCxnSpPr>
            <a:stCxn id="1127" idx="1"/>
          </p:cNvCxnSpPr>
          <p:nvPr/>
        </p:nvCxnSpPr>
        <p:spPr>
          <a:xfrm flipH="1">
            <a:off x="3988650" y="1924200"/>
            <a:ext cx="2652300" cy="14703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6" name="Google Shape;1176;p44"/>
          <p:cNvCxnSpPr>
            <a:stCxn id="1129" idx="1"/>
          </p:cNvCxnSpPr>
          <p:nvPr/>
        </p:nvCxnSpPr>
        <p:spPr>
          <a:xfrm flipH="1">
            <a:off x="4284750" y="3120850"/>
            <a:ext cx="2356200" cy="7719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oval" w="med" len="med"/>
            <a:tailEnd type="none" w="med" len="med"/>
          </a:ln>
        </p:spPr>
      </p:cxnSp>
      <p:grpSp>
        <p:nvGrpSpPr>
          <p:cNvPr id="1177" name="Google Shape;1177;p44"/>
          <p:cNvGrpSpPr/>
          <p:nvPr/>
        </p:nvGrpSpPr>
        <p:grpSpPr>
          <a:xfrm>
            <a:off x="408413" y="1142881"/>
            <a:ext cx="1877104" cy="418973"/>
            <a:chOff x="2240950" y="3018425"/>
            <a:chExt cx="231850" cy="51750"/>
          </a:xfrm>
        </p:grpSpPr>
        <p:sp>
          <p:nvSpPr>
            <p:cNvPr id="1178" name="Google Shape;1178;p44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4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4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FC039F3-48AD-4BCB-8438-5F3220DF9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02" y="-12092"/>
            <a:ext cx="3362846" cy="5155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A0617E-DAF6-43D9-A877-B244A44B8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7889" y="-4485"/>
            <a:ext cx="3364752" cy="5155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0F75F6-A54D-4D3F-9189-61AF24330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203" y="-12092"/>
            <a:ext cx="3384612" cy="51555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4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SETS US APART?</a:t>
            </a:r>
            <a:endParaRPr/>
          </a:p>
        </p:txBody>
      </p:sp>
      <p:sp>
        <p:nvSpPr>
          <p:cNvPr id="1186" name="Google Shape;1186;p45"/>
          <p:cNvSpPr txBox="1">
            <a:spLocks noGrp="1"/>
          </p:cNvSpPr>
          <p:nvPr>
            <p:ph type="subTitle" idx="1"/>
          </p:nvPr>
        </p:nvSpPr>
        <p:spPr>
          <a:xfrm>
            <a:off x="1081475" y="2427125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187" name="Google Shape;1187;p45"/>
          <p:cNvSpPr txBox="1">
            <a:spLocks noGrp="1"/>
          </p:cNvSpPr>
          <p:nvPr>
            <p:ph type="subTitle" idx="2"/>
          </p:nvPr>
        </p:nvSpPr>
        <p:spPr>
          <a:xfrm>
            <a:off x="1081475" y="2871500"/>
            <a:ext cx="211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188" name="Google Shape;1188;p45"/>
          <p:cNvSpPr txBox="1">
            <a:spLocks noGrp="1"/>
          </p:cNvSpPr>
          <p:nvPr>
            <p:ph type="subTitle" idx="3"/>
          </p:nvPr>
        </p:nvSpPr>
        <p:spPr>
          <a:xfrm>
            <a:off x="3512100" y="2427125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189" name="Google Shape;1189;p45"/>
          <p:cNvSpPr txBox="1">
            <a:spLocks noGrp="1"/>
          </p:cNvSpPr>
          <p:nvPr>
            <p:ph type="subTitle" idx="4"/>
          </p:nvPr>
        </p:nvSpPr>
        <p:spPr>
          <a:xfrm>
            <a:off x="3512100" y="2871500"/>
            <a:ext cx="211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190" name="Google Shape;1190;p45"/>
          <p:cNvSpPr txBox="1">
            <a:spLocks noGrp="1"/>
          </p:cNvSpPr>
          <p:nvPr>
            <p:ph type="subTitle" idx="5"/>
          </p:nvPr>
        </p:nvSpPr>
        <p:spPr>
          <a:xfrm>
            <a:off x="5942725" y="2427125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191" name="Google Shape;1191;p45"/>
          <p:cNvSpPr txBox="1">
            <a:spLocks noGrp="1"/>
          </p:cNvSpPr>
          <p:nvPr>
            <p:ph type="subTitle" idx="6"/>
          </p:nvPr>
        </p:nvSpPr>
        <p:spPr>
          <a:xfrm>
            <a:off x="5942725" y="2871500"/>
            <a:ext cx="211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grpSp>
        <p:nvGrpSpPr>
          <p:cNvPr id="1192" name="Google Shape;1192;p45"/>
          <p:cNvGrpSpPr/>
          <p:nvPr/>
        </p:nvGrpSpPr>
        <p:grpSpPr>
          <a:xfrm>
            <a:off x="1946311" y="1962811"/>
            <a:ext cx="390134" cy="365741"/>
            <a:chOff x="4456875" y="2635825"/>
            <a:chExt cx="481825" cy="451700"/>
          </a:xfrm>
        </p:grpSpPr>
        <p:sp>
          <p:nvSpPr>
            <p:cNvPr id="1193" name="Google Shape;1193;p45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4" name="Google Shape;1194;p45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5" name="Google Shape;1195;p45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6" name="Google Shape;1196;p45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7" name="Google Shape;1197;p45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198" name="Google Shape;1198;p45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199" name="Google Shape;1199;p45"/>
          <p:cNvGrpSpPr/>
          <p:nvPr/>
        </p:nvGrpSpPr>
        <p:grpSpPr>
          <a:xfrm>
            <a:off x="3633413" y="3875556"/>
            <a:ext cx="1877104" cy="418973"/>
            <a:chOff x="2240950" y="3018425"/>
            <a:chExt cx="231850" cy="51750"/>
          </a:xfrm>
        </p:grpSpPr>
        <p:sp>
          <p:nvSpPr>
            <p:cNvPr id="1200" name="Google Shape;1200;p45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5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5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45"/>
          <p:cNvGrpSpPr/>
          <p:nvPr/>
        </p:nvGrpSpPr>
        <p:grpSpPr>
          <a:xfrm>
            <a:off x="6819749" y="1962808"/>
            <a:ext cx="365752" cy="365754"/>
            <a:chOff x="-2670575" y="3956600"/>
            <a:chExt cx="293800" cy="293025"/>
          </a:xfrm>
        </p:grpSpPr>
        <p:sp>
          <p:nvSpPr>
            <p:cNvPr id="1204" name="Google Shape;1204;p45"/>
            <p:cNvSpPr/>
            <p:nvPr/>
          </p:nvSpPr>
          <p:spPr>
            <a:xfrm>
              <a:off x="-2670575" y="3975525"/>
              <a:ext cx="116575" cy="34675"/>
            </a:xfrm>
            <a:custGeom>
              <a:avLst/>
              <a:gdLst/>
              <a:ahLst/>
              <a:cxnLst/>
              <a:rect l="l" t="t" r="r" b="b"/>
              <a:pathLst>
                <a:path w="4663" h="1387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781" y="1386"/>
                  </a:lnTo>
                  <a:cubicBezTo>
                    <a:pt x="4001" y="882"/>
                    <a:pt x="4316" y="410"/>
                    <a:pt x="466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5"/>
            <p:cNvSpPr/>
            <p:nvPr/>
          </p:nvSpPr>
          <p:spPr>
            <a:xfrm>
              <a:off x="-2669800" y="4026700"/>
              <a:ext cx="170950" cy="136300"/>
            </a:xfrm>
            <a:custGeom>
              <a:avLst/>
              <a:gdLst/>
              <a:ahLst/>
              <a:cxnLst/>
              <a:rect l="l" t="t" r="r" b="b"/>
              <a:pathLst>
                <a:path w="6838" h="5452" extrusionOk="0">
                  <a:moveTo>
                    <a:pt x="1" y="1"/>
                  </a:moveTo>
                  <a:lnTo>
                    <a:pt x="1" y="5451"/>
                  </a:lnTo>
                  <a:lnTo>
                    <a:pt x="6837" y="5451"/>
                  </a:lnTo>
                  <a:lnTo>
                    <a:pt x="6837" y="5357"/>
                  </a:lnTo>
                  <a:cubicBezTo>
                    <a:pt x="6522" y="5294"/>
                    <a:pt x="6207" y="5168"/>
                    <a:pt x="5924" y="5042"/>
                  </a:cubicBezTo>
                  <a:lnTo>
                    <a:pt x="5104" y="5325"/>
                  </a:lnTo>
                  <a:cubicBezTo>
                    <a:pt x="4975" y="5368"/>
                    <a:pt x="4845" y="5389"/>
                    <a:pt x="4720" y="5389"/>
                  </a:cubicBezTo>
                  <a:cubicBezTo>
                    <a:pt x="3931" y="5389"/>
                    <a:pt x="3289" y="4597"/>
                    <a:pt x="3561" y="3781"/>
                  </a:cubicBezTo>
                  <a:lnTo>
                    <a:pt x="3844" y="2962"/>
                  </a:lnTo>
                  <a:cubicBezTo>
                    <a:pt x="3561" y="2364"/>
                    <a:pt x="3403" y="1702"/>
                    <a:pt x="3403" y="1041"/>
                  </a:cubicBezTo>
                  <a:cubicBezTo>
                    <a:pt x="3403" y="662"/>
                    <a:pt x="3466" y="316"/>
                    <a:pt x="352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5"/>
            <p:cNvSpPr/>
            <p:nvPr/>
          </p:nvSpPr>
          <p:spPr>
            <a:xfrm>
              <a:off x="-2669800" y="4179500"/>
              <a:ext cx="170950" cy="70125"/>
            </a:xfrm>
            <a:custGeom>
              <a:avLst/>
              <a:gdLst/>
              <a:ahLst/>
              <a:cxnLst/>
              <a:rect l="l" t="t" r="r" b="b"/>
              <a:pathLst>
                <a:path w="6838" h="2805" extrusionOk="0">
                  <a:moveTo>
                    <a:pt x="3403" y="757"/>
                  </a:moveTo>
                  <a:cubicBezTo>
                    <a:pt x="3592" y="757"/>
                    <a:pt x="3750" y="914"/>
                    <a:pt x="3750" y="1103"/>
                  </a:cubicBezTo>
                  <a:cubicBezTo>
                    <a:pt x="3750" y="1293"/>
                    <a:pt x="3592" y="1450"/>
                    <a:pt x="3403" y="1450"/>
                  </a:cubicBezTo>
                  <a:cubicBezTo>
                    <a:pt x="3214" y="1450"/>
                    <a:pt x="3057" y="1293"/>
                    <a:pt x="3057" y="1103"/>
                  </a:cubicBezTo>
                  <a:cubicBezTo>
                    <a:pt x="3057" y="914"/>
                    <a:pt x="3214" y="757"/>
                    <a:pt x="3403" y="757"/>
                  </a:cubicBezTo>
                  <a:close/>
                  <a:moveTo>
                    <a:pt x="1" y="1"/>
                  </a:moveTo>
                  <a:lnTo>
                    <a:pt x="1" y="1765"/>
                  </a:lnTo>
                  <a:cubicBezTo>
                    <a:pt x="1" y="2332"/>
                    <a:pt x="442" y="2805"/>
                    <a:pt x="1009" y="2805"/>
                  </a:cubicBezTo>
                  <a:lnTo>
                    <a:pt x="5829" y="2805"/>
                  </a:lnTo>
                  <a:cubicBezTo>
                    <a:pt x="6365" y="2805"/>
                    <a:pt x="6837" y="2332"/>
                    <a:pt x="6837" y="1765"/>
                  </a:cubicBezTo>
                  <a:lnTo>
                    <a:pt x="6837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5"/>
            <p:cNvSpPr/>
            <p:nvPr/>
          </p:nvSpPr>
          <p:spPr>
            <a:xfrm>
              <a:off x="-2566625" y="3956600"/>
              <a:ext cx="189850" cy="190650"/>
            </a:xfrm>
            <a:custGeom>
              <a:avLst/>
              <a:gdLst/>
              <a:ahLst/>
              <a:cxnLst/>
              <a:rect l="l" t="t" r="r" b="b"/>
              <a:pathLst>
                <a:path w="7594" h="7626" extrusionOk="0">
                  <a:moveTo>
                    <a:pt x="3759" y="1391"/>
                  </a:moveTo>
                  <a:cubicBezTo>
                    <a:pt x="3929" y="1391"/>
                    <a:pt x="4096" y="1502"/>
                    <a:pt x="4096" y="1734"/>
                  </a:cubicBezTo>
                  <a:lnTo>
                    <a:pt x="4096" y="2175"/>
                  </a:lnTo>
                  <a:cubicBezTo>
                    <a:pt x="4254" y="2206"/>
                    <a:pt x="4349" y="2301"/>
                    <a:pt x="4475" y="2427"/>
                  </a:cubicBezTo>
                  <a:cubicBezTo>
                    <a:pt x="4716" y="2669"/>
                    <a:pt x="4494" y="3003"/>
                    <a:pt x="4235" y="3003"/>
                  </a:cubicBezTo>
                  <a:cubicBezTo>
                    <a:pt x="4157" y="3003"/>
                    <a:pt x="4075" y="2973"/>
                    <a:pt x="4002" y="2899"/>
                  </a:cubicBezTo>
                  <a:cubicBezTo>
                    <a:pt x="3926" y="2823"/>
                    <a:pt x="3839" y="2791"/>
                    <a:pt x="3756" y="2791"/>
                  </a:cubicBezTo>
                  <a:cubicBezTo>
                    <a:pt x="3493" y="2791"/>
                    <a:pt x="3266" y="3109"/>
                    <a:pt x="3529" y="3372"/>
                  </a:cubicBezTo>
                  <a:cubicBezTo>
                    <a:pt x="3624" y="3435"/>
                    <a:pt x="3687" y="3466"/>
                    <a:pt x="3781" y="3466"/>
                  </a:cubicBezTo>
                  <a:cubicBezTo>
                    <a:pt x="4317" y="3466"/>
                    <a:pt x="4790" y="3939"/>
                    <a:pt x="4790" y="4506"/>
                  </a:cubicBezTo>
                  <a:cubicBezTo>
                    <a:pt x="4790" y="4884"/>
                    <a:pt x="4569" y="5294"/>
                    <a:pt x="4128" y="5451"/>
                  </a:cubicBezTo>
                  <a:lnTo>
                    <a:pt x="4128" y="5829"/>
                  </a:lnTo>
                  <a:cubicBezTo>
                    <a:pt x="4128" y="6054"/>
                    <a:pt x="3957" y="6172"/>
                    <a:pt x="3789" y="6172"/>
                  </a:cubicBezTo>
                  <a:cubicBezTo>
                    <a:pt x="3626" y="6172"/>
                    <a:pt x="3466" y="6062"/>
                    <a:pt x="3466" y="5829"/>
                  </a:cubicBezTo>
                  <a:lnTo>
                    <a:pt x="3466" y="5451"/>
                  </a:lnTo>
                  <a:cubicBezTo>
                    <a:pt x="3309" y="5420"/>
                    <a:pt x="3183" y="5325"/>
                    <a:pt x="3057" y="5199"/>
                  </a:cubicBezTo>
                  <a:cubicBezTo>
                    <a:pt x="2815" y="4957"/>
                    <a:pt x="3037" y="4623"/>
                    <a:pt x="3296" y="4623"/>
                  </a:cubicBezTo>
                  <a:cubicBezTo>
                    <a:pt x="3374" y="4623"/>
                    <a:pt x="3456" y="4653"/>
                    <a:pt x="3529" y="4727"/>
                  </a:cubicBezTo>
                  <a:cubicBezTo>
                    <a:pt x="3603" y="4800"/>
                    <a:pt x="3684" y="4831"/>
                    <a:pt x="3763" y="4831"/>
                  </a:cubicBezTo>
                  <a:cubicBezTo>
                    <a:pt x="4022" y="4831"/>
                    <a:pt x="4244" y="4496"/>
                    <a:pt x="4002" y="4254"/>
                  </a:cubicBezTo>
                  <a:cubicBezTo>
                    <a:pt x="3939" y="4191"/>
                    <a:pt x="3844" y="4160"/>
                    <a:pt x="3781" y="4160"/>
                  </a:cubicBezTo>
                  <a:cubicBezTo>
                    <a:pt x="3214" y="4160"/>
                    <a:pt x="2742" y="3687"/>
                    <a:pt x="2742" y="3120"/>
                  </a:cubicBezTo>
                  <a:cubicBezTo>
                    <a:pt x="2742" y="2710"/>
                    <a:pt x="2994" y="2332"/>
                    <a:pt x="3403" y="2175"/>
                  </a:cubicBezTo>
                  <a:lnTo>
                    <a:pt x="3403" y="1734"/>
                  </a:lnTo>
                  <a:cubicBezTo>
                    <a:pt x="3403" y="1509"/>
                    <a:pt x="3583" y="1391"/>
                    <a:pt x="3759" y="1391"/>
                  </a:cubicBezTo>
                  <a:close/>
                  <a:moveTo>
                    <a:pt x="3781" y="1"/>
                  </a:moveTo>
                  <a:cubicBezTo>
                    <a:pt x="1734" y="1"/>
                    <a:pt x="1" y="1671"/>
                    <a:pt x="1" y="3782"/>
                  </a:cubicBezTo>
                  <a:cubicBezTo>
                    <a:pt x="1" y="4380"/>
                    <a:pt x="158" y="5010"/>
                    <a:pt x="410" y="5514"/>
                  </a:cubicBezTo>
                  <a:cubicBezTo>
                    <a:pt x="473" y="5609"/>
                    <a:pt x="473" y="5735"/>
                    <a:pt x="473" y="5798"/>
                  </a:cubicBezTo>
                  <a:lnTo>
                    <a:pt x="158" y="6774"/>
                  </a:lnTo>
                  <a:cubicBezTo>
                    <a:pt x="46" y="7141"/>
                    <a:pt x="311" y="7482"/>
                    <a:pt x="684" y="7482"/>
                  </a:cubicBezTo>
                  <a:cubicBezTo>
                    <a:pt x="728" y="7482"/>
                    <a:pt x="774" y="7478"/>
                    <a:pt x="820" y="7468"/>
                  </a:cubicBezTo>
                  <a:lnTo>
                    <a:pt x="1797" y="7121"/>
                  </a:lnTo>
                  <a:cubicBezTo>
                    <a:pt x="1831" y="7110"/>
                    <a:pt x="1866" y="7102"/>
                    <a:pt x="1900" y="7102"/>
                  </a:cubicBezTo>
                  <a:cubicBezTo>
                    <a:pt x="1960" y="7102"/>
                    <a:pt x="2020" y="7124"/>
                    <a:pt x="2080" y="7184"/>
                  </a:cubicBezTo>
                  <a:cubicBezTo>
                    <a:pt x="2584" y="7468"/>
                    <a:pt x="3214" y="7625"/>
                    <a:pt x="3813" y="7625"/>
                  </a:cubicBezTo>
                  <a:cubicBezTo>
                    <a:pt x="5892" y="7625"/>
                    <a:pt x="7594" y="5924"/>
                    <a:pt x="7594" y="3813"/>
                  </a:cubicBezTo>
                  <a:cubicBezTo>
                    <a:pt x="7499" y="1702"/>
                    <a:pt x="5861" y="1"/>
                    <a:pt x="37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45"/>
          <p:cNvGrpSpPr/>
          <p:nvPr/>
        </p:nvGrpSpPr>
        <p:grpSpPr>
          <a:xfrm>
            <a:off x="4401679" y="1976043"/>
            <a:ext cx="340573" cy="339271"/>
            <a:chOff x="898875" y="4399275"/>
            <a:chExt cx="483700" cy="481850"/>
          </a:xfrm>
        </p:grpSpPr>
        <p:sp>
          <p:nvSpPr>
            <p:cNvPr id="1209" name="Google Shape;1209;p45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0" name="Google Shape;1210;p45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1" name="Google Shape;1211;p45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2" name="Google Shape;1212;p45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3" name="Google Shape;1213;p45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4" name="Google Shape;1214;p45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5" name="Google Shape;1215;p45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16" name="Google Shape;1216;p45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0D5C7DA-2D80-4DF5-9968-3CA7424C0B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53"/>
          <a:stretch/>
        </p:blipFill>
        <p:spPr>
          <a:xfrm>
            <a:off x="24998" y="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DD0B330-630E-4A3C-8493-0A0DE82ED792}"/>
              </a:ext>
            </a:extLst>
          </p:cNvPr>
          <p:cNvSpPr/>
          <p:nvPr/>
        </p:nvSpPr>
        <p:spPr>
          <a:xfrm>
            <a:off x="7931888" y="41556"/>
            <a:ext cx="659219" cy="284509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6B6D0E3-40D7-491A-993C-BD2A5A10888D}"/>
              </a:ext>
            </a:extLst>
          </p:cNvPr>
          <p:cNvSpPr txBox="1"/>
          <p:nvPr/>
        </p:nvSpPr>
        <p:spPr>
          <a:xfrm>
            <a:off x="0" y="3313480"/>
            <a:ext cx="27075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b="1" dirty="0">
                <a:solidFill>
                  <a:schemeClr val="bg1"/>
                </a:solidFill>
              </a:rPr>
              <a:t>Prin butonul </a:t>
            </a:r>
            <a:r>
              <a:rPr lang="ro-RO" sz="1200" b="1" dirty="0" err="1">
                <a:solidFill>
                  <a:schemeClr val="bg1"/>
                </a:solidFill>
              </a:rPr>
              <a:t>Send</a:t>
            </a:r>
            <a:r>
              <a:rPr lang="ro-RO" sz="1200" b="1" dirty="0">
                <a:solidFill>
                  <a:schemeClr val="bg1"/>
                </a:solidFill>
              </a:rPr>
              <a:t> test, administratorul poate să insereze adresele de mail la care va ajunge campania promoțională sau poate să selecteze din opțiunea </a:t>
            </a:r>
            <a:r>
              <a:rPr lang="ro-RO" sz="1200" b="1" dirty="0" err="1">
                <a:solidFill>
                  <a:schemeClr val="bg1"/>
                </a:solidFill>
              </a:rPr>
              <a:t>All</a:t>
            </a:r>
            <a:r>
              <a:rPr lang="ro-RO" sz="1200" b="1" dirty="0">
                <a:solidFill>
                  <a:schemeClr val="bg1"/>
                </a:solidFill>
              </a:rPr>
              <a:t> </a:t>
            </a:r>
            <a:r>
              <a:rPr lang="ro-RO" sz="1200" b="1" dirty="0" err="1">
                <a:solidFill>
                  <a:schemeClr val="bg1"/>
                </a:solidFill>
              </a:rPr>
              <a:t>subscribers</a:t>
            </a:r>
            <a:r>
              <a:rPr lang="ro-RO" sz="1200" b="1" dirty="0">
                <a:solidFill>
                  <a:schemeClr val="bg1"/>
                </a:solidFill>
              </a:rPr>
              <a:t>, publicul țintă campaniei.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B99AA-E504-404A-9BC1-861B751C57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0" t="14627" r="-1"/>
          <a:stretch/>
        </p:blipFill>
        <p:spPr>
          <a:xfrm>
            <a:off x="3096300" y="3257050"/>
            <a:ext cx="2846425" cy="175906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C6F8CDA-43D4-489E-BEF1-54D1E44E6A4C}"/>
              </a:ext>
            </a:extLst>
          </p:cNvPr>
          <p:cNvGrpSpPr/>
          <p:nvPr/>
        </p:nvGrpSpPr>
        <p:grpSpPr>
          <a:xfrm>
            <a:off x="1029287" y="1310746"/>
            <a:ext cx="1992600" cy="2158200"/>
            <a:chOff x="1029287" y="1310746"/>
            <a:chExt cx="1992600" cy="2158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3B74DF-6845-4BA1-85B2-6CB34A815CF1}"/>
                    </a:ext>
                  </a:extLst>
                </p14:cNvPr>
                <p14:cNvContentPartPr/>
                <p14:nvPr/>
              </p14:nvContentPartPr>
              <p14:xfrm>
                <a:off x="1029287" y="1310746"/>
                <a:ext cx="997920" cy="284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3B74DF-6845-4BA1-85B2-6CB34A815CF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1287" y="1202746"/>
                  <a:ext cx="10335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E2E0535-BE39-4FB4-B8BE-96129EC28FE4}"/>
                    </a:ext>
                  </a:extLst>
                </p14:cNvPr>
                <p14:cNvContentPartPr/>
                <p14:nvPr/>
              </p14:nvContentPartPr>
              <p14:xfrm>
                <a:off x="1892207" y="1516666"/>
                <a:ext cx="1061280" cy="1846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E2E0535-BE39-4FB4-B8BE-96129EC28FE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874207" y="1409026"/>
                  <a:ext cx="1096920" cy="20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9F266F-4CF5-4E48-B89E-0AE000F72F53}"/>
                    </a:ext>
                  </a:extLst>
                </p14:cNvPr>
                <p14:cNvContentPartPr/>
                <p14:nvPr/>
              </p14:nvContentPartPr>
              <p14:xfrm>
                <a:off x="2814167" y="3252946"/>
                <a:ext cx="207720" cy="216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9F266F-4CF5-4E48-B89E-0AE000F72F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96527" y="3145306"/>
                  <a:ext cx="243360" cy="43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AF1A134-0976-4A0F-B0D7-5B4AA2C7B76E}"/>
                  </a:ext>
                </a:extLst>
              </p14:cNvPr>
              <p14:cNvContentPartPr/>
              <p14:nvPr/>
            </p14:nvContentPartPr>
            <p14:xfrm>
              <a:off x="2324567" y="2750026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AF1A134-0976-4A0F-B0D7-5B4AA2C7B76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06567" y="2642386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1E394C1A-146D-44E7-BBB4-53153D7FB0F7}"/>
              </a:ext>
            </a:extLst>
          </p:cNvPr>
          <p:cNvSpPr txBox="1"/>
          <p:nvPr/>
        </p:nvSpPr>
        <p:spPr>
          <a:xfrm>
            <a:off x="5100305" y="530324"/>
            <a:ext cx="39340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b="1" dirty="0">
                <a:solidFill>
                  <a:schemeClr val="bg1"/>
                </a:solidFill>
              </a:rPr>
              <a:t>Aplicația </a:t>
            </a:r>
            <a:r>
              <a:rPr lang="ro-RO" sz="1200" b="1" dirty="0" err="1">
                <a:solidFill>
                  <a:schemeClr val="bg1"/>
                </a:solidFill>
              </a:rPr>
              <a:t>Shopify</a:t>
            </a:r>
            <a:r>
              <a:rPr lang="ro-RO" sz="1200" b="1" dirty="0">
                <a:solidFill>
                  <a:schemeClr val="bg1"/>
                </a:solidFill>
              </a:rPr>
              <a:t> Email nu poate fi implementată pentru versiunea </a:t>
            </a:r>
            <a:r>
              <a:rPr lang="ro-RO" sz="1200" b="1" dirty="0" err="1">
                <a:solidFill>
                  <a:schemeClr val="bg1"/>
                </a:solidFill>
              </a:rPr>
              <a:t>free</a:t>
            </a:r>
            <a:r>
              <a:rPr lang="ro-RO" sz="1200" b="1" dirty="0">
                <a:solidFill>
                  <a:schemeClr val="bg1"/>
                </a:solidFill>
              </a:rPr>
              <a:t> trial a site-ului</a:t>
            </a:r>
            <a:endParaRPr lang="en-US" sz="1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8313A6C-C3DD-4478-86B5-672A0B104F88}"/>
                  </a:ext>
                </a:extLst>
              </p14:cNvPr>
              <p14:cNvContentPartPr/>
              <p14:nvPr/>
            </p14:nvContentPartPr>
            <p14:xfrm>
              <a:off x="76367" y="430906"/>
              <a:ext cx="3623760" cy="682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8313A6C-C3DD-4478-86B5-672A0B104F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367" y="322906"/>
                <a:ext cx="3659400" cy="89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7287CBF-23B6-4E1D-9781-C4F28EE8A3F6}"/>
              </a:ext>
            </a:extLst>
          </p:cNvPr>
          <p:cNvGrpSpPr/>
          <p:nvPr/>
        </p:nvGrpSpPr>
        <p:grpSpPr>
          <a:xfrm>
            <a:off x="3267407" y="519826"/>
            <a:ext cx="1951920" cy="242280"/>
            <a:chOff x="3267407" y="519826"/>
            <a:chExt cx="1951920" cy="2422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270DCAB-0C06-47B3-9333-A9B3424B4968}"/>
                    </a:ext>
                  </a:extLst>
                </p14:cNvPr>
                <p14:cNvContentPartPr/>
                <p14:nvPr/>
              </p14:nvContentPartPr>
              <p14:xfrm>
                <a:off x="3267407" y="629626"/>
                <a:ext cx="1707840" cy="114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270DCAB-0C06-47B3-9333-A9B3424B496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49767" y="521626"/>
                  <a:ext cx="17434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C5C50D-8D88-4940-8940-ED4148A868C9}"/>
                    </a:ext>
                  </a:extLst>
                </p14:cNvPr>
                <p14:cNvContentPartPr/>
                <p14:nvPr/>
              </p14:nvContentPartPr>
              <p14:xfrm>
                <a:off x="5004047" y="519826"/>
                <a:ext cx="215280" cy="242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C5C50D-8D88-4940-8940-ED4148A868C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86047" y="411826"/>
                  <a:ext cx="250920" cy="45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83F52B8-679F-43B4-9958-21538D36655A}"/>
                  </a:ext>
                </a:extLst>
              </p14:cNvPr>
              <p14:cNvContentPartPr/>
              <p14:nvPr/>
            </p14:nvContentPartPr>
            <p14:xfrm>
              <a:off x="4004687" y="4039906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83F52B8-679F-43B4-9958-21538D36655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986687" y="3932266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42"/>
          <p:cNvGrpSpPr/>
          <p:nvPr/>
        </p:nvGrpSpPr>
        <p:grpSpPr>
          <a:xfrm>
            <a:off x="395049" y="222513"/>
            <a:ext cx="8142600" cy="4698474"/>
            <a:chOff x="6105705" y="1684931"/>
            <a:chExt cx="2565576" cy="2450287"/>
          </a:xfrm>
        </p:grpSpPr>
        <p:sp>
          <p:nvSpPr>
            <p:cNvPr id="953" name="Google Shape;953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42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42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2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2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F1043BA-A145-4A35-B175-F71D6F999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75" y="1144139"/>
            <a:ext cx="6932132" cy="3361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24F20A2E-F3C0-4E47-AC75-48C25368F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CAECFE-EA90-4F5E-A2E3-1E0EA9B5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grpSp>
        <p:nvGrpSpPr>
          <p:cNvPr id="63" name="Google Shape;1099;p43">
            <a:extLst>
              <a:ext uri="{FF2B5EF4-FFF2-40B4-BE49-F238E27FC236}">
                <a16:creationId xmlns:a16="http://schemas.microsoft.com/office/drawing/2014/main" id="{763BDF9E-AB1C-4790-B381-E7F275993672}"/>
              </a:ext>
            </a:extLst>
          </p:cNvPr>
          <p:cNvGrpSpPr/>
          <p:nvPr/>
        </p:nvGrpSpPr>
        <p:grpSpPr>
          <a:xfrm rot="3293728" flipH="1" flipV="1">
            <a:off x="3531499" y="3082908"/>
            <a:ext cx="2081000" cy="2090729"/>
            <a:chOff x="4860300" y="3911200"/>
            <a:chExt cx="675525" cy="526225"/>
          </a:xfrm>
        </p:grpSpPr>
        <p:sp>
          <p:nvSpPr>
            <p:cNvPr id="64" name="Google Shape;1100;p43">
              <a:extLst>
                <a:ext uri="{FF2B5EF4-FFF2-40B4-BE49-F238E27FC236}">
                  <a16:creationId xmlns:a16="http://schemas.microsoft.com/office/drawing/2014/main" id="{69BC580B-F51A-4C5A-A060-D21FA57AF97A}"/>
                </a:ext>
              </a:extLst>
            </p:cNvPr>
            <p:cNvSpPr/>
            <p:nvPr/>
          </p:nvSpPr>
          <p:spPr>
            <a:xfrm>
              <a:off x="4860300" y="3924925"/>
              <a:ext cx="635475" cy="512500"/>
            </a:xfrm>
            <a:custGeom>
              <a:avLst/>
              <a:gdLst/>
              <a:ahLst/>
              <a:cxnLst/>
              <a:rect l="l" t="t" r="r" b="b"/>
              <a:pathLst>
                <a:path w="25419" h="20500" extrusionOk="0">
                  <a:moveTo>
                    <a:pt x="23233" y="2036"/>
                  </a:moveTo>
                  <a:cubicBezTo>
                    <a:pt x="23191" y="2052"/>
                    <a:pt x="23150" y="2068"/>
                    <a:pt x="23117" y="2068"/>
                  </a:cubicBezTo>
                  <a:cubicBezTo>
                    <a:pt x="23148" y="2068"/>
                    <a:pt x="23193" y="2054"/>
                    <a:pt x="23233" y="2036"/>
                  </a:cubicBezTo>
                  <a:close/>
                  <a:moveTo>
                    <a:pt x="21026" y="2744"/>
                  </a:moveTo>
                  <a:cubicBezTo>
                    <a:pt x="20998" y="2751"/>
                    <a:pt x="20970" y="2758"/>
                    <a:pt x="20949" y="2769"/>
                  </a:cubicBezTo>
                  <a:cubicBezTo>
                    <a:pt x="20971" y="2769"/>
                    <a:pt x="21023" y="2754"/>
                    <a:pt x="21026" y="2744"/>
                  </a:cubicBezTo>
                  <a:close/>
                  <a:moveTo>
                    <a:pt x="16422" y="4497"/>
                  </a:moveTo>
                  <a:cubicBezTo>
                    <a:pt x="16419" y="4499"/>
                    <a:pt x="16416" y="4501"/>
                    <a:pt x="16413" y="4503"/>
                  </a:cubicBezTo>
                  <a:cubicBezTo>
                    <a:pt x="16416" y="4503"/>
                    <a:pt x="16419" y="4501"/>
                    <a:pt x="16422" y="4497"/>
                  </a:cubicBezTo>
                  <a:close/>
                  <a:moveTo>
                    <a:pt x="10133" y="6562"/>
                  </a:moveTo>
                  <a:cubicBezTo>
                    <a:pt x="10125" y="6562"/>
                    <a:pt x="10106" y="6573"/>
                    <a:pt x="10075" y="6605"/>
                  </a:cubicBezTo>
                  <a:cubicBezTo>
                    <a:pt x="10095" y="6592"/>
                    <a:pt x="10115" y="6578"/>
                    <a:pt x="10137" y="6563"/>
                  </a:cubicBezTo>
                  <a:lnTo>
                    <a:pt x="10137" y="6563"/>
                  </a:lnTo>
                  <a:cubicBezTo>
                    <a:pt x="10136" y="6562"/>
                    <a:pt x="10135" y="6562"/>
                    <a:pt x="10133" y="6562"/>
                  </a:cubicBezTo>
                  <a:close/>
                  <a:moveTo>
                    <a:pt x="10175" y="9007"/>
                  </a:moveTo>
                  <a:cubicBezTo>
                    <a:pt x="10125" y="9057"/>
                    <a:pt x="10061" y="9111"/>
                    <a:pt x="9985" y="9176"/>
                  </a:cubicBezTo>
                  <a:lnTo>
                    <a:pt x="9985" y="9176"/>
                  </a:lnTo>
                  <a:cubicBezTo>
                    <a:pt x="10060" y="9121"/>
                    <a:pt x="10135" y="9047"/>
                    <a:pt x="10175" y="9007"/>
                  </a:cubicBezTo>
                  <a:close/>
                  <a:moveTo>
                    <a:pt x="1753" y="19897"/>
                  </a:moveTo>
                  <a:cubicBezTo>
                    <a:pt x="1758" y="19897"/>
                    <a:pt x="1763" y="19902"/>
                    <a:pt x="1769" y="19914"/>
                  </a:cubicBezTo>
                  <a:lnTo>
                    <a:pt x="1653" y="20117"/>
                  </a:lnTo>
                  <a:lnTo>
                    <a:pt x="1653" y="20117"/>
                  </a:lnTo>
                  <a:cubicBezTo>
                    <a:pt x="1720" y="19994"/>
                    <a:pt x="1734" y="19897"/>
                    <a:pt x="1753" y="19897"/>
                  </a:cubicBezTo>
                  <a:close/>
                  <a:moveTo>
                    <a:pt x="25419" y="0"/>
                  </a:moveTo>
                  <a:cubicBezTo>
                    <a:pt x="25352" y="0"/>
                    <a:pt x="25152" y="0"/>
                    <a:pt x="25019" y="67"/>
                  </a:cubicBezTo>
                  <a:lnTo>
                    <a:pt x="25019" y="100"/>
                  </a:lnTo>
                  <a:cubicBezTo>
                    <a:pt x="24932" y="125"/>
                    <a:pt x="24901" y="131"/>
                    <a:pt x="24882" y="131"/>
                  </a:cubicBezTo>
                  <a:cubicBezTo>
                    <a:pt x="24861" y="131"/>
                    <a:pt x="24855" y="124"/>
                    <a:pt x="24809" y="124"/>
                  </a:cubicBezTo>
                  <a:cubicBezTo>
                    <a:pt x="24784" y="124"/>
                    <a:pt x="24746" y="126"/>
                    <a:pt x="24685" y="134"/>
                  </a:cubicBezTo>
                  <a:cubicBezTo>
                    <a:pt x="24685" y="100"/>
                    <a:pt x="24918" y="67"/>
                    <a:pt x="25118" y="0"/>
                  </a:cubicBezTo>
                  <a:lnTo>
                    <a:pt x="25118" y="0"/>
                  </a:lnTo>
                  <a:cubicBezTo>
                    <a:pt x="24918" y="67"/>
                    <a:pt x="24752" y="67"/>
                    <a:pt x="24652" y="100"/>
                  </a:cubicBezTo>
                  <a:cubicBezTo>
                    <a:pt x="24485" y="100"/>
                    <a:pt x="24652" y="67"/>
                    <a:pt x="24452" y="67"/>
                  </a:cubicBezTo>
                  <a:cubicBezTo>
                    <a:pt x="24285" y="100"/>
                    <a:pt x="24118" y="167"/>
                    <a:pt x="23951" y="167"/>
                  </a:cubicBezTo>
                  <a:cubicBezTo>
                    <a:pt x="23518" y="234"/>
                    <a:pt x="23317" y="334"/>
                    <a:pt x="22951" y="401"/>
                  </a:cubicBezTo>
                  <a:lnTo>
                    <a:pt x="22984" y="334"/>
                  </a:lnTo>
                  <a:cubicBezTo>
                    <a:pt x="22850" y="334"/>
                    <a:pt x="22617" y="467"/>
                    <a:pt x="22350" y="467"/>
                  </a:cubicBezTo>
                  <a:cubicBezTo>
                    <a:pt x="22450" y="467"/>
                    <a:pt x="22484" y="467"/>
                    <a:pt x="22350" y="501"/>
                  </a:cubicBezTo>
                  <a:cubicBezTo>
                    <a:pt x="22083" y="567"/>
                    <a:pt x="21916" y="634"/>
                    <a:pt x="21683" y="634"/>
                  </a:cubicBezTo>
                  <a:lnTo>
                    <a:pt x="21516" y="734"/>
                  </a:lnTo>
                  <a:cubicBezTo>
                    <a:pt x="21283" y="767"/>
                    <a:pt x="20849" y="934"/>
                    <a:pt x="20349" y="1101"/>
                  </a:cubicBezTo>
                  <a:cubicBezTo>
                    <a:pt x="19848" y="1268"/>
                    <a:pt x="19281" y="1435"/>
                    <a:pt x="18681" y="1668"/>
                  </a:cubicBezTo>
                  <a:cubicBezTo>
                    <a:pt x="18114" y="1935"/>
                    <a:pt x="17580" y="2135"/>
                    <a:pt x="17080" y="2335"/>
                  </a:cubicBezTo>
                  <a:cubicBezTo>
                    <a:pt x="16613" y="2602"/>
                    <a:pt x="16179" y="2769"/>
                    <a:pt x="15979" y="2902"/>
                  </a:cubicBezTo>
                  <a:lnTo>
                    <a:pt x="16012" y="2836"/>
                  </a:lnTo>
                  <a:lnTo>
                    <a:pt x="16012" y="2836"/>
                  </a:lnTo>
                  <a:cubicBezTo>
                    <a:pt x="15845" y="2936"/>
                    <a:pt x="15645" y="3002"/>
                    <a:pt x="15445" y="3136"/>
                  </a:cubicBezTo>
                  <a:cubicBezTo>
                    <a:pt x="15245" y="3269"/>
                    <a:pt x="15012" y="3403"/>
                    <a:pt x="14778" y="3503"/>
                  </a:cubicBezTo>
                  <a:cubicBezTo>
                    <a:pt x="14311" y="3770"/>
                    <a:pt x="13811" y="4070"/>
                    <a:pt x="13310" y="4337"/>
                  </a:cubicBezTo>
                  <a:cubicBezTo>
                    <a:pt x="12810" y="4670"/>
                    <a:pt x="12343" y="4970"/>
                    <a:pt x="11909" y="5271"/>
                  </a:cubicBezTo>
                  <a:cubicBezTo>
                    <a:pt x="11442" y="5571"/>
                    <a:pt x="11075" y="5904"/>
                    <a:pt x="10775" y="6138"/>
                  </a:cubicBezTo>
                  <a:cubicBezTo>
                    <a:pt x="10595" y="6258"/>
                    <a:pt x="10333" y="6433"/>
                    <a:pt x="10137" y="6563"/>
                  </a:cubicBezTo>
                  <a:lnTo>
                    <a:pt x="10137" y="6563"/>
                  </a:lnTo>
                  <a:cubicBezTo>
                    <a:pt x="10143" y="6573"/>
                    <a:pt x="10115" y="6618"/>
                    <a:pt x="10075" y="6638"/>
                  </a:cubicBezTo>
                  <a:cubicBezTo>
                    <a:pt x="9474" y="7139"/>
                    <a:pt x="10008" y="6672"/>
                    <a:pt x="9441" y="7239"/>
                  </a:cubicBezTo>
                  <a:cubicBezTo>
                    <a:pt x="9274" y="7406"/>
                    <a:pt x="8974" y="7639"/>
                    <a:pt x="8640" y="7939"/>
                  </a:cubicBezTo>
                  <a:cubicBezTo>
                    <a:pt x="8307" y="8239"/>
                    <a:pt x="7940" y="8606"/>
                    <a:pt x="7506" y="8973"/>
                  </a:cubicBezTo>
                  <a:cubicBezTo>
                    <a:pt x="7306" y="9140"/>
                    <a:pt x="7139" y="9340"/>
                    <a:pt x="6939" y="9507"/>
                  </a:cubicBezTo>
                  <a:cubicBezTo>
                    <a:pt x="6772" y="9674"/>
                    <a:pt x="6606" y="9907"/>
                    <a:pt x="6439" y="10074"/>
                  </a:cubicBezTo>
                  <a:cubicBezTo>
                    <a:pt x="6139" y="10408"/>
                    <a:pt x="5838" y="10641"/>
                    <a:pt x="5738" y="10775"/>
                  </a:cubicBezTo>
                  <a:cubicBezTo>
                    <a:pt x="5471" y="11108"/>
                    <a:pt x="5104" y="11508"/>
                    <a:pt x="4904" y="11842"/>
                  </a:cubicBezTo>
                  <a:lnTo>
                    <a:pt x="4904" y="11809"/>
                  </a:lnTo>
                  <a:cubicBezTo>
                    <a:pt x="4804" y="11909"/>
                    <a:pt x="4671" y="12109"/>
                    <a:pt x="4471" y="12309"/>
                  </a:cubicBezTo>
                  <a:cubicBezTo>
                    <a:pt x="4404" y="12442"/>
                    <a:pt x="4271" y="12576"/>
                    <a:pt x="4137" y="12676"/>
                  </a:cubicBezTo>
                  <a:cubicBezTo>
                    <a:pt x="4004" y="12809"/>
                    <a:pt x="3937" y="12976"/>
                    <a:pt x="3804" y="13143"/>
                  </a:cubicBezTo>
                  <a:cubicBezTo>
                    <a:pt x="3337" y="13777"/>
                    <a:pt x="2903" y="14344"/>
                    <a:pt x="2769" y="14611"/>
                  </a:cubicBezTo>
                  <a:lnTo>
                    <a:pt x="2803" y="14577"/>
                  </a:lnTo>
                  <a:lnTo>
                    <a:pt x="2803" y="14577"/>
                  </a:lnTo>
                  <a:cubicBezTo>
                    <a:pt x="2603" y="14978"/>
                    <a:pt x="2569" y="14911"/>
                    <a:pt x="2403" y="15178"/>
                  </a:cubicBezTo>
                  <a:cubicBezTo>
                    <a:pt x="2469" y="15178"/>
                    <a:pt x="2302" y="15511"/>
                    <a:pt x="2236" y="15645"/>
                  </a:cubicBezTo>
                  <a:cubicBezTo>
                    <a:pt x="2102" y="15845"/>
                    <a:pt x="1902" y="16312"/>
                    <a:pt x="1735" y="16645"/>
                  </a:cubicBezTo>
                  <a:lnTo>
                    <a:pt x="1669" y="16612"/>
                  </a:lnTo>
                  <a:cubicBezTo>
                    <a:pt x="1569" y="16912"/>
                    <a:pt x="1302" y="17413"/>
                    <a:pt x="1168" y="17613"/>
                  </a:cubicBezTo>
                  <a:cubicBezTo>
                    <a:pt x="935" y="18013"/>
                    <a:pt x="568" y="18747"/>
                    <a:pt x="301" y="19414"/>
                  </a:cubicBezTo>
                  <a:lnTo>
                    <a:pt x="1" y="19781"/>
                  </a:lnTo>
                  <a:lnTo>
                    <a:pt x="1" y="19848"/>
                  </a:lnTo>
                  <a:cubicBezTo>
                    <a:pt x="1" y="19848"/>
                    <a:pt x="234" y="20148"/>
                    <a:pt x="568" y="20315"/>
                  </a:cubicBezTo>
                  <a:cubicBezTo>
                    <a:pt x="710" y="20421"/>
                    <a:pt x="889" y="20499"/>
                    <a:pt x="1066" y="20499"/>
                  </a:cubicBezTo>
                  <a:cubicBezTo>
                    <a:pt x="1222" y="20499"/>
                    <a:pt x="1377" y="20438"/>
                    <a:pt x="1502" y="20281"/>
                  </a:cubicBezTo>
                  <a:lnTo>
                    <a:pt x="1569" y="20315"/>
                  </a:lnTo>
                  <a:lnTo>
                    <a:pt x="1635" y="20148"/>
                  </a:lnTo>
                  <a:cubicBezTo>
                    <a:pt x="1671" y="20089"/>
                    <a:pt x="1685" y="20067"/>
                    <a:pt x="1689" y="20067"/>
                  </a:cubicBezTo>
                  <a:lnTo>
                    <a:pt x="1689" y="20067"/>
                  </a:lnTo>
                  <a:cubicBezTo>
                    <a:pt x="1696" y="20067"/>
                    <a:pt x="1669" y="20138"/>
                    <a:pt x="1669" y="20181"/>
                  </a:cubicBezTo>
                  <a:cubicBezTo>
                    <a:pt x="1735" y="20115"/>
                    <a:pt x="1769" y="20015"/>
                    <a:pt x="1802" y="19981"/>
                  </a:cubicBezTo>
                  <a:cubicBezTo>
                    <a:pt x="1802" y="19975"/>
                    <a:pt x="1801" y="19972"/>
                    <a:pt x="1799" y="19972"/>
                  </a:cubicBezTo>
                  <a:cubicBezTo>
                    <a:pt x="1790" y="19972"/>
                    <a:pt x="1769" y="20015"/>
                    <a:pt x="1769" y="20015"/>
                  </a:cubicBezTo>
                  <a:cubicBezTo>
                    <a:pt x="1802" y="19914"/>
                    <a:pt x="1802" y="19781"/>
                    <a:pt x="1902" y="19648"/>
                  </a:cubicBezTo>
                  <a:cubicBezTo>
                    <a:pt x="1936" y="19548"/>
                    <a:pt x="1944" y="19548"/>
                    <a:pt x="1961" y="19548"/>
                  </a:cubicBezTo>
                  <a:cubicBezTo>
                    <a:pt x="1977" y="19548"/>
                    <a:pt x="2002" y="19548"/>
                    <a:pt x="2069" y="19447"/>
                  </a:cubicBezTo>
                  <a:cubicBezTo>
                    <a:pt x="2302" y="18847"/>
                    <a:pt x="2636" y="18313"/>
                    <a:pt x="2936" y="17780"/>
                  </a:cubicBezTo>
                  <a:cubicBezTo>
                    <a:pt x="3236" y="17246"/>
                    <a:pt x="3570" y="16679"/>
                    <a:pt x="3904" y="16145"/>
                  </a:cubicBezTo>
                  <a:cubicBezTo>
                    <a:pt x="3937" y="16145"/>
                    <a:pt x="3904" y="16145"/>
                    <a:pt x="3904" y="16178"/>
                  </a:cubicBezTo>
                  <a:cubicBezTo>
                    <a:pt x="4104" y="15845"/>
                    <a:pt x="4271" y="15578"/>
                    <a:pt x="4437" y="15278"/>
                  </a:cubicBezTo>
                  <a:cubicBezTo>
                    <a:pt x="4504" y="15178"/>
                    <a:pt x="4571" y="15178"/>
                    <a:pt x="4571" y="15178"/>
                  </a:cubicBezTo>
                  <a:cubicBezTo>
                    <a:pt x="4571" y="15178"/>
                    <a:pt x="5672" y="13510"/>
                    <a:pt x="5772" y="13510"/>
                  </a:cubicBezTo>
                  <a:lnTo>
                    <a:pt x="5705" y="13477"/>
                  </a:lnTo>
                  <a:cubicBezTo>
                    <a:pt x="5972" y="13176"/>
                    <a:pt x="5838" y="13443"/>
                    <a:pt x="6072" y="13143"/>
                  </a:cubicBezTo>
                  <a:cubicBezTo>
                    <a:pt x="6072" y="12976"/>
                    <a:pt x="6439" y="12676"/>
                    <a:pt x="6472" y="12576"/>
                  </a:cubicBezTo>
                  <a:cubicBezTo>
                    <a:pt x="6472" y="12576"/>
                    <a:pt x="6578" y="12470"/>
                    <a:pt x="6601" y="12470"/>
                  </a:cubicBezTo>
                  <a:cubicBezTo>
                    <a:pt x="6604" y="12470"/>
                    <a:pt x="6606" y="12472"/>
                    <a:pt x="6606" y="12476"/>
                  </a:cubicBezTo>
                  <a:cubicBezTo>
                    <a:pt x="6606" y="12409"/>
                    <a:pt x="6672" y="12309"/>
                    <a:pt x="6772" y="12242"/>
                  </a:cubicBezTo>
                  <a:cubicBezTo>
                    <a:pt x="6772" y="12222"/>
                    <a:pt x="6766" y="12214"/>
                    <a:pt x="6757" y="12214"/>
                  </a:cubicBezTo>
                  <a:cubicBezTo>
                    <a:pt x="6754" y="12214"/>
                    <a:pt x="6750" y="12215"/>
                    <a:pt x="6747" y="12217"/>
                  </a:cubicBezTo>
                  <a:lnTo>
                    <a:pt x="6747" y="12217"/>
                  </a:lnTo>
                  <a:cubicBezTo>
                    <a:pt x="6789" y="12159"/>
                    <a:pt x="6821" y="12127"/>
                    <a:pt x="6872" y="12076"/>
                  </a:cubicBezTo>
                  <a:cubicBezTo>
                    <a:pt x="6917" y="12046"/>
                    <a:pt x="6949" y="12029"/>
                    <a:pt x="6964" y="12029"/>
                  </a:cubicBezTo>
                  <a:cubicBezTo>
                    <a:pt x="6982" y="12029"/>
                    <a:pt x="6976" y="12054"/>
                    <a:pt x="6939" y="12109"/>
                  </a:cubicBezTo>
                  <a:lnTo>
                    <a:pt x="7540" y="11475"/>
                  </a:lnTo>
                  <a:cubicBezTo>
                    <a:pt x="7840" y="11175"/>
                    <a:pt x="8140" y="10841"/>
                    <a:pt x="8507" y="10508"/>
                  </a:cubicBezTo>
                  <a:cubicBezTo>
                    <a:pt x="8840" y="10174"/>
                    <a:pt x="9207" y="9841"/>
                    <a:pt x="9508" y="9607"/>
                  </a:cubicBezTo>
                  <a:cubicBezTo>
                    <a:pt x="9696" y="9419"/>
                    <a:pt x="9857" y="9284"/>
                    <a:pt x="9985" y="9176"/>
                  </a:cubicBezTo>
                  <a:lnTo>
                    <a:pt x="9985" y="9176"/>
                  </a:lnTo>
                  <a:cubicBezTo>
                    <a:pt x="9933" y="9213"/>
                    <a:pt x="9882" y="9240"/>
                    <a:pt x="9841" y="9240"/>
                  </a:cubicBezTo>
                  <a:cubicBezTo>
                    <a:pt x="9975" y="9107"/>
                    <a:pt x="10041" y="9073"/>
                    <a:pt x="10108" y="8973"/>
                  </a:cubicBezTo>
                  <a:cubicBezTo>
                    <a:pt x="10116" y="8975"/>
                    <a:pt x="10124" y="8976"/>
                    <a:pt x="10132" y="8976"/>
                  </a:cubicBezTo>
                  <a:cubicBezTo>
                    <a:pt x="10265" y="8976"/>
                    <a:pt x="10451" y="8740"/>
                    <a:pt x="10608" y="8740"/>
                  </a:cubicBezTo>
                  <a:lnTo>
                    <a:pt x="10608" y="8640"/>
                  </a:lnTo>
                  <a:lnTo>
                    <a:pt x="10675" y="8606"/>
                  </a:lnTo>
                  <a:cubicBezTo>
                    <a:pt x="11276" y="8073"/>
                    <a:pt x="10809" y="8440"/>
                    <a:pt x="11376" y="8006"/>
                  </a:cubicBezTo>
                  <a:cubicBezTo>
                    <a:pt x="11709" y="7772"/>
                    <a:pt x="11843" y="7606"/>
                    <a:pt x="12043" y="7472"/>
                  </a:cubicBezTo>
                  <a:cubicBezTo>
                    <a:pt x="12026" y="7472"/>
                    <a:pt x="12001" y="7481"/>
                    <a:pt x="11989" y="7481"/>
                  </a:cubicBezTo>
                  <a:cubicBezTo>
                    <a:pt x="11976" y="7481"/>
                    <a:pt x="11976" y="7472"/>
                    <a:pt x="12009" y="7439"/>
                  </a:cubicBezTo>
                  <a:cubicBezTo>
                    <a:pt x="12012" y="7441"/>
                    <a:pt x="12014" y="7442"/>
                    <a:pt x="12018" y="7442"/>
                  </a:cubicBezTo>
                  <a:cubicBezTo>
                    <a:pt x="12065" y="7442"/>
                    <a:pt x="12216" y="7239"/>
                    <a:pt x="12310" y="7239"/>
                  </a:cubicBezTo>
                  <a:cubicBezTo>
                    <a:pt x="12376" y="7139"/>
                    <a:pt x="12677" y="6972"/>
                    <a:pt x="12543" y="6972"/>
                  </a:cubicBezTo>
                  <a:cubicBezTo>
                    <a:pt x="12591" y="6972"/>
                    <a:pt x="12741" y="6887"/>
                    <a:pt x="12786" y="6887"/>
                  </a:cubicBezTo>
                  <a:cubicBezTo>
                    <a:pt x="12804" y="6887"/>
                    <a:pt x="12805" y="6900"/>
                    <a:pt x="12777" y="6939"/>
                  </a:cubicBezTo>
                  <a:cubicBezTo>
                    <a:pt x="12843" y="6872"/>
                    <a:pt x="12943" y="6838"/>
                    <a:pt x="13010" y="6772"/>
                  </a:cubicBezTo>
                  <a:lnTo>
                    <a:pt x="13010" y="6772"/>
                  </a:lnTo>
                  <a:lnTo>
                    <a:pt x="12877" y="6805"/>
                  </a:lnTo>
                  <a:cubicBezTo>
                    <a:pt x="13177" y="6605"/>
                    <a:pt x="13344" y="6572"/>
                    <a:pt x="13510" y="6405"/>
                  </a:cubicBezTo>
                  <a:lnTo>
                    <a:pt x="13310" y="6405"/>
                  </a:lnTo>
                  <a:cubicBezTo>
                    <a:pt x="13477" y="6271"/>
                    <a:pt x="13644" y="6171"/>
                    <a:pt x="13744" y="6171"/>
                  </a:cubicBezTo>
                  <a:lnTo>
                    <a:pt x="13577" y="6305"/>
                  </a:lnTo>
                  <a:cubicBezTo>
                    <a:pt x="13844" y="6105"/>
                    <a:pt x="14011" y="6005"/>
                    <a:pt x="14278" y="5804"/>
                  </a:cubicBezTo>
                  <a:lnTo>
                    <a:pt x="14278" y="5804"/>
                  </a:lnTo>
                  <a:lnTo>
                    <a:pt x="14178" y="5838"/>
                  </a:lnTo>
                  <a:cubicBezTo>
                    <a:pt x="14311" y="5738"/>
                    <a:pt x="14811" y="5437"/>
                    <a:pt x="15312" y="5104"/>
                  </a:cubicBezTo>
                  <a:cubicBezTo>
                    <a:pt x="15579" y="4937"/>
                    <a:pt x="15812" y="4804"/>
                    <a:pt x="15979" y="4670"/>
                  </a:cubicBezTo>
                  <a:cubicBezTo>
                    <a:pt x="16179" y="4570"/>
                    <a:pt x="16346" y="4470"/>
                    <a:pt x="16413" y="4437"/>
                  </a:cubicBezTo>
                  <a:lnTo>
                    <a:pt x="16413" y="4437"/>
                  </a:lnTo>
                  <a:lnTo>
                    <a:pt x="16246" y="4470"/>
                  </a:lnTo>
                  <a:lnTo>
                    <a:pt x="16469" y="4311"/>
                  </a:lnTo>
                  <a:lnTo>
                    <a:pt x="16469" y="4311"/>
                  </a:lnTo>
                  <a:cubicBezTo>
                    <a:pt x="16448" y="4343"/>
                    <a:pt x="16443" y="4468"/>
                    <a:pt x="16422" y="4497"/>
                  </a:cubicBezTo>
                  <a:lnTo>
                    <a:pt x="16422" y="4497"/>
                  </a:lnTo>
                  <a:cubicBezTo>
                    <a:pt x="16531" y="4429"/>
                    <a:pt x="16824" y="4298"/>
                    <a:pt x="17180" y="4137"/>
                  </a:cubicBezTo>
                  <a:cubicBezTo>
                    <a:pt x="17347" y="4070"/>
                    <a:pt x="17580" y="3970"/>
                    <a:pt x="17780" y="3836"/>
                  </a:cubicBezTo>
                  <a:cubicBezTo>
                    <a:pt x="17980" y="3770"/>
                    <a:pt x="18247" y="3670"/>
                    <a:pt x="18447" y="3569"/>
                  </a:cubicBezTo>
                  <a:cubicBezTo>
                    <a:pt x="18914" y="3403"/>
                    <a:pt x="19348" y="3169"/>
                    <a:pt x="19748" y="3069"/>
                  </a:cubicBezTo>
                  <a:cubicBezTo>
                    <a:pt x="20115" y="2936"/>
                    <a:pt x="20415" y="2836"/>
                    <a:pt x="20582" y="2802"/>
                  </a:cubicBezTo>
                  <a:cubicBezTo>
                    <a:pt x="20625" y="2796"/>
                    <a:pt x="20654" y="2793"/>
                    <a:pt x="20674" y="2793"/>
                  </a:cubicBezTo>
                  <a:cubicBezTo>
                    <a:pt x="20760" y="2793"/>
                    <a:pt x="20649" y="2848"/>
                    <a:pt x="20649" y="2902"/>
                  </a:cubicBezTo>
                  <a:cubicBezTo>
                    <a:pt x="20916" y="2769"/>
                    <a:pt x="20749" y="2802"/>
                    <a:pt x="20982" y="2736"/>
                  </a:cubicBezTo>
                  <a:cubicBezTo>
                    <a:pt x="21016" y="2736"/>
                    <a:pt x="21027" y="2739"/>
                    <a:pt x="21026" y="2744"/>
                  </a:cubicBezTo>
                  <a:lnTo>
                    <a:pt x="21026" y="2744"/>
                  </a:lnTo>
                  <a:cubicBezTo>
                    <a:pt x="21087" y="2729"/>
                    <a:pt x="21149" y="2715"/>
                    <a:pt x="21149" y="2669"/>
                  </a:cubicBezTo>
                  <a:lnTo>
                    <a:pt x="21149" y="2669"/>
                  </a:lnTo>
                  <a:cubicBezTo>
                    <a:pt x="21117" y="2685"/>
                    <a:pt x="21097" y="2691"/>
                    <a:pt x="21083" y="2691"/>
                  </a:cubicBezTo>
                  <a:cubicBezTo>
                    <a:pt x="21038" y="2691"/>
                    <a:pt x="21058" y="2627"/>
                    <a:pt x="20982" y="2602"/>
                  </a:cubicBezTo>
                  <a:lnTo>
                    <a:pt x="21283" y="2502"/>
                  </a:lnTo>
                  <a:lnTo>
                    <a:pt x="21283" y="2569"/>
                  </a:lnTo>
                  <a:cubicBezTo>
                    <a:pt x="21349" y="2569"/>
                    <a:pt x="21416" y="2402"/>
                    <a:pt x="21750" y="2335"/>
                  </a:cubicBezTo>
                  <a:cubicBezTo>
                    <a:pt x="22250" y="2235"/>
                    <a:pt x="22784" y="2102"/>
                    <a:pt x="23317" y="1968"/>
                  </a:cubicBezTo>
                  <a:lnTo>
                    <a:pt x="23317" y="1968"/>
                  </a:lnTo>
                  <a:cubicBezTo>
                    <a:pt x="23317" y="1986"/>
                    <a:pt x="23279" y="2014"/>
                    <a:pt x="23233" y="2036"/>
                  </a:cubicBezTo>
                  <a:lnTo>
                    <a:pt x="23233" y="2036"/>
                  </a:lnTo>
                  <a:cubicBezTo>
                    <a:pt x="23275" y="2019"/>
                    <a:pt x="23317" y="2002"/>
                    <a:pt x="23351" y="2002"/>
                  </a:cubicBezTo>
                  <a:cubicBezTo>
                    <a:pt x="23251" y="2002"/>
                    <a:pt x="23584" y="1935"/>
                    <a:pt x="23484" y="1935"/>
                  </a:cubicBezTo>
                  <a:cubicBezTo>
                    <a:pt x="23818" y="1768"/>
                    <a:pt x="24352" y="1768"/>
                    <a:pt x="24652" y="1635"/>
                  </a:cubicBezTo>
                  <a:cubicBezTo>
                    <a:pt x="24652" y="1568"/>
                    <a:pt x="25152" y="134"/>
                    <a:pt x="25152" y="67"/>
                  </a:cubicBezTo>
                  <a:cubicBezTo>
                    <a:pt x="25286" y="67"/>
                    <a:pt x="25352" y="0"/>
                    <a:pt x="25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101;p43">
              <a:extLst>
                <a:ext uri="{FF2B5EF4-FFF2-40B4-BE49-F238E27FC236}">
                  <a16:creationId xmlns:a16="http://schemas.microsoft.com/office/drawing/2014/main" id="{7C921A27-A6E0-4CB9-B8BC-8461925AA6E1}"/>
                </a:ext>
              </a:extLst>
            </p:cNvPr>
            <p:cNvSpPr/>
            <p:nvPr/>
          </p:nvSpPr>
          <p:spPr>
            <a:xfrm>
              <a:off x="5330650" y="3935750"/>
              <a:ext cx="205175" cy="208525"/>
            </a:xfrm>
            <a:custGeom>
              <a:avLst/>
              <a:gdLst/>
              <a:ahLst/>
              <a:cxnLst/>
              <a:rect l="l" t="t" r="r" b="b"/>
              <a:pathLst>
                <a:path w="8207" h="8341" extrusionOk="0">
                  <a:moveTo>
                    <a:pt x="7039" y="34"/>
                  </a:moveTo>
                  <a:lnTo>
                    <a:pt x="7039" y="34"/>
                  </a:lnTo>
                  <a:cubicBezTo>
                    <a:pt x="7015" y="58"/>
                    <a:pt x="7008" y="81"/>
                    <a:pt x="6994" y="81"/>
                  </a:cubicBezTo>
                  <a:cubicBezTo>
                    <a:pt x="6989" y="81"/>
                    <a:pt x="6982" y="77"/>
                    <a:pt x="6972" y="68"/>
                  </a:cubicBezTo>
                  <a:lnTo>
                    <a:pt x="7013" y="47"/>
                  </a:lnTo>
                  <a:lnTo>
                    <a:pt x="7013" y="47"/>
                  </a:lnTo>
                  <a:cubicBezTo>
                    <a:pt x="7014" y="48"/>
                    <a:pt x="7016" y="48"/>
                    <a:pt x="7017" y="48"/>
                  </a:cubicBezTo>
                  <a:cubicBezTo>
                    <a:pt x="7022" y="48"/>
                    <a:pt x="7029" y="44"/>
                    <a:pt x="7039" y="34"/>
                  </a:cubicBezTo>
                  <a:close/>
                  <a:moveTo>
                    <a:pt x="1968" y="5038"/>
                  </a:moveTo>
                  <a:cubicBezTo>
                    <a:pt x="1964" y="5038"/>
                    <a:pt x="1961" y="5040"/>
                    <a:pt x="1960" y="5045"/>
                  </a:cubicBezTo>
                  <a:lnTo>
                    <a:pt x="1960" y="5045"/>
                  </a:lnTo>
                  <a:cubicBezTo>
                    <a:pt x="1963" y="5042"/>
                    <a:pt x="1966" y="5040"/>
                    <a:pt x="1968" y="5038"/>
                  </a:cubicBezTo>
                  <a:close/>
                  <a:moveTo>
                    <a:pt x="767" y="6072"/>
                  </a:moveTo>
                  <a:cubicBezTo>
                    <a:pt x="725" y="6072"/>
                    <a:pt x="710" y="6085"/>
                    <a:pt x="721" y="6095"/>
                  </a:cubicBezTo>
                  <a:lnTo>
                    <a:pt x="721" y="6095"/>
                  </a:lnTo>
                  <a:lnTo>
                    <a:pt x="767" y="6072"/>
                  </a:lnTo>
                  <a:close/>
                  <a:moveTo>
                    <a:pt x="807" y="8229"/>
                  </a:moveTo>
                  <a:lnTo>
                    <a:pt x="807" y="8229"/>
                  </a:lnTo>
                  <a:cubicBezTo>
                    <a:pt x="805" y="8232"/>
                    <a:pt x="803" y="8236"/>
                    <a:pt x="801" y="8240"/>
                  </a:cubicBezTo>
                  <a:lnTo>
                    <a:pt x="834" y="8273"/>
                  </a:lnTo>
                  <a:cubicBezTo>
                    <a:pt x="831" y="8267"/>
                    <a:pt x="822" y="8252"/>
                    <a:pt x="807" y="8229"/>
                  </a:cubicBezTo>
                  <a:close/>
                  <a:moveTo>
                    <a:pt x="834" y="8273"/>
                  </a:moveTo>
                  <a:lnTo>
                    <a:pt x="834" y="8273"/>
                  </a:lnTo>
                  <a:cubicBezTo>
                    <a:pt x="834" y="8275"/>
                    <a:pt x="801" y="8340"/>
                    <a:pt x="767" y="8340"/>
                  </a:cubicBezTo>
                  <a:cubicBezTo>
                    <a:pt x="801" y="8340"/>
                    <a:pt x="801" y="8340"/>
                    <a:pt x="834" y="8273"/>
                  </a:cubicBezTo>
                  <a:close/>
                  <a:moveTo>
                    <a:pt x="7005" y="1"/>
                  </a:moveTo>
                  <a:cubicBezTo>
                    <a:pt x="6972" y="1"/>
                    <a:pt x="6972" y="34"/>
                    <a:pt x="6905" y="34"/>
                  </a:cubicBezTo>
                  <a:lnTo>
                    <a:pt x="6972" y="34"/>
                  </a:lnTo>
                  <a:cubicBezTo>
                    <a:pt x="6972" y="68"/>
                    <a:pt x="6905" y="101"/>
                    <a:pt x="6872" y="168"/>
                  </a:cubicBezTo>
                  <a:cubicBezTo>
                    <a:pt x="6867" y="173"/>
                    <a:pt x="6863" y="175"/>
                    <a:pt x="6859" y="175"/>
                  </a:cubicBezTo>
                  <a:cubicBezTo>
                    <a:pt x="6843" y="175"/>
                    <a:pt x="6832" y="144"/>
                    <a:pt x="6799" y="144"/>
                  </a:cubicBezTo>
                  <a:cubicBezTo>
                    <a:pt x="6784" y="144"/>
                    <a:pt x="6765" y="150"/>
                    <a:pt x="6738" y="168"/>
                  </a:cubicBezTo>
                  <a:cubicBezTo>
                    <a:pt x="6405" y="401"/>
                    <a:pt x="6071" y="668"/>
                    <a:pt x="5804" y="935"/>
                  </a:cubicBezTo>
                  <a:lnTo>
                    <a:pt x="5804" y="902"/>
                  </a:lnTo>
                  <a:lnTo>
                    <a:pt x="5538" y="1168"/>
                  </a:lnTo>
                  <a:lnTo>
                    <a:pt x="5471" y="1168"/>
                  </a:lnTo>
                  <a:cubicBezTo>
                    <a:pt x="5638" y="1335"/>
                    <a:pt x="5171" y="1735"/>
                    <a:pt x="5137" y="1802"/>
                  </a:cubicBezTo>
                  <a:lnTo>
                    <a:pt x="5171" y="1836"/>
                  </a:lnTo>
                  <a:cubicBezTo>
                    <a:pt x="5152" y="1854"/>
                    <a:pt x="5139" y="1860"/>
                    <a:pt x="5127" y="1860"/>
                  </a:cubicBezTo>
                  <a:cubicBezTo>
                    <a:pt x="5108" y="1860"/>
                    <a:pt x="5093" y="1845"/>
                    <a:pt x="5067" y="1845"/>
                  </a:cubicBezTo>
                  <a:cubicBezTo>
                    <a:pt x="5052" y="1845"/>
                    <a:pt x="5032" y="1850"/>
                    <a:pt x="5004" y="1869"/>
                  </a:cubicBezTo>
                  <a:cubicBezTo>
                    <a:pt x="5037" y="1969"/>
                    <a:pt x="4837" y="2002"/>
                    <a:pt x="4870" y="2036"/>
                  </a:cubicBezTo>
                  <a:cubicBezTo>
                    <a:pt x="4870" y="2036"/>
                    <a:pt x="4856" y="2050"/>
                    <a:pt x="4836" y="2050"/>
                  </a:cubicBezTo>
                  <a:cubicBezTo>
                    <a:pt x="4826" y="2050"/>
                    <a:pt x="4815" y="2047"/>
                    <a:pt x="4804" y="2036"/>
                  </a:cubicBezTo>
                  <a:lnTo>
                    <a:pt x="4804" y="2036"/>
                  </a:lnTo>
                  <a:cubicBezTo>
                    <a:pt x="4837" y="2069"/>
                    <a:pt x="4770" y="2069"/>
                    <a:pt x="4770" y="2136"/>
                  </a:cubicBezTo>
                  <a:lnTo>
                    <a:pt x="4804" y="2136"/>
                  </a:lnTo>
                  <a:lnTo>
                    <a:pt x="4770" y="2202"/>
                  </a:lnTo>
                  <a:cubicBezTo>
                    <a:pt x="4704" y="2202"/>
                    <a:pt x="4704" y="2202"/>
                    <a:pt x="4704" y="2169"/>
                  </a:cubicBezTo>
                  <a:cubicBezTo>
                    <a:pt x="4537" y="2303"/>
                    <a:pt x="3770" y="2936"/>
                    <a:pt x="3603" y="3136"/>
                  </a:cubicBezTo>
                  <a:cubicBezTo>
                    <a:pt x="3636" y="3136"/>
                    <a:pt x="3670" y="3070"/>
                    <a:pt x="3703" y="3070"/>
                  </a:cubicBezTo>
                  <a:cubicBezTo>
                    <a:pt x="3670" y="3170"/>
                    <a:pt x="3636" y="3136"/>
                    <a:pt x="3636" y="3170"/>
                  </a:cubicBezTo>
                  <a:cubicBezTo>
                    <a:pt x="3616" y="3156"/>
                    <a:pt x="3598" y="3151"/>
                    <a:pt x="3582" y="3151"/>
                  </a:cubicBezTo>
                  <a:cubicBezTo>
                    <a:pt x="3530" y="3151"/>
                    <a:pt x="3499" y="3209"/>
                    <a:pt x="3458" y="3209"/>
                  </a:cubicBezTo>
                  <a:cubicBezTo>
                    <a:pt x="3451" y="3209"/>
                    <a:pt x="3444" y="3207"/>
                    <a:pt x="3436" y="3203"/>
                  </a:cubicBezTo>
                  <a:lnTo>
                    <a:pt x="3436" y="3203"/>
                  </a:lnTo>
                  <a:lnTo>
                    <a:pt x="3469" y="3237"/>
                  </a:lnTo>
                  <a:lnTo>
                    <a:pt x="3436" y="3237"/>
                  </a:lnTo>
                  <a:cubicBezTo>
                    <a:pt x="3269" y="3470"/>
                    <a:pt x="3369" y="3303"/>
                    <a:pt x="3203" y="3470"/>
                  </a:cubicBezTo>
                  <a:cubicBezTo>
                    <a:pt x="3136" y="3537"/>
                    <a:pt x="3136" y="3670"/>
                    <a:pt x="3036" y="3670"/>
                  </a:cubicBezTo>
                  <a:cubicBezTo>
                    <a:pt x="3036" y="3670"/>
                    <a:pt x="3102" y="3670"/>
                    <a:pt x="3102" y="3704"/>
                  </a:cubicBezTo>
                  <a:cubicBezTo>
                    <a:pt x="3095" y="3700"/>
                    <a:pt x="3088" y="3698"/>
                    <a:pt x="3083" y="3698"/>
                  </a:cubicBezTo>
                  <a:cubicBezTo>
                    <a:pt x="3035" y="3698"/>
                    <a:pt x="3032" y="3804"/>
                    <a:pt x="3002" y="3804"/>
                  </a:cubicBezTo>
                  <a:cubicBezTo>
                    <a:pt x="2969" y="3837"/>
                    <a:pt x="2869" y="3870"/>
                    <a:pt x="2969" y="3904"/>
                  </a:cubicBezTo>
                  <a:cubicBezTo>
                    <a:pt x="2947" y="3904"/>
                    <a:pt x="2895" y="3933"/>
                    <a:pt x="2873" y="3933"/>
                  </a:cubicBezTo>
                  <a:cubicBezTo>
                    <a:pt x="2862" y="3933"/>
                    <a:pt x="2858" y="3926"/>
                    <a:pt x="2869" y="3904"/>
                  </a:cubicBezTo>
                  <a:lnTo>
                    <a:pt x="2869" y="3904"/>
                  </a:lnTo>
                  <a:lnTo>
                    <a:pt x="2802" y="4004"/>
                  </a:lnTo>
                  <a:lnTo>
                    <a:pt x="2836" y="4004"/>
                  </a:lnTo>
                  <a:cubicBezTo>
                    <a:pt x="2769" y="4070"/>
                    <a:pt x="2669" y="4070"/>
                    <a:pt x="2669" y="4171"/>
                  </a:cubicBezTo>
                  <a:lnTo>
                    <a:pt x="2702" y="4171"/>
                  </a:lnTo>
                  <a:cubicBezTo>
                    <a:pt x="2672" y="4201"/>
                    <a:pt x="2641" y="4232"/>
                    <a:pt x="2558" y="4237"/>
                  </a:cubicBezTo>
                  <a:lnTo>
                    <a:pt x="2558" y="4237"/>
                  </a:lnTo>
                  <a:cubicBezTo>
                    <a:pt x="2571" y="4226"/>
                    <a:pt x="2586" y="4215"/>
                    <a:pt x="2602" y="4204"/>
                  </a:cubicBezTo>
                  <a:lnTo>
                    <a:pt x="2602" y="4204"/>
                  </a:lnTo>
                  <a:lnTo>
                    <a:pt x="2535" y="4237"/>
                  </a:lnTo>
                  <a:cubicBezTo>
                    <a:pt x="2543" y="4237"/>
                    <a:pt x="2551" y="4237"/>
                    <a:pt x="2558" y="4237"/>
                  </a:cubicBezTo>
                  <a:lnTo>
                    <a:pt x="2558" y="4237"/>
                  </a:lnTo>
                  <a:cubicBezTo>
                    <a:pt x="2491" y="4292"/>
                    <a:pt x="2463" y="4348"/>
                    <a:pt x="2435" y="4404"/>
                  </a:cubicBezTo>
                  <a:lnTo>
                    <a:pt x="2469" y="4371"/>
                  </a:lnTo>
                  <a:lnTo>
                    <a:pt x="2469" y="4371"/>
                  </a:lnTo>
                  <a:cubicBezTo>
                    <a:pt x="2435" y="4504"/>
                    <a:pt x="2002" y="4938"/>
                    <a:pt x="1968" y="5071"/>
                  </a:cubicBezTo>
                  <a:lnTo>
                    <a:pt x="2035" y="5071"/>
                  </a:lnTo>
                  <a:lnTo>
                    <a:pt x="2002" y="5171"/>
                  </a:lnTo>
                  <a:cubicBezTo>
                    <a:pt x="2002" y="5171"/>
                    <a:pt x="1952" y="5072"/>
                    <a:pt x="1960" y="5045"/>
                  </a:cubicBezTo>
                  <a:lnTo>
                    <a:pt x="1960" y="5045"/>
                  </a:lnTo>
                  <a:cubicBezTo>
                    <a:pt x="1777" y="5195"/>
                    <a:pt x="1032" y="5907"/>
                    <a:pt x="868" y="6039"/>
                  </a:cubicBezTo>
                  <a:cubicBezTo>
                    <a:pt x="854" y="6045"/>
                    <a:pt x="845" y="6048"/>
                    <a:pt x="838" y="6048"/>
                  </a:cubicBezTo>
                  <a:cubicBezTo>
                    <a:pt x="812" y="6048"/>
                    <a:pt x="828" y="6005"/>
                    <a:pt x="801" y="6005"/>
                  </a:cubicBezTo>
                  <a:cubicBezTo>
                    <a:pt x="767" y="6072"/>
                    <a:pt x="801" y="6072"/>
                    <a:pt x="767" y="6105"/>
                  </a:cubicBezTo>
                  <a:cubicBezTo>
                    <a:pt x="743" y="6105"/>
                    <a:pt x="728" y="6101"/>
                    <a:pt x="721" y="6095"/>
                  </a:cubicBezTo>
                  <a:lnTo>
                    <a:pt x="721" y="6095"/>
                  </a:lnTo>
                  <a:lnTo>
                    <a:pt x="701" y="6105"/>
                  </a:lnTo>
                  <a:cubicBezTo>
                    <a:pt x="767" y="6105"/>
                    <a:pt x="801" y="6172"/>
                    <a:pt x="834" y="6172"/>
                  </a:cubicBezTo>
                  <a:lnTo>
                    <a:pt x="767" y="6239"/>
                  </a:lnTo>
                  <a:lnTo>
                    <a:pt x="701" y="6205"/>
                  </a:lnTo>
                  <a:lnTo>
                    <a:pt x="701" y="6205"/>
                  </a:lnTo>
                  <a:cubicBezTo>
                    <a:pt x="701" y="6205"/>
                    <a:pt x="767" y="6339"/>
                    <a:pt x="667" y="6372"/>
                  </a:cubicBezTo>
                  <a:cubicBezTo>
                    <a:pt x="534" y="6439"/>
                    <a:pt x="434" y="6606"/>
                    <a:pt x="300" y="6706"/>
                  </a:cubicBezTo>
                  <a:cubicBezTo>
                    <a:pt x="300" y="6706"/>
                    <a:pt x="300" y="6672"/>
                    <a:pt x="334" y="6606"/>
                  </a:cubicBezTo>
                  <a:lnTo>
                    <a:pt x="334" y="6606"/>
                  </a:lnTo>
                  <a:cubicBezTo>
                    <a:pt x="333" y="6607"/>
                    <a:pt x="300" y="6672"/>
                    <a:pt x="267" y="6672"/>
                  </a:cubicBezTo>
                  <a:cubicBezTo>
                    <a:pt x="294" y="6672"/>
                    <a:pt x="235" y="6715"/>
                    <a:pt x="245" y="6715"/>
                  </a:cubicBezTo>
                  <a:cubicBezTo>
                    <a:pt x="247" y="6715"/>
                    <a:pt x="254" y="6712"/>
                    <a:pt x="267" y="6706"/>
                  </a:cubicBezTo>
                  <a:lnTo>
                    <a:pt x="267" y="6706"/>
                  </a:lnTo>
                  <a:cubicBezTo>
                    <a:pt x="200" y="6872"/>
                    <a:pt x="34" y="6906"/>
                    <a:pt x="0" y="7039"/>
                  </a:cubicBezTo>
                  <a:cubicBezTo>
                    <a:pt x="31" y="7100"/>
                    <a:pt x="663" y="8010"/>
                    <a:pt x="807" y="8229"/>
                  </a:cubicBezTo>
                  <a:lnTo>
                    <a:pt x="807" y="8229"/>
                  </a:lnTo>
                  <a:cubicBezTo>
                    <a:pt x="816" y="8213"/>
                    <a:pt x="822" y="8209"/>
                    <a:pt x="828" y="8209"/>
                  </a:cubicBezTo>
                  <a:cubicBezTo>
                    <a:pt x="835" y="8209"/>
                    <a:pt x="840" y="8217"/>
                    <a:pt x="849" y="8217"/>
                  </a:cubicBezTo>
                  <a:cubicBezTo>
                    <a:pt x="854" y="8217"/>
                    <a:pt x="860" y="8214"/>
                    <a:pt x="868" y="8207"/>
                  </a:cubicBezTo>
                  <a:lnTo>
                    <a:pt x="868" y="8207"/>
                  </a:lnTo>
                  <a:cubicBezTo>
                    <a:pt x="934" y="8240"/>
                    <a:pt x="868" y="8273"/>
                    <a:pt x="834" y="8340"/>
                  </a:cubicBezTo>
                  <a:cubicBezTo>
                    <a:pt x="868" y="8273"/>
                    <a:pt x="968" y="8273"/>
                    <a:pt x="934" y="8240"/>
                  </a:cubicBezTo>
                  <a:cubicBezTo>
                    <a:pt x="941" y="8233"/>
                    <a:pt x="947" y="8230"/>
                    <a:pt x="952" y="8230"/>
                  </a:cubicBezTo>
                  <a:cubicBezTo>
                    <a:pt x="964" y="8230"/>
                    <a:pt x="971" y="8250"/>
                    <a:pt x="984" y="8250"/>
                  </a:cubicBezTo>
                  <a:cubicBezTo>
                    <a:pt x="988" y="8250"/>
                    <a:pt x="994" y="8247"/>
                    <a:pt x="1001" y="8240"/>
                  </a:cubicBezTo>
                  <a:cubicBezTo>
                    <a:pt x="1034" y="8207"/>
                    <a:pt x="1034" y="8107"/>
                    <a:pt x="1101" y="8107"/>
                  </a:cubicBezTo>
                  <a:cubicBezTo>
                    <a:pt x="1201" y="8073"/>
                    <a:pt x="1168" y="7940"/>
                    <a:pt x="1301" y="7873"/>
                  </a:cubicBezTo>
                  <a:cubicBezTo>
                    <a:pt x="1335" y="7873"/>
                    <a:pt x="1368" y="7773"/>
                    <a:pt x="1468" y="7740"/>
                  </a:cubicBezTo>
                  <a:cubicBezTo>
                    <a:pt x="1435" y="7740"/>
                    <a:pt x="1435" y="7740"/>
                    <a:pt x="1435" y="7706"/>
                  </a:cubicBezTo>
                  <a:cubicBezTo>
                    <a:pt x="1501" y="7673"/>
                    <a:pt x="1535" y="7606"/>
                    <a:pt x="1601" y="7573"/>
                  </a:cubicBezTo>
                  <a:lnTo>
                    <a:pt x="1601" y="7506"/>
                  </a:lnTo>
                  <a:cubicBezTo>
                    <a:pt x="1835" y="7273"/>
                    <a:pt x="2669" y="6405"/>
                    <a:pt x="2869" y="6205"/>
                  </a:cubicBezTo>
                  <a:cubicBezTo>
                    <a:pt x="3203" y="5872"/>
                    <a:pt x="3936" y="5205"/>
                    <a:pt x="4270" y="4838"/>
                  </a:cubicBezTo>
                  <a:cubicBezTo>
                    <a:pt x="4337" y="4838"/>
                    <a:pt x="4437" y="4738"/>
                    <a:pt x="4470" y="4704"/>
                  </a:cubicBezTo>
                  <a:cubicBezTo>
                    <a:pt x="4437" y="4704"/>
                    <a:pt x="4437" y="4704"/>
                    <a:pt x="4437" y="4671"/>
                  </a:cubicBezTo>
                  <a:cubicBezTo>
                    <a:pt x="4604" y="4504"/>
                    <a:pt x="4437" y="4604"/>
                    <a:pt x="4604" y="4437"/>
                  </a:cubicBezTo>
                  <a:cubicBezTo>
                    <a:pt x="4770" y="4237"/>
                    <a:pt x="5604" y="3537"/>
                    <a:pt x="5804" y="3403"/>
                  </a:cubicBezTo>
                  <a:cubicBezTo>
                    <a:pt x="5838" y="3270"/>
                    <a:pt x="6005" y="3203"/>
                    <a:pt x="6071" y="3070"/>
                  </a:cubicBezTo>
                  <a:cubicBezTo>
                    <a:pt x="6171" y="2936"/>
                    <a:pt x="6805" y="2436"/>
                    <a:pt x="6872" y="2336"/>
                  </a:cubicBezTo>
                  <a:lnTo>
                    <a:pt x="6838" y="2336"/>
                  </a:lnTo>
                  <a:cubicBezTo>
                    <a:pt x="6905" y="2202"/>
                    <a:pt x="6972" y="2269"/>
                    <a:pt x="7039" y="2202"/>
                  </a:cubicBezTo>
                  <a:cubicBezTo>
                    <a:pt x="7005" y="2169"/>
                    <a:pt x="7039" y="2036"/>
                    <a:pt x="7072" y="2036"/>
                  </a:cubicBezTo>
                  <a:cubicBezTo>
                    <a:pt x="7139" y="2002"/>
                    <a:pt x="7205" y="1836"/>
                    <a:pt x="7305" y="1735"/>
                  </a:cubicBezTo>
                  <a:lnTo>
                    <a:pt x="7339" y="1769"/>
                  </a:lnTo>
                  <a:cubicBezTo>
                    <a:pt x="7372" y="1702"/>
                    <a:pt x="7506" y="1569"/>
                    <a:pt x="7606" y="1535"/>
                  </a:cubicBezTo>
                  <a:cubicBezTo>
                    <a:pt x="7706" y="1435"/>
                    <a:pt x="7939" y="1335"/>
                    <a:pt x="8039" y="1168"/>
                  </a:cubicBezTo>
                  <a:lnTo>
                    <a:pt x="8206" y="1168"/>
                  </a:lnTo>
                  <a:lnTo>
                    <a:pt x="8206" y="1102"/>
                  </a:lnTo>
                  <a:cubicBezTo>
                    <a:pt x="8206" y="1102"/>
                    <a:pt x="7506" y="34"/>
                    <a:pt x="7139" y="34"/>
                  </a:cubicBezTo>
                  <a:lnTo>
                    <a:pt x="7072" y="1"/>
                  </a:lnTo>
                  <a:lnTo>
                    <a:pt x="7039" y="34"/>
                  </a:lnTo>
                  <a:cubicBezTo>
                    <a:pt x="7039" y="34"/>
                    <a:pt x="7039" y="34"/>
                    <a:pt x="7039" y="34"/>
                  </a:cubicBezTo>
                  <a:lnTo>
                    <a:pt x="7039" y="34"/>
                  </a:lnTo>
                  <a:lnTo>
                    <a:pt x="7013" y="47"/>
                  </a:lnTo>
                  <a:lnTo>
                    <a:pt x="7013" y="47"/>
                  </a:lnTo>
                  <a:cubicBezTo>
                    <a:pt x="7005" y="42"/>
                    <a:pt x="7005" y="21"/>
                    <a:pt x="7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102;p43">
              <a:extLst>
                <a:ext uri="{FF2B5EF4-FFF2-40B4-BE49-F238E27FC236}">
                  <a16:creationId xmlns:a16="http://schemas.microsoft.com/office/drawing/2014/main" id="{8D00A3F6-5CA9-41D8-8DBF-6FFB40BC3ACC}"/>
                </a:ext>
              </a:extLst>
            </p:cNvPr>
            <p:cNvSpPr/>
            <p:nvPr/>
          </p:nvSpPr>
          <p:spPr>
            <a:xfrm>
              <a:off x="5205550" y="3911200"/>
              <a:ext cx="300250" cy="61275"/>
            </a:xfrm>
            <a:custGeom>
              <a:avLst/>
              <a:gdLst/>
              <a:ahLst/>
              <a:cxnLst/>
              <a:rect l="l" t="t" r="r" b="b"/>
              <a:pathLst>
                <a:path w="12010" h="2451" extrusionOk="0">
                  <a:moveTo>
                    <a:pt x="4704" y="16"/>
                  </a:moveTo>
                  <a:cubicBezTo>
                    <a:pt x="4704" y="16"/>
                    <a:pt x="4704" y="16"/>
                    <a:pt x="4705" y="16"/>
                  </a:cubicBezTo>
                  <a:lnTo>
                    <a:pt x="4705" y="16"/>
                  </a:lnTo>
                  <a:cubicBezTo>
                    <a:pt x="4736" y="16"/>
                    <a:pt x="4769" y="16"/>
                    <a:pt x="4804" y="16"/>
                  </a:cubicBezTo>
                  <a:close/>
                  <a:moveTo>
                    <a:pt x="3494" y="178"/>
                  </a:moveTo>
                  <a:cubicBezTo>
                    <a:pt x="3491" y="178"/>
                    <a:pt x="3488" y="179"/>
                    <a:pt x="3485" y="182"/>
                  </a:cubicBezTo>
                  <a:lnTo>
                    <a:pt x="3503" y="182"/>
                  </a:lnTo>
                  <a:cubicBezTo>
                    <a:pt x="3500" y="179"/>
                    <a:pt x="3497" y="178"/>
                    <a:pt x="3494" y="178"/>
                  </a:cubicBezTo>
                  <a:close/>
                  <a:moveTo>
                    <a:pt x="4915" y="1"/>
                  </a:moveTo>
                  <a:cubicBezTo>
                    <a:pt x="4886" y="1"/>
                    <a:pt x="4860" y="4"/>
                    <a:pt x="4837" y="16"/>
                  </a:cubicBezTo>
                  <a:lnTo>
                    <a:pt x="4871" y="49"/>
                  </a:lnTo>
                  <a:cubicBezTo>
                    <a:pt x="4805" y="49"/>
                    <a:pt x="4738" y="49"/>
                    <a:pt x="4705" y="16"/>
                  </a:cubicBezTo>
                  <a:lnTo>
                    <a:pt x="4705" y="16"/>
                  </a:lnTo>
                  <a:cubicBezTo>
                    <a:pt x="4618" y="18"/>
                    <a:pt x="4544" y="24"/>
                    <a:pt x="4471" y="49"/>
                  </a:cubicBezTo>
                  <a:lnTo>
                    <a:pt x="4504" y="49"/>
                  </a:lnTo>
                  <a:cubicBezTo>
                    <a:pt x="4370" y="116"/>
                    <a:pt x="3637" y="149"/>
                    <a:pt x="3503" y="216"/>
                  </a:cubicBezTo>
                  <a:lnTo>
                    <a:pt x="3537" y="282"/>
                  </a:lnTo>
                  <a:lnTo>
                    <a:pt x="3436" y="316"/>
                  </a:lnTo>
                  <a:cubicBezTo>
                    <a:pt x="3436" y="316"/>
                    <a:pt x="3458" y="206"/>
                    <a:pt x="3485" y="182"/>
                  </a:cubicBezTo>
                  <a:lnTo>
                    <a:pt x="1835" y="182"/>
                  </a:lnTo>
                  <a:cubicBezTo>
                    <a:pt x="1769" y="149"/>
                    <a:pt x="1835" y="116"/>
                    <a:pt x="1835" y="116"/>
                  </a:cubicBezTo>
                  <a:cubicBezTo>
                    <a:pt x="1702" y="116"/>
                    <a:pt x="1802" y="149"/>
                    <a:pt x="1702" y="149"/>
                  </a:cubicBezTo>
                  <a:cubicBezTo>
                    <a:pt x="1669" y="149"/>
                    <a:pt x="1702" y="116"/>
                    <a:pt x="1702" y="116"/>
                  </a:cubicBezTo>
                  <a:lnTo>
                    <a:pt x="1635" y="116"/>
                  </a:lnTo>
                  <a:cubicBezTo>
                    <a:pt x="1669" y="116"/>
                    <a:pt x="1669" y="182"/>
                    <a:pt x="1669" y="216"/>
                  </a:cubicBezTo>
                  <a:lnTo>
                    <a:pt x="1535" y="216"/>
                  </a:lnTo>
                  <a:lnTo>
                    <a:pt x="1535" y="182"/>
                  </a:lnTo>
                  <a:cubicBezTo>
                    <a:pt x="1502" y="182"/>
                    <a:pt x="1468" y="282"/>
                    <a:pt x="1368" y="282"/>
                  </a:cubicBezTo>
                  <a:lnTo>
                    <a:pt x="801" y="282"/>
                  </a:lnTo>
                  <a:cubicBezTo>
                    <a:pt x="801" y="216"/>
                    <a:pt x="835" y="216"/>
                    <a:pt x="868" y="216"/>
                  </a:cubicBezTo>
                  <a:lnTo>
                    <a:pt x="801" y="216"/>
                  </a:lnTo>
                  <a:cubicBezTo>
                    <a:pt x="835" y="282"/>
                    <a:pt x="701" y="282"/>
                    <a:pt x="768" y="282"/>
                  </a:cubicBezTo>
                  <a:cubicBezTo>
                    <a:pt x="701" y="316"/>
                    <a:pt x="618" y="316"/>
                    <a:pt x="534" y="316"/>
                  </a:cubicBezTo>
                  <a:cubicBezTo>
                    <a:pt x="451" y="316"/>
                    <a:pt x="368" y="316"/>
                    <a:pt x="301" y="349"/>
                  </a:cubicBezTo>
                  <a:cubicBezTo>
                    <a:pt x="301" y="449"/>
                    <a:pt x="101" y="1783"/>
                    <a:pt x="101" y="1850"/>
                  </a:cubicBezTo>
                  <a:lnTo>
                    <a:pt x="1" y="1850"/>
                  </a:lnTo>
                  <a:cubicBezTo>
                    <a:pt x="1" y="1867"/>
                    <a:pt x="26" y="1875"/>
                    <a:pt x="55" y="1875"/>
                  </a:cubicBezTo>
                  <a:cubicBezTo>
                    <a:pt x="84" y="1875"/>
                    <a:pt x="117" y="1867"/>
                    <a:pt x="134" y="1850"/>
                  </a:cubicBezTo>
                  <a:lnTo>
                    <a:pt x="134" y="1817"/>
                  </a:lnTo>
                  <a:cubicBezTo>
                    <a:pt x="147" y="1810"/>
                    <a:pt x="157" y="1807"/>
                    <a:pt x="164" y="1807"/>
                  </a:cubicBezTo>
                  <a:cubicBezTo>
                    <a:pt x="193" y="1807"/>
                    <a:pt x="188" y="1850"/>
                    <a:pt x="268" y="1850"/>
                  </a:cubicBezTo>
                  <a:cubicBezTo>
                    <a:pt x="268" y="1884"/>
                    <a:pt x="167" y="1884"/>
                    <a:pt x="101" y="1884"/>
                  </a:cubicBezTo>
                  <a:cubicBezTo>
                    <a:pt x="145" y="1884"/>
                    <a:pt x="175" y="1913"/>
                    <a:pt x="209" y="1913"/>
                  </a:cubicBezTo>
                  <a:cubicBezTo>
                    <a:pt x="227" y="1913"/>
                    <a:pt x="245" y="1906"/>
                    <a:pt x="268" y="1884"/>
                  </a:cubicBezTo>
                  <a:cubicBezTo>
                    <a:pt x="301" y="1884"/>
                    <a:pt x="268" y="1950"/>
                    <a:pt x="334" y="1984"/>
                  </a:cubicBezTo>
                  <a:cubicBezTo>
                    <a:pt x="368" y="1984"/>
                    <a:pt x="468" y="1950"/>
                    <a:pt x="501" y="1950"/>
                  </a:cubicBezTo>
                  <a:cubicBezTo>
                    <a:pt x="520" y="1954"/>
                    <a:pt x="537" y="1956"/>
                    <a:pt x="553" y="1956"/>
                  </a:cubicBezTo>
                  <a:cubicBezTo>
                    <a:pt x="661" y="1956"/>
                    <a:pt x="708" y="1878"/>
                    <a:pt x="816" y="1878"/>
                  </a:cubicBezTo>
                  <a:cubicBezTo>
                    <a:pt x="832" y="1878"/>
                    <a:pt x="849" y="1880"/>
                    <a:pt x="868" y="1884"/>
                  </a:cubicBezTo>
                  <a:cubicBezTo>
                    <a:pt x="890" y="1906"/>
                    <a:pt x="912" y="1913"/>
                    <a:pt x="935" y="1913"/>
                  </a:cubicBezTo>
                  <a:cubicBezTo>
                    <a:pt x="979" y="1913"/>
                    <a:pt x="1024" y="1884"/>
                    <a:pt x="1068" y="1884"/>
                  </a:cubicBezTo>
                  <a:cubicBezTo>
                    <a:pt x="1035" y="1884"/>
                    <a:pt x="1035" y="1850"/>
                    <a:pt x="1068" y="1850"/>
                  </a:cubicBezTo>
                  <a:cubicBezTo>
                    <a:pt x="1118" y="1867"/>
                    <a:pt x="1160" y="1867"/>
                    <a:pt x="1202" y="1867"/>
                  </a:cubicBezTo>
                  <a:cubicBezTo>
                    <a:pt x="1243" y="1867"/>
                    <a:pt x="1285" y="1867"/>
                    <a:pt x="1335" y="1884"/>
                  </a:cubicBezTo>
                  <a:lnTo>
                    <a:pt x="1435" y="1850"/>
                  </a:lnTo>
                  <a:cubicBezTo>
                    <a:pt x="1769" y="1850"/>
                    <a:pt x="3103" y="1817"/>
                    <a:pt x="3470" y="1817"/>
                  </a:cubicBezTo>
                  <a:cubicBezTo>
                    <a:pt x="3826" y="1817"/>
                    <a:pt x="4404" y="1832"/>
                    <a:pt x="4918" y="1832"/>
                  </a:cubicBezTo>
                  <a:cubicBezTo>
                    <a:pt x="5175" y="1832"/>
                    <a:pt x="5416" y="1828"/>
                    <a:pt x="5605" y="1817"/>
                  </a:cubicBezTo>
                  <a:cubicBezTo>
                    <a:pt x="5671" y="1850"/>
                    <a:pt x="5805" y="1850"/>
                    <a:pt x="5872" y="1850"/>
                  </a:cubicBezTo>
                  <a:cubicBezTo>
                    <a:pt x="5838" y="1850"/>
                    <a:pt x="5838" y="1817"/>
                    <a:pt x="5872" y="1817"/>
                  </a:cubicBezTo>
                  <a:cubicBezTo>
                    <a:pt x="5925" y="1823"/>
                    <a:pt x="5957" y="1826"/>
                    <a:pt x="5976" y="1826"/>
                  </a:cubicBezTo>
                  <a:cubicBezTo>
                    <a:pt x="6054" y="1826"/>
                    <a:pt x="5932" y="1783"/>
                    <a:pt x="6172" y="1783"/>
                  </a:cubicBezTo>
                  <a:cubicBezTo>
                    <a:pt x="6220" y="1773"/>
                    <a:pt x="6290" y="1768"/>
                    <a:pt x="6376" y="1768"/>
                  </a:cubicBezTo>
                  <a:cubicBezTo>
                    <a:pt x="6830" y="1768"/>
                    <a:pt x="7710" y="1899"/>
                    <a:pt x="7906" y="1984"/>
                  </a:cubicBezTo>
                  <a:cubicBezTo>
                    <a:pt x="7950" y="1966"/>
                    <a:pt x="7994" y="1960"/>
                    <a:pt x="8037" y="1960"/>
                  </a:cubicBezTo>
                  <a:cubicBezTo>
                    <a:pt x="8133" y="1960"/>
                    <a:pt x="8227" y="1991"/>
                    <a:pt x="8311" y="1991"/>
                  </a:cubicBezTo>
                  <a:cubicBezTo>
                    <a:pt x="8332" y="1991"/>
                    <a:pt x="8353" y="1989"/>
                    <a:pt x="8373" y="1984"/>
                  </a:cubicBezTo>
                  <a:cubicBezTo>
                    <a:pt x="8540" y="1984"/>
                    <a:pt x="9374" y="2150"/>
                    <a:pt x="9574" y="2150"/>
                  </a:cubicBezTo>
                  <a:lnTo>
                    <a:pt x="9541" y="2150"/>
                  </a:lnTo>
                  <a:cubicBezTo>
                    <a:pt x="9708" y="2150"/>
                    <a:pt x="9674" y="2184"/>
                    <a:pt x="9808" y="2217"/>
                  </a:cubicBezTo>
                  <a:cubicBezTo>
                    <a:pt x="9808" y="2150"/>
                    <a:pt x="9908" y="2150"/>
                    <a:pt x="9974" y="2150"/>
                  </a:cubicBezTo>
                  <a:cubicBezTo>
                    <a:pt x="10041" y="2150"/>
                    <a:pt x="10208" y="2084"/>
                    <a:pt x="10341" y="2084"/>
                  </a:cubicBezTo>
                  <a:lnTo>
                    <a:pt x="10341" y="2150"/>
                  </a:lnTo>
                  <a:cubicBezTo>
                    <a:pt x="10375" y="2134"/>
                    <a:pt x="10410" y="2127"/>
                    <a:pt x="10446" y="2127"/>
                  </a:cubicBezTo>
                  <a:cubicBezTo>
                    <a:pt x="10552" y="2127"/>
                    <a:pt x="10658" y="2184"/>
                    <a:pt x="10708" y="2184"/>
                  </a:cubicBezTo>
                  <a:cubicBezTo>
                    <a:pt x="10857" y="2213"/>
                    <a:pt x="11085" y="2322"/>
                    <a:pt x="11298" y="2322"/>
                  </a:cubicBezTo>
                  <a:cubicBezTo>
                    <a:pt x="11324" y="2322"/>
                    <a:pt x="11350" y="2321"/>
                    <a:pt x="11375" y="2317"/>
                  </a:cubicBezTo>
                  <a:lnTo>
                    <a:pt x="11509" y="2451"/>
                  </a:lnTo>
                  <a:lnTo>
                    <a:pt x="11542" y="2451"/>
                  </a:lnTo>
                  <a:cubicBezTo>
                    <a:pt x="11542" y="2451"/>
                    <a:pt x="12009" y="1216"/>
                    <a:pt x="11742" y="883"/>
                  </a:cubicBezTo>
                  <a:lnTo>
                    <a:pt x="11742" y="849"/>
                  </a:lnTo>
                  <a:lnTo>
                    <a:pt x="11676" y="849"/>
                  </a:lnTo>
                  <a:cubicBezTo>
                    <a:pt x="11576" y="816"/>
                    <a:pt x="11676" y="816"/>
                    <a:pt x="11676" y="816"/>
                  </a:cubicBezTo>
                  <a:cubicBezTo>
                    <a:pt x="11642" y="816"/>
                    <a:pt x="11642" y="816"/>
                    <a:pt x="11576" y="749"/>
                  </a:cubicBezTo>
                  <a:lnTo>
                    <a:pt x="11576" y="816"/>
                  </a:lnTo>
                  <a:lnTo>
                    <a:pt x="11676" y="849"/>
                  </a:lnTo>
                  <a:cubicBezTo>
                    <a:pt x="11626" y="833"/>
                    <a:pt x="11592" y="833"/>
                    <a:pt x="11576" y="833"/>
                  </a:cubicBezTo>
                  <a:cubicBezTo>
                    <a:pt x="11559" y="833"/>
                    <a:pt x="11559" y="833"/>
                    <a:pt x="11576" y="816"/>
                  </a:cubicBezTo>
                  <a:cubicBezTo>
                    <a:pt x="11553" y="816"/>
                    <a:pt x="11516" y="831"/>
                    <a:pt x="11484" y="831"/>
                  </a:cubicBezTo>
                  <a:cubicBezTo>
                    <a:pt x="11468" y="831"/>
                    <a:pt x="11453" y="827"/>
                    <a:pt x="11442" y="816"/>
                  </a:cubicBezTo>
                  <a:cubicBezTo>
                    <a:pt x="11342" y="816"/>
                    <a:pt x="11442" y="749"/>
                    <a:pt x="11342" y="716"/>
                  </a:cubicBezTo>
                  <a:cubicBezTo>
                    <a:pt x="10875" y="583"/>
                    <a:pt x="10441" y="516"/>
                    <a:pt x="9941" y="449"/>
                  </a:cubicBezTo>
                  <a:cubicBezTo>
                    <a:pt x="9774" y="449"/>
                    <a:pt x="9641" y="382"/>
                    <a:pt x="9507" y="382"/>
                  </a:cubicBezTo>
                  <a:lnTo>
                    <a:pt x="9474" y="349"/>
                  </a:lnTo>
                  <a:lnTo>
                    <a:pt x="9107" y="349"/>
                  </a:lnTo>
                  <a:cubicBezTo>
                    <a:pt x="9007" y="349"/>
                    <a:pt x="8940" y="316"/>
                    <a:pt x="8840" y="316"/>
                  </a:cubicBezTo>
                  <a:lnTo>
                    <a:pt x="8840" y="316"/>
                  </a:lnTo>
                  <a:lnTo>
                    <a:pt x="8840" y="316"/>
                  </a:lnTo>
                  <a:cubicBezTo>
                    <a:pt x="8890" y="332"/>
                    <a:pt x="8890" y="341"/>
                    <a:pt x="8878" y="341"/>
                  </a:cubicBezTo>
                  <a:cubicBezTo>
                    <a:pt x="8865" y="341"/>
                    <a:pt x="8840" y="332"/>
                    <a:pt x="8840" y="316"/>
                  </a:cubicBezTo>
                  <a:lnTo>
                    <a:pt x="8840" y="382"/>
                  </a:lnTo>
                  <a:cubicBezTo>
                    <a:pt x="8707" y="382"/>
                    <a:pt x="8807" y="316"/>
                    <a:pt x="8674" y="316"/>
                  </a:cubicBezTo>
                  <a:cubicBezTo>
                    <a:pt x="8665" y="333"/>
                    <a:pt x="8647" y="339"/>
                    <a:pt x="8625" y="339"/>
                  </a:cubicBezTo>
                  <a:cubicBezTo>
                    <a:pt x="8575" y="339"/>
                    <a:pt x="8503" y="309"/>
                    <a:pt x="8463" y="309"/>
                  </a:cubicBezTo>
                  <a:cubicBezTo>
                    <a:pt x="8453" y="309"/>
                    <a:pt x="8445" y="311"/>
                    <a:pt x="8440" y="316"/>
                  </a:cubicBezTo>
                  <a:cubicBezTo>
                    <a:pt x="8440" y="316"/>
                    <a:pt x="8373" y="316"/>
                    <a:pt x="8373" y="282"/>
                  </a:cubicBezTo>
                  <a:cubicBezTo>
                    <a:pt x="8362" y="293"/>
                    <a:pt x="8351" y="297"/>
                    <a:pt x="8339" y="297"/>
                  </a:cubicBezTo>
                  <a:cubicBezTo>
                    <a:pt x="8314" y="297"/>
                    <a:pt x="8284" y="282"/>
                    <a:pt x="8240" y="282"/>
                  </a:cubicBezTo>
                  <a:lnTo>
                    <a:pt x="8240" y="316"/>
                  </a:lnTo>
                  <a:lnTo>
                    <a:pt x="8173" y="316"/>
                  </a:lnTo>
                  <a:cubicBezTo>
                    <a:pt x="8140" y="316"/>
                    <a:pt x="8140" y="282"/>
                    <a:pt x="8173" y="282"/>
                  </a:cubicBezTo>
                  <a:cubicBezTo>
                    <a:pt x="7906" y="216"/>
                    <a:pt x="6772" y="49"/>
                    <a:pt x="6505" y="49"/>
                  </a:cubicBezTo>
                  <a:cubicBezTo>
                    <a:pt x="6539" y="116"/>
                    <a:pt x="6639" y="116"/>
                    <a:pt x="6639" y="149"/>
                  </a:cubicBezTo>
                  <a:cubicBezTo>
                    <a:pt x="6605" y="160"/>
                    <a:pt x="6583" y="164"/>
                    <a:pt x="6567" y="164"/>
                  </a:cubicBezTo>
                  <a:cubicBezTo>
                    <a:pt x="6535" y="164"/>
                    <a:pt x="6528" y="149"/>
                    <a:pt x="6505" y="149"/>
                  </a:cubicBezTo>
                  <a:cubicBezTo>
                    <a:pt x="6505" y="49"/>
                    <a:pt x="6339" y="116"/>
                    <a:pt x="6305" y="16"/>
                  </a:cubicBezTo>
                  <a:lnTo>
                    <a:pt x="6238" y="49"/>
                  </a:lnTo>
                  <a:lnTo>
                    <a:pt x="6205" y="16"/>
                  </a:lnTo>
                  <a:cubicBezTo>
                    <a:pt x="6105" y="27"/>
                    <a:pt x="6064" y="30"/>
                    <a:pt x="6045" y="30"/>
                  </a:cubicBezTo>
                  <a:cubicBezTo>
                    <a:pt x="6005" y="30"/>
                    <a:pt x="6049" y="16"/>
                    <a:pt x="5872" y="16"/>
                  </a:cubicBezTo>
                  <a:cubicBezTo>
                    <a:pt x="5746" y="16"/>
                    <a:pt x="5678" y="72"/>
                    <a:pt x="5609" y="72"/>
                  </a:cubicBezTo>
                  <a:cubicBezTo>
                    <a:pt x="5586" y="72"/>
                    <a:pt x="5563" y="66"/>
                    <a:pt x="5538" y="49"/>
                  </a:cubicBezTo>
                  <a:lnTo>
                    <a:pt x="5538" y="49"/>
                  </a:lnTo>
                  <a:cubicBezTo>
                    <a:pt x="5538" y="49"/>
                    <a:pt x="5571" y="116"/>
                    <a:pt x="5538" y="116"/>
                  </a:cubicBezTo>
                  <a:cubicBezTo>
                    <a:pt x="5538" y="96"/>
                    <a:pt x="5526" y="91"/>
                    <a:pt x="5510" y="91"/>
                  </a:cubicBezTo>
                  <a:cubicBezTo>
                    <a:pt x="5492" y="91"/>
                    <a:pt x="5469" y="96"/>
                    <a:pt x="5449" y="96"/>
                  </a:cubicBezTo>
                  <a:cubicBezTo>
                    <a:pt x="5425" y="96"/>
                    <a:pt x="5405" y="88"/>
                    <a:pt x="5405" y="49"/>
                  </a:cubicBezTo>
                  <a:cubicBezTo>
                    <a:pt x="5379" y="49"/>
                    <a:pt x="5295" y="49"/>
                    <a:pt x="5287" y="79"/>
                  </a:cubicBezTo>
                  <a:lnTo>
                    <a:pt x="5287" y="79"/>
                  </a:lnTo>
                  <a:cubicBezTo>
                    <a:pt x="5252" y="47"/>
                    <a:pt x="5179" y="41"/>
                    <a:pt x="5204" y="16"/>
                  </a:cubicBezTo>
                  <a:lnTo>
                    <a:pt x="5138" y="16"/>
                  </a:lnTo>
                  <a:cubicBezTo>
                    <a:pt x="5049" y="16"/>
                    <a:pt x="4975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CCE1316E-E0CF-491D-A69C-6CE188231B58}"/>
              </a:ext>
            </a:extLst>
          </p:cNvPr>
          <p:cNvSpPr/>
          <p:nvPr/>
        </p:nvSpPr>
        <p:spPr>
          <a:xfrm>
            <a:off x="764625" y="1281052"/>
            <a:ext cx="2045746" cy="409525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A86F1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DE567D-20F4-4811-AF6A-891F31A0D5BF}"/>
              </a:ext>
            </a:extLst>
          </p:cNvPr>
          <p:cNvSpPr txBox="1"/>
          <p:nvPr/>
        </p:nvSpPr>
        <p:spPr>
          <a:xfrm>
            <a:off x="5126115" y="3242261"/>
            <a:ext cx="2778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intermediul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aplicației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Shopify Email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 pot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realiza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campanii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promoționale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transmise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clienților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email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7FB91-C7AC-4B0C-A61F-A74874EE3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50" y="835832"/>
            <a:ext cx="7618839" cy="39616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9A85CE7-D2EA-4FBB-A926-BD613B089F9B}"/>
              </a:ext>
            </a:extLst>
          </p:cNvPr>
          <p:cNvSpPr txBox="1"/>
          <p:nvPr/>
        </p:nvSpPr>
        <p:spPr>
          <a:xfrm>
            <a:off x="981574" y="4177028"/>
            <a:ext cx="71136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b="1" dirty="0">
                <a:solidFill>
                  <a:schemeClr val="tx1"/>
                </a:solidFill>
              </a:rPr>
              <a:t>Aplicația </a:t>
            </a:r>
            <a:r>
              <a:rPr lang="ro-RO" sz="1200" b="1" dirty="0" err="1">
                <a:solidFill>
                  <a:schemeClr val="tx1"/>
                </a:solidFill>
              </a:rPr>
              <a:t>Improved</a:t>
            </a:r>
            <a:r>
              <a:rPr lang="ro-RO" sz="1200" b="1" dirty="0">
                <a:solidFill>
                  <a:schemeClr val="tx1"/>
                </a:solidFill>
              </a:rPr>
              <a:t> Contact </a:t>
            </a:r>
            <a:r>
              <a:rPr lang="ro-RO" sz="1200" b="1" dirty="0" err="1">
                <a:solidFill>
                  <a:schemeClr val="tx1"/>
                </a:solidFill>
              </a:rPr>
              <a:t>From</a:t>
            </a:r>
            <a:r>
              <a:rPr lang="ro-RO" sz="1200" b="1" dirty="0">
                <a:solidFill>
                  <a:schemeClr val="tx1"/>
                </a:solidFill>
              </a:rPr>
              <a:t> permite comunicarea facilă și interactivă cu utilizatorii ce accesează site-ul prin pop-</a:t>
            </a:r>
            <a:r>
              <a:rPr lang="ro-RO" sz="1200" b="1" dirty="0" err="1">
                <a:solidFill>
                  <a:schemeClr val="tx1"/>
                </a:solidFill>
              </a:rPr>
              <a:t>up</a:t>
            </a:r>
            <a:r>
              <a:rPr lang="ro-RO" sz="1200" b="1" dirty="0">
                <a:solidFill>
                  <a:schemeClr val="tx1"/>
                </a:solidFill>
              </a:rPr>
              <a:t> </a:t>
            </a:r>
            <a:r>
              <a:rPr lang="ro-RO" sz="1200" b="1" dirty="0" err="1">
                <a:solidFill>
                  <a:schemeClr val="tx1"/>
                </a:solidFill>
              </a:rPr>
              <a:t>ads</a:t>
            </a:r>
            <a:r>
              <a:rPr lang="ro-RO" sz="1200" b="1" dirty="0">
                <a:solidFill>
                  <a:schemeClr val="tx1"/>
                </a:solidFill>
              </a:rPr>
              <a:t> ce preiau forma unui formular, a unui meniu sau a unei reclame promoționale.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B1A1B1-405B-4F55-8457-87F1D620B628}"/>
              </a:ext>
            </a:extLst>
          </p:cNvPr>
          <p:cNvGrpSpPr/>
          <p:nvPr/>
        </p:nvGrpSpPr>
        <p:grpSpPr>
          <a:xfrm>
            <a:off x="1159967" y="1325146"/>
            <a:ext cx="6871320" cy="1057680"/>
            <a:chOff x="1159967" y="1325146"/>
            <a:chExt cx="6871320" cy="10576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B48C688-5F40-4176-9141-212734295409}"/>
                    </a:ext>
                  </a:extLst>
                </p14:cNvPr>
                <p14:cNvContentPartPr/>
                <p14:nvPr/>
              </p14:nvContentPartPr>
              <p14:xfrm>
                <a:off x="1159967" y="1636186"/>
                <a:ext cx="6871320" cy="746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B48C688-5F40-4176-9141-2127342954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2327" y="1528546"/>
                  <a:ext cx="6906960" cy="9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0C6A703-0020-491D-8246-16669B22959C}"/>
                    </a:ext>
                  </a:extLst>
                </p14:cNvPr>
                <p14:cNvContentPartPr/>
                <p14:nvPr/>
              </p14:nvContentPartPr>
              <p14:xfrm>
                <a:off x="4550447" y="1325146"/>
                <a:ext cx="559800" cy="2242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0C6A703-0020-491D-8246-16669B2295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32807" y="1217506"/>
                  <a:ext cx="5954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CBF947-2E56-46FD-BD6C-0C32ECBEB632}"/>
                    </a:ext>
                  </a:extLst>
                </p14:cNvPr>
                <p14:cNvContentPartPr/>
                <p14:nvPr/>
              </p14:nvContentPartPr>
              <p14:xfrm>
                <a:off x="4939967" y="1403266"/>
                <a:ext cx="273960" cy="200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CBF947-2E56-46FD-BD6C-0C32ECBEB63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22327" y="1295266"/>
                  <a:ext cx="309600" cy="4161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F013862A-B682-45CB-BD45-67CB8F343129}"/>
              </a:ext>
            </a:extLst>
          </p:cNvPr>
          <p:cNvSpPr txBox="1"/>
          <p:nvPr/>
        </p:nvSpPr>
        <p:spPr>
          <a:xfrm>
            <a:off x="2346352" y="864317"/>
            <a:ext cx="3408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900" b="1" dirty="0">
                <a:solidFill>
                  <a:schemeClr val="tx1"/>
                </a:solidFill>
              </a:rPr>
              <a:t>Administratorul poate vizualiza cât de eficientă este campania promoțională sau dacă folosirea acestei aplicații pe site este o metodă bună de menține legătura cu consumatorul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4C94DB-80B4-455D-AECD-AA332A563D30}"/>
              </a:ext>
            </a:extLst>
          </p:cNvPr>
          <p:cNvSpPr/>
          <p:nvPr/>
        </p:nvSpPr>
        <p:spPr>
          <a:xfrm>
            <a:off x="606349" y="738779"/>
            <a:ext cx="1740003" cy="465447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6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46"/>
          <p:cNvSpPr/>
          <p:nvPr/>
        </p:nvSpPr>
        <p:spPr>
          <a:xfrm>
            <a:off x="6879950" y="0"/>
            <a:ext cx="1386801" cy="2160905"/>
          </a:xfrm>
          <a:custGeom>
            <a:avLst/>
            <a:gdLst/>
            <a:ahLst/>
            <a:cxnLst/>
            <a:rect l="l" t="t" r="r" b="b"/>
            <a:pathLst>
              <a:path w="30656" h="47768" extrusionOk="0">
                <a:moveTo>
                  <a:pt x="0" y="0"/>
                </a:moveTo>
                <a:lnTo>
                  <a:pt x="0" y="32457"/>
                </a:lnTo>
                <a:cubicBezTo>
                  <a:pt x="0" y="40896"/>
                  <a:pt x="6838" y="47768"/>
                  <a:pt x="15311" y="47768"/>
                </a:cubicBezTo>
                <a:lnTo>
                  <a:pt x="15344" y="47768"/>
                </a:lnTo>
                <a:cubicBezTo>
                  <a:pt x="23784" y="47768"/>
                  <a:pt x="30655" y="40929"/>
                  <a:pt x="30655" y="32457"/>
                </a:cubicBezTo>
                <a:lnTo>
                  <a:pt x="30655" y="0"/>
                </a:lnTo>
                <a:lnTo>
                  <a:pt x="28587" y="0"/>
                </a:lnTo>
                <a:lnTo>
                  <a:pt x="28587" y="32457"/>
                </a:lnTo>
                <a:cubicBezTo>
                  <a:pt x="28587" y="39762"/>
                  <a:pt x="22650" y="45699"/>
                  <a:pt x="15344" y="45699"/>
                </a:cubicBezTo>
                <a:lnTo>
                  <a:pt x="15311" y="45699"/>
                </a:lnTo>
                <a:cubicBezTo>
                  <a:pt x="8006" y="45699"/>
                  <a:pt x="2102" y="39762"/>
                  <a:pt x="2102" y="32457"/>
                </a:cubicBezTo>
                <a:lnTo>
                  <a:pt x="210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4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CURRICULUM</a:t>
            </a:r>
            <a:endParaRPr/>
          </a:p>
        </p:txBody>
      </p:sp>
      <p:graphicFrame>
        <p:nvGraphicFramePr>
          <p:cNvPr id="1223" name="Google Shape;1223;p46"/>
          <p:cNvGraphicFramePr/>
          <p:nvPr/>
        </p:nvGraphicFramePr>
        <p:xfrm>
          <a:off x="1407050" y="1494979"/>
          <a:ext cx="6822100" cy="2609615"/>
        </p:xfrm>
        <a:graphic>
          <a:graphicData uri="http://schemas.openxmlformats.org/drawingml/2006/table">
            <a:tbl>
              <a:tblPr>
                <a:noFill/>
                <a:tableStyleId>{4C2790D9-6277-4B9B-B642-760176422645}</a:tableStyleId>
              </a:tblPr>
              <a:tblGrid>
                <a:gridCol w="198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025"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LESSONS</a:t>
                      </a:r>
                      <a:endParaRPr sz="2200">
                        <a:solidFill>
                          <a:schemeClr val="dk1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L="91425" marR="816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SKILLS</a:t>
                      </a:r>
                      <a:endParaRPr sz="2200">
                        <a:solidFill>
                          <a:schemeClr val="dk1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CONTENT</a:t>
                      </a:r>
                      <a:endParaRPr sz="2200">
                        <a:solidFill>
                          <a:schemeClr val="dk1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350">
                <a:tc>
                  <a:txBody>
                    <a:bodyPr/>
                    <a:lstStyle/>
                    <a:p>
                      <a:pPr marL="1143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MARS</a:t>
                      </a:r>
                      <a:endParaRPr sz="2200">
                        <a:solidFill>
                          <a:schemeClr val="dk1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L="91425" marR="816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>
                        <a:solidFill>
                          <a:srgbClr val="04040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njari"/>
                          <a:ea typeface="Manjari"/>
                          <a:cs typeface="Manjari"/>
                          <a:sym typeface="Manjari"/>
                        </a:rPr>
                        <a:t>Mercury is the closest planet to the Sun</a:t>
                      </a:r>
                      <a:endParaRPr sz="1600">
                        <a:solidFill>
                          <a:schemeClr val="dk1"/>
                        </a:solidFill>
                        <a:latin typeface="Manjari"/>
                        <a:ea typeface="Manjari"/>
                        <a:cs typeface="Manjari"/>
                        <a:sym typeface="Manja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025">
                <a:tc>
                  <a:txBody>
                    <a:bodyPr/>
                    <a:lstStyle/>
                    <a:p>
                      <a:pPr marL="1143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MERCURY</a:t>
                      </a:r>
                      <a:endParaRPr sz="2200">
                        <a:solidFill>
                          <a:schemeClr val="dk1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4040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njari"/>
                          <a:ea typeface="Manjari"/>
                          <a:cs typeface="Manjari"/>
                          <a:sym typeface="Manjari"/>
                        </a:rPr>
                        <a:t>Venus is the second planet from the Sun</a:t>
                      </a:r>
                      <a:endParaRPr sz="1600">
                        <a:solidFill>
                          <a:schemeClr val="dk1"/>
                        </a:solidFill>
                        <a:latin typeface="Manjari"/>
                        <a:ea typeface="Manjari"/>
                        <a:cs typeface="Manjari"/>
                        <a:sym typeface="Manja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025">
                <a:tc>
                  <a:txBody>
                    <a:bodyPr/>
                    <a:lstStyle/>
                    <a:p>
                      <a:pPr marL="1143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Sigmar One"/>
                          <a:ea typeface="Sigmar One"/>
                          <a:cs typeface="Sigmar One"/>
                          <a:sym typeface="Sigmar One"/>
                        </a:rPr>
                        <a:t>VENUS</a:t>
                      </a:r>
                      <a:endParaRPr sz="2200">
                        <a:solidFill>
                          <a:schemeClr val="dk1"/>
                        </a:solidFill>
                        <a:latin typeface="Sigmar One"/>
                        <a:ea typeface="Sigmar One"/>
                        <a:cs typeface="Sigmar One"/>
                        <a:sym typeface="Sigmar One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600">
                        <a:solidFill>
                          <a:srgbClr val="040404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njari"/>
                          <a:ea typeface="Manjari"/>
                          <a:cs typeface="Manjari"/>
                          <a:sym typeface="Manjari"/>
                        </a:rPr>
                        <a:t> Neptune is the farthest </a:t>
                      </a:r>
                      <a:endParaRPr sz="1600">
                        <a:solidFill>
                          <a:schemeClr val="dk1"/>
                        </a:solidFill>
                        <a:latin typeface="Manjari"/>
                        <a:ea typeface="Manjari"/>
                        <a:cs typeface="Manjari"/>
                        <a:sym typeface="Manja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njari"/>
                          <a:ea typeface="Manjari"/>
                          <a:cs typeface="Manjari"/>
                          <a:sym typeface="Manjari"/>
                        </a:rPr>
                        <a:t> planet from the Sun</a:t>
                      </a:r>
                      <a:endParaRPr sz="1600">
                        <a:solidFill>
                          <a:schemeClr val="dk1"/>
                        </a:solidFill>
                        <a:latin typeface="Manjari"/>
                        <a:ea typeface="Manjari"/>
                        <a:cs typeface="Manjari"/>
                        <a:sym typeface="Manjari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24" name="Google Shape;1224;p46"/>
          <p:cNvSpPr/>
          <p:nvPr/>
        </p:nvSpPr>
        <p:spPr>
          <a:xfrm>
            <a:off x="3714300" y="2322750"/>
            <a:ext cx="249000" cy="24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46"/>
          <p:cNvSpPr/>
          <p:nvPr/>
        </p:nvSpPr>
        <p:spPr>
          <a:xfrm>
            <a:off x="4068400" y="2322750"/>
            <a:ext cx="249000" cy="24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46"/>
          <p:cNvSpPr/>
          <p:nvPr/>
        </p:nvSpPr>
        <p:spPr>
          <a:xfrm>
            <a:off x="4422500" y="2322750"/>
            <a:ext cx="249000" cy="24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46"/>
          <p:cNvSpPr/>
          <p:nvPr/>
        </p:nvSpPr>
        <p:spPr>
          <a:xfrm>
            <a:off x="3714300" y="2989425"/>
            <a:ext cx="249000" cy="24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46"/>
          <p:cNvSpPr/>
          <p:nvPr/>
        </p:nvSpPr>
        <p:spPr>
          <a:xfrm>
            <a:off x="4068400" y="2989425"/>
            <a:ext cx="249000" cy="24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46"/>
          <p:cNvSpPr/>
          <p:nvPr/>
        </p:nvSpPr>
        <p:spPr>
          <a:xfrm>
            <a:off x="3714300" y="3656100"/>
            <a:ext cx="249000" cy="24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46"/>
          <p:cNvSpPr/>
          <p:nvPr/>
        </p:nvSpPr>
        <p:spPr>
          <a:xfrm>
            <a:off x="4068400" y="3656100"/>
            <a:ext cx="249000" cy="24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46"/>
          <p:cNvSpPr/>
          <p:nvPr/>
        </p:nvSpPr>
        <p:spPr>
          <a:xfrm>
            <a:off x="4422500" y="3656100"/>
            <a:ext cx="249000" cy="24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F4047-B995-4093-B582-AB7D37550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C17D907-D869-4AF4-84E7-DDBC181C085E}"/>
              </a:ext>
            </a:extLst>
          </p:cNvPr>
          <p:cNvSpPr txBox="1"/>
          <p:nvPr/>
        </p:nvSpPr>
        <p:spPr>
          <a:xfrm>
            <a:off x="3228589" y="4698475"/>
            <a:ext cx="591541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050" b="1" dirty="0">
                <a:solidFill>
                  <a:schemeClr val="tx1"/>
                </a:solidFill>
              </a:rPr>
              <a:t>Pe site-ul echipei am preferat să incorporez un pop-</a:t>
            </a:r>
            <a:r>
              <a:rPr lang="ro-RO" sz="1050" b="1" dirty="0" err="1">
                <a:solidFill>
                  <a:schemeClr val="tx1"/>
                </a:solidFill>
              </a:rPr>
              <a:t>up</a:t>
            </a:r>
            <a:r>
              <a:rPr lang="ro-RO" sz="1050" b="1" dirty="0">
                <a:solidFill>
                  <a:schemeClr val="tx1"/>
                </a:solidFill>
              </a:rPr>
              <a:t> ad ce îl informează pe utilizator de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050" b="1" dirty="0">
                <a:solidFill>
                  <a:schemeClr val="tx1"/>
                </a:solidFill>
              </a:rPr>
              <a:t>existența unor reduceri temporare la o colecție de produse.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Detalii despre magazinul online</a:t>
            </a:r>
            <a:br>
              <a:rPr lang="en" sz="3000" dirty="0"/>
            </a:br>
            <a:r>
              <a:rPr lang="en" sz="3000" dirty="0"/>
              <a:t>realizat pe platforma shopify</a:t>
            </a:r>
            <a:endParaRPr sz="3000" dirty="0"/>
          </a:p>
        </p:txBody>
      </p:sp>
      <p:sp>
        <p:nvSpPr>
          <p:cNvPr id="729" name="Google Shape;729;p39"/>
          <p:cNvSpPr txBox="1">
            <a:spLocks noGrp="1"/>
          </p:cNvSpPr>
          <p:nvPr>
            <p:ph type="subTitle" idx="1"/>
          </p:nvPr>
        </p:nvSpPr>
        <p:spPr>
          <a:xfrm>
            <a:off x="1676825" y="1765950"/>
            <a:ext cx="2445600" cy="4557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2200">
                <a:latin typeface="Sigmar One"/>
                <a:ea typeface="Sigmar One"/>
                <a:cs typeface="Sigmar One"/>
                <a:sym typeface="Sigmar One"/>
              </a:rPr>
              <a:t>AFIRMakeup</a:t>
            </a:r>
            <a:endParaRPr sz="2200" dirty="0"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730" name="Google Shape;730;p39"/>
          <p:cNvSpPr txBox="1">
            <a:spLocks noGrp="1"/>
          </p:cNvSpPr>
          <p:nvPr>
            <p:ph type="subTitle" idx="2"/>
          </p:nvPr>
        </p:nvSpPr>
        <p:spPr>
          <a:xfrm>
            <a:off x="5603663" y="1544104"/>
            <a:ext cx="2445600" cy="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latin typeface="Sigmar One"/>
                <a:ea typeface="Sigmar One"/>
                <a:cs typeface="Sigmar One"/>
                <a:sym typeface="Sigmar One"/>
              </a:rPr>
              <a:t>Date de conectare la admin</a:t>
            </a:r>
            <a:endParaRPr sz="2200" dirty="0"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731" name="Google Shape;731;p39"/>
          <p:cNvSpPr txBox="1">
            <a:spLocks noGrp="1"/>
          </p:cNvSpPr>
          <p:nvPr>
            <p:ph type="subTitle" idx="3"/>
          </p:nvPr>
        </p:nvSpPr>
        <p:spPr>
          <a:xfrm>
            <a:off x="1717763" y="3204493"/>
            <a:ext cx="2781349" cy="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latin typeface="Sigmar One"/>
                <a:ea typeface="Sigmar One"/>
                <a:cs typeface="Sigmar One"/>
                <a:sym typeface="Sigmar One"/>
              </a:rPr>
              <a:t>Adresa</a:t>
            </a:r>
            <a:r>
              <a:rPr lang="en-US" sz="2200" dirty="0">
                <a:latin typeface="Sigmar One"/>
                <a:ea typeface="Sigmar One"/>
                <a:cs typeface="Sigmar One"/>
                <a:sym typeface="Sigmar One"/>
              </a:rPr>
              <a:t> </a:t>
            </a:r>
            <a:r>
              <a:rPr lang="en-US" sz="2200" dirty="0" err="1">
                <a:latin typeface="Sigmar One"/>
                <a:ea typeface="Sigmar One"/>
                <a:cs typeface="Sigmar One"/>
                <a:sym typeface="Sigmar One"/>
              </a:rPr>
              <a:t>magazinului</a:t>
            </a:r>
            <a:endParaRPr sz="2200" dirty="0">
              <a:latin typeface="Sigmar One"/>
              <a:ea typeface="Sigmar One"/>
              <a:cs typeface="Sigmar One"/>
              <a:sym typeface="Sigmar One"/>
            </a:endParaRPr>
          </a:p>
        </p:txBody>
      </p:sp>
      <p:sp>
        <p:nvSpPr>
          <p:cNvPr id="733" name="Google Shape;733;p39"/>
          <p:cNvSpPr txBox="1">
            <a:spLocks noGrp="1"/>
          </p:cNvSpPr>
          <p:nvPr>
            <p:ph type="subTitle" idx="5"/>
          </p:nvPr>
        </p:nvSpPr>
        <p:spPr>
          <a:xfrm>
            <a:off x="1669019" y="2149042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5F5390"/>
              </a:buClr>
              <a:buSzPts val="1100"/>
              <a:buFont typeface="Arial"/>
              <a:buNone/>
            </a:pPr>
            <a:r>
              <a:rPr lang="ro-RO" dirty="0"/>
              <a:t>Magazin online de produse cosmetice</a:t>
            </a:r>
            <a:endParaRPr dirty="0"/>
          </a:p>
        </p:txBody>
      </p:sp>
      <p:sp>
        <p:nvSpPr>
          <p:cNvPr id="734" name="Google Shape;734;p39"/>
          <p:cNvSpPr txBox="1">
            <a:spLocks noGrp="1"/>
          </p:cNvSpPr>
          <p:nvPr>
            <p:ph type="subTitle" idx="6"/>
          </p:nvPr>
        </p:nvSpPr>
        <p:spPr>
          <a:xfrm>
            <a:off x="5603662" y="2702566"/>
            <a:ext cx="3231993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E-Mail:</a:t>
            </a:r>
            <a:r>
              <a:rPr lang="ro-RO" b="1" dirty="0"/>
              <a:t> afir.comert.electronic@gmail.com</a:t>
            </a:r>
            <a:endParaRPr b="1" dirty="0"/>
          </a:p>
        </p:txBody>
      </p:sp>
      <p:sp>
        <p:nvSpPr>
          <p:cNvPr id="735" name="Google Shape;735;p39"/>
          <p:cNvSpPr txBox="1">
            <a:spLocks noGrp="1"/>
          </p:cNvSpPr>
          <p:nvPr>
            <p:ph type="subTitle" idx="7"/>
          </p:nvPr>
        </p:nvSpPr>
        <p:spPr>
          <a:xfrm>
            <a:off x="1717763" y="3910469"/>
            <a:ext cx="3427108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www.afirmakeup.myshopify.com</a:t>
            </a:r>
            <a:endParaRPr dirty="0"/>
          </a:p>
        </p:txBody>
      </p:sp>
      <p:sp>
        <p:nvSpPr>
          <p:cNvPr id="736" name="Google Shape;736;p39"/>
          <p:cNvSpPr txBox="1">
            <a:spLocks noGrp="1"/>
          </p:cNvSpPr>
          <p:nvPr>
            <p:ph type="subTitle" idx="8"/>
          </p:nvPr>
        </p:nvSpPr>
        <p:spPr>
          <a:xfrm>
            <a:off x="5603663" y="3286843"/>
            <a:ext cx="27732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Parola:</a:t>
            </a:r>
            <a:r>
              <a:rPr lang="ro-RO" b="1" dirty="0"/>
              <a:t> proiect1000</a:t>
            </a:r>
            <a:endParaRPr b="1" dirty="0"/>
          </a:p>
        </p:txBody>
      </p:sp>
      <p:sp>
        <p:nvSpPr>
          <p:cNvPr id="737" name="Google Shape;737;p39"/>
          <p:cNvSpPr txBox="1">
            <a:spLocks noGrp="1"/>
          </p:cNvSpPr>
          <p:nvPr>
            <p:ph type="title" idx="9"/>
          </p:nvPr>
        </p:nvSpPr>
        <p:spPr>
          <a:xfrm>
            <a:off x="713225" y="1649974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01</a:t>
            </a:r>
            <a:endParaRPr sz="4200" dirty="0"/>
          </a:p>
        </p:txBody>
      </p:sp>
      <p:sp>
        <p:nvSpPr>
          <p:cNvPr id="738" name="Google Shape;738;p39"/>
          <p:cNvSpPr txBox="1">
            <a:spLocks noGrp="1"/>
          </p:cNvSpPr>
          <p:nvPr>
            <p:ph type="title" idx="13"/>
          </p:nvPr>
        </p:nvSpPr>
        <p:spPr>
          <a:xfrm>
            <a:off x="713225" y="3284744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02</a:t>
            </a:r>
            <a:endParaRPr sz="4200" dirty="0"/>
          </a:p>
        </p:txBody>
      </p:sp>
      <p:sp>
        <p:nvSpPr>
          <p:cNvPr id="739" name="Google Shape;739;p39"/>
          <p:cNvSpPr txBox="1">
            <a:spLocks noGrp="1"/>
          </p:cNvSpPr>
          <p:nvPr>
            <p:ph type="title" idx="14"/>
          </p:nvPr>
        </p:nvSpPr>
        <p:spPr>
          <a:xfrm>
            <a:off x="4640063" y="1602002"/>
            <a:ext cx="963600" cy="7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/>
              <a:t>03</a:t>
            </a:r>
            <a:endParaRPr sz="4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ACADEMIC AREAS</a:t>
            </a:r>
            <a:endParaRPr/>
          </a:p>
        </p:txBody>
      </p:sp>
      <p:sp>
        <p:nvSpPr>
          <p:cNvPr id="1237" name="Google Shape;1237;p47"/>
          <p:cNvSpPr txBox="1">
            <a:spLocks noGrp="1"/>
          </p:cNvSpPr>
          <p:nvPr>
            <p:ph type="subTitle" idx="1"/>
          </p:nvPr>
        </p:nvSpPr>
        <p:spPr>
          <a:xfrm>
            <a:off x="1081475" y="1781635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238" name="Google Shape;1238;p47"/>
          <p:cNvSpPr txBox="1">
            <a:spLocks noGrp="1"/>
          </p:cNvSpPr>
          <p:nvPr>
            <p:ph type="subTitle" idx="2"/>
          </p:nvPr>
        </p:nvSpPr>
        <p:spPr>
          <a:xfrm>
            <a:off x="1081475" y="2185700"/>
            <a:ext cx="211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239" name="Google Shape;1239;p47"/>
          <p:cNvSpPr txBox="1">
            <a:spLocks noGrp="1"/>
          </p:cNvSpPr>
          <p:nvPr>
            <p:ph type="subTitle" idx="3"/>
          </p:nvPr>
        </p:nvSpPr>
        <p:spPr>
          <a:xfrm>
            <a:off x="3512100" y="1781635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240" name="Google Shape;1240;p47"/>
          <p:cNvSpPr txBox="1">
            <a:spLocks noGrp="1"/>
          </p:cNvSpPr>
          <p:nvPr>
            <p:ph type="subTitle" idx="4"/>
          </p:nvPr>
        </p:nvSpPr>
        <p:spPr>
          <a:xfrm>
            <a:off x="3512100" y="2185700"/>
            <a:ext cx="211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241" name="Google Shape;1241;p47"/>
          <p:cNvSpPr txBox="1">
            <a:spLocks noGrp="1"/>
          </p:cNvSpPr>
          <p:nvPr>
            <p:ph type="subTitle" idx="5"/>
          </p:nvPr>
        </p:nvSpPr>
        <p:spPr>
          <a:xfrm>
            <a:off x="5942725" y="1781635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242" name="Google Shape;1242;p47"/>
          <p:cNvSpPr txBox="1">
            <a:spLocks noGrp="1"/>
          </p:cNvSpPr>
          <p:nvPr>
            <p:ph type="subTitle" idx="6"/>
          </p:nvPr>
        </p:nvSpPr>
        <p:spPr>
          <a:xfrm>
            <a:off x="5942725" y="2185700"/>
            <a:ext cx="211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243" name="Google Shape;1243;p47"/>
          <p:cNvSpPr txBox="1">
            <a:spLocks noGrp="1"/>
          </p:cNvSpPr>
          <p:nvPr>
            <p:ph type="subTitle" idx="7"/>
          </p:nvPr>
        </p:nvSpPr>
        <p:spPr>
          <a:xfrm>
            <a:off x="1081450" y="3360735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1244" name="Google Shape;1244;p47"/>
          <p:cNvSpPr txBox="1">
            <a:spLocks noGrp="1"/>
          </p:cNvSpPr>
          <p:nvPr>
            <p:ph type="subTitle" idx="8"/>
          </p:nvPr>
        </p:nvSpPr>
        <p:spPr>
          <a:xfrm>
            <a:off x="1081450" y="3764800"/>
            <a:ext cx="211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farthest from the Sun</a:t>
            </a:r>
            <a:endParaRPr/>
          </a:p>
        </p:txBody>
      </p:sp>
      <p:sp>
        <p:nvSpPr>
          <p:cNvPr id="1245" name="Google Shape;1245;p47"/>
          <p:cNvSpPr txBox="1">
            <a:spLocks noGrp="1"/>
          </p:cNvSpPr>
          <p:nvPr>
            <p:ph type="subTitle" idx="9"/>
          </p:nvPr>
        </p:nvSpPr>
        <p:spPr>
          <a:xfrm>
            <a:off x="3512075" y="3360735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246" name="Google Shape;1246;p47"/>
          <p:cNvSpPr txBox="1">
            <a:spLocks noGrp="1"/>
          </p:cNvSpPr>
          <p:nvPr>
            <p:ph type="subTitle" idx="13"/>
          </p:nvPr>
        </p:nvSpPr>
        <p:spPr>
          <a:xfrm>
            <a:off x="3512075" y="3764800"/>
            <a:ext cx="211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the biggest planet of them all</a:t>
            </a:r>
            <a:endParaRPr/>
          </a:p>
        </p:txBody>
      </p:sp>
      <p:sp>
        <p:nvSpPr>
          <p:cNvPr id="1247" name="Google Shape;1247;p47"/>
          <p:cNvSpPr txBox="1">
            <a:spLocks noGrp="1"/>
          </p:cNvSpPr>
          <p:nvPr>
            <p:ph type="subTitle" idx="14"/>
          </p:nvPr>
        </p:nvSpPr>
        <p:spPr>
          <a:xfrm>
            <a:off x="5942700" y="3360735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248" name="Google Shape;1248;p47"/>
          <p:cNvSpPr txBox="1">
            <a:spLocks noGrp="1"/>
          </p:cNvSpPr>
          <p:nvPr>
            <p:ph type="subTitle" idx="15"/>
          </p:nvPr>
        </p:nvSpPr>
        <p:spPr>
          <a:xfrm>
            <a:off x="5942700" y="3764800"/>
            <a:ext cx="211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has several rings</a:t>
            </a:r>
            <a:endParaRPr/>
          </a:p>
        </p:txBody>
      </p:sp>
      <p:grpSp>
        <p:nvGrpSpPr>
          <p:cNvPr id="1249" name="Google Shape;1249;p47"/>
          <p:cNvGrpSpPr/>
          <p:nvPr/>
        </p:nvGrpSpPr>
        <p:grpSpPr>
          <a:xfrm>
            <a:off x="4356501" y="1373510"/>
            <a:ext cx="430998" cy="369730"/>
            <a:chOff x="-3037625" y="3254850"/>
            <a:chExt cx="299325" cy="256775"/>
          </a:xfrm>
        </p:grpSpPr>
        <p:sp>
          <p:nvSpPr>
            <p:cNvPr id="1250" name="Google Shape;1250;p47"/>
            <p:cNvSpPr/>
            <p:nvPr/>
          </p:nvSpPr>
          <p:spPr>
            <a:xfrm>
              <a:off x="-3037625" y="3460400"/>
              <a:ext cx="152825" cy="51225"/>
            </a:xfrm>
            <a:custGeom>
              <a:avLst/>
              <a:gdLst/>
              <a:ahLst/>
              <a:cxnLst/>
              <a:rect l="l" t="t" r="r" b="b"/>
              <a:pathLst>
                <a:path w="6113" h="2049" extrusionOk="0">
                  <a:moveTo>
                    <a:pt x="1356" y="1"/>
                  </a:moveTo>
                  <a:cubicBezTo>
                    <a:pt x="1" y="1"/>
                    <a:pt x="1" y="2049"/>
                    <a:pt x="1356" y="2049"/>
                  </a:cubicBezTo>
                  <a:lnTo>
                    <a:pt x="4758" y="2049"/>
                  </a:lnTo>
                  <a:cubicBezTo>
                    <a:pt x="6113" y="2049"/>
                    <a:pt x="6113" y="1"/>
                    <a:pt x="475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7"/>
            <p:cNvSpPr/>
            <p:nvPr/>
          </p:nvSpPr>
          <p:spPr>
            <a:xfrm>
              <a:off x="-2884825" y="3460400"/>
              <a:ext cx="146525" cy="51225"/>
            </a:xfrm>
            <a:custGeom>
              <a:avLst/>
              <a:gdLst/>
              <a:ahLst/>
              <a:cxnLst/>
              <a:rect l="l" t="t" r="r" b="b"/>
              <a:pathLst>
                <a:path w="5861" h="2049" extrusionOk="0">
                  <a:moveTo>
                    <a:pt x="1" y="1"/>
                  </a:moveTo>
                  <a:cubicBezTo>
                    <a:pt x="473" y="631"/>
                    <a:pt x="473" y="1419"/>
                    <a:pt x="1" y="2049"/>
                  </a:cubicBezTo>
                  <a:lnTo>
                    <a:pt x="4853" y="2049"/>
                  </a:lnTo>
                  <a:cubicBezTo>
                    <a:pt x="5388" y="2049"/>
                    <a:pt x="5861" y="1576"/>
                    <a:pt x="5861" y="1041"/>
                  </a:cubicBezTo>
                  <a:cubicBezTo>
                    <a:pt x="5861" y="442"/>
                    <a:pt x="5451" y="1"/>
                    <a:pt x="485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7"/>
            <p:cNvSpPr/>
            <p:nvPr/>
          </p:nvSpPr>
          <p:spPr>
            <a:xfrm>
              <a:off x="-2909225" y="3313125"/>
              <a:ext cx="59875" cy="72475"/>
            </a:xfrm>
            <a:custGeom>
              <a:avLst/>
              <a:gdLst/>
              <a:ahLst/>
              <a:cxnLst/>
              <a:rect l="l" t="t" r="r" b="b"/>
              <a:pathLst>
                <a:path w="2395" h="2899" extrusionOk="0">
                  <a:moveTo>
                    <a:pt x="0" y="1"/>
                  </a:moveTo>
                  <a:lnTo>
                    <a:pt x="0" y="2899"/>
                  </a:lnTo>
                  <a:lnTo>
                    <a:pt x="2395" y="14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7"/>
            <p:cNvSpPr/>
            <p:nvPr/>
          </p:nvSpPr>
          <p:spPr>
            <a:xfrm>
              <a:off x="-3029750" y="3254850"/>
              <a:ext cx="291450" cy="188250"/>
            </a:xfrm>
            <a:custGeom>
              <a:avLst/>
              <a:gdLst/>
              <a:ahLst/>
              <a:cxnLst/>
              <a:rect l="l" t="t" r="r" b="b"/>
              <a:pathLst>
                <a:path w="11658" h="7530" extrusionOk="0">
                  <a:moveTo>
                    <a:pt x="4414" y="1387"/>
                  </a:moveTo>
                  <a:cubicBezTo>
                    <a:pt x="4476" y="1387"/>
                    <a:pt x="4541" y="1407"/>
                    <a:pt x="4601" y="1449"/>
                  </a:cubicBezTo>
                  <a:lnTo>
                    <a:pt x="8035" y="3497"/>
                  </a:lnTo>
                  <a:cubicBezTo>
                    <a:pt x="8287" y="3623"/>
                    <a:pt x="8287" y="3938"/>
                    <a:pt x="8035" y="4064"/>
                  </a:cubicBezTo>
                  <a:lnTo>
                    <a:pt x="4601" y="6112"/>
                  </a:lnTo>
                  <a:cubicBezTo>
                    <a:pt x="4552" y="6140"/>
                    <a:pt x="4500" y="6153"/>
                    <a:pt x="4448" y="6153"/>
                  </a:cubicBezTo>
                  <a:cubicBezTo>
                    <a:pt x="4268" y="6153"/>
                    <a:pt x="4097" y="6000"/>
                    <a:pt x="4097" y="5829"/>
                  </a:cubicBezTo>
                  <a:lnTo>
                    <a:pt x="4097" y="1733"/>
                  </a:lnTo>
                  <a:cubicBezTo>
                    <a:pt x="4097" y="1527"/>
                    <a:pt x="4247" y="1387"/>
                    <a:pt x="4414" y="1387"/>
                  </a:cubicBezTo>
                  <a:close/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6490"/>
                  </a:lnTo>
                  <a:cubicBezTo>
                    <a:pt x="1" y="7057"/>
                    <a:pt x="473" y="7530"/>
                    <a:pt x="1041" y="7530"/>
                  </a:cubicBezTo>
                  <a:lnTo>
                    <a:pt x="10650" y="7530"/>
                  </a:lnTo>
                  <a:cubicBezTo>
                    <a:pt x="11185" y="7530"/>
                    <a:pt x="11658" y="7057"/>
                    <a:pt x="11658" y="6490"/>
                  </a:cubicBezTo>
                  <a:lnTo>
                    <a:pt x="11658" y="1040"/>
                  </a:lnTo>
                  <a:cubicBezTo>
                    <a:pt x="11658" y="473"/>
                    <a:pt x="11248" y="0"/>
                    <a:pt x="1065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47"/>
          <p:cNvGrpSpPr/>
          <p:nvPr/>
        </p:nvGrpSpPr>
        <p:grpSpPr>
          <a:xfrm>
            <a:off x="4366805" y="2954660"/>
            <a:ext cx="410352" cy="365757"/>
            <a:chOff x="-3030525" y="3973150"/>
            <a:chExt cx="293025" cy="257575"/>
          </a:xfrm>
        </p:grpSpPr>
        <p:sp>
          <p:nvSpPr>
            <p:cNvPr id="1255" name="Google Shape;1255;p47"/>
            <p:cNvSpPr/>
            <p:nvPr/>
          </p:nvSpPr>
          <p:spPr>
            <a:xfrm>
              <a:off x="-3029750" y="3973150"/>
              <a:ext cx="292250" cy="68550"/>
            </a:xfrm>
            <a:custGeom>
              <a:avLst/>
              <a:gdLst/>
              <a:ahLst/>
              <a:cxnLst/>
              <a:rect l="l" t="t" r="r" b="b"/>
              <a:pathLst>
                <a:path w="11690" h="2742" extrusionOk="0">
                  <a:moveTo>
                    <a:pt x="1702" y="1355"/>
                  </a:moveTo>
                  <a:cubicBezTo>
                    <a:pt x="1891" y="1355"/>
                    <a:pt x="2049" y="1513"/>
                    <a:pt x="2049" y="1702"/>
                  </a:cubicBezTo>
                  <a:cubicBezTo>
                    <a:pt x="2049" y="1922"/>
                    <a:pt x="1891" y="2080"/>
                    <a:pt x="1702" y="2080"/>
                  </a:cubicBezTo>
                  <a:cubicBezTo>
                    <a:pt x="1513" y="2080"/>
                    <a:pt x="1356" y="1922"/>
                    <a:pt x="1356" y="1702"/>
                  </a:cubicBezTo>
                  <a:cubicBezTo>
                    <a:pt x="1356" y="1513"/>
                    <a:pt x="1513" y="1355"/>
                    <a:pt x="1702" y="1355"/>
                  </a:cubicBezTo>
                  <a:close/>
                  <a:moveTo>
                    <a:pt x="3088" y="1355"/>
                  </a:moveTo>
                  <a:cubicBezTo>
                    <a:pt x="3277" y="1355"/>
                    <a:pt x="3435" y="1513"/>
                    <a:pt x="3435" y="1702"/>
                  </a:cubicBezTo>
                  <a:cubicBezTo>
                    <a:pt x="3435" y="1922"/>
                    <a:pt x="3277" y="2080"/>
                    <a:pt x="3088" y="2080"/>
                  </a:cubicBezTo>
                  <a:cubicBezTo>
                    <a:pt x="2868" y="2080"/>
                    <a:pt x="2710" y="1922"/>
                    <a:pt x="2710" y="1702"/>
                  </a:cubicBezTo>
                  <a:cubicBezTo>
                    <a:pt x="2710" y="1513"/>
                    <a:pt x="2868" y="1355"/>
                    <a:pt x="3088" y="1355"/>
                  </a:cubicBezTo>
                  <a:close/>
                  <a:moveTo>
                    <a:pt x="9925" y="1387"/>
                  </a:moveTo>
                  <a:cubicBezTo>
                    <a:pt x="10366" y="1387"/>
                    <a:pt x="10366" y="2080"/>
                    <a:pt x="9925" y="2080"/>
                  </a:cubicBezTo>
                  <a:lnTo>
                    <a:pt x="5829" y="2080"/>
                  </a:lnTo>
                  <a:cubicBezTo>
                    <a:pt x="5388" y="2080"/>
                    <a:pt x="5357" y="1387"/>
                    <a:pt x="5829" y="1387"/>
                  </a:cubicBezTo>
                  <a:close/>
                  <a:moveTo>
                    <a:pt x="1041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741"/>
                  </a:lnTo>
                  <a:lnTo>
                    <a:pt x="11689" y="2741"/>
                  </a:lnTo>
                  <a:lnTo>
                    <a:pt x="11689" y="1040"/>
                  </a:lnTo>
                  <a:cubicBezTo>
                    <a:pt x="11658" y="505"/>
                    <a:pt x="11248" y="1"/>
                    <a:pt x="1065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7"/>
            <p:cNvSpPr/>
            <p:nvPr/>
          </p:nvSpPr>
          <p:spPr>
            <a:xfrm>
              <a:off x="-3030525" y="4059000"/>
              <a:ext cx="292225" cy="171725"/>
            </a:xfrm>
            <a:custGeom>
              <a:avLst/>
              <a:gdLst/>
              <a:ahLst/>
              <a:cxnLst/>
              <a:rect l="l" t="t" r="r" b="b"/>
              <a:pathLst>
                <a:path w="11689" h="6869" extrusionOk="0">
                  <a:moveTo>
                    <a:pt x="3773" y="1366"/>
                  </a:moveTo>
                  <a:cubicBezTo>
                    <a:pt x="4065" y="1366"/>
                    <a:pt x="4260" y="1775"/>
                    <a:pt x="3970" y="1985"/>
                  </a:cubicBezTo>
                  <a:lnTo>
                    <a:pt x="2363" y="3088"/>
                  </a:lnTo>
                  <a:lnTo>
                    <a:pt x="3970" y="4191"/>
                  </a:lnTo>
                  <a:cubicBezTo>
                    <a:pt x="4252" y="4370"/>
                    <a:pt x="4075" y="4801"/>
                    <a:pt x="3795" y="4801"/>
                  </a:cubicBezTo>
                  <a:cubicBezTo>
                    <a:pt x="3731" y="4801"/>
                    <a:pt x="3662" y="4779"/>
                    <a:pt x="3592" y="4726"/>
                  </a:cubicBezTo>
                  <a:lnTo>
                    <a:pt x="1544" y="3372"/>
                  </a:lnTo>
                  <a:cubicBezTo>
                    <a:pt x="1324" y="3246"/>
                    <a:pt x="1324" y="2962"/>
                    <a:pt x="1544" y="2805"/>
                  </a:cubicBezTo>
                  <a:lnTo>
                    <a:pt x="3592" y="1418"/>
                  </a:lnTo>
                  <a:cubicBezTo>
                    <a:pt x="3654" y="1382"/>
                    <a:pt x="3715" y="1366"/>
                    <a:pt x="3773" y="1366"/>
                  </a:cubicBezTo>
                  <a:close/>
                  <a:moveTo>
                    <a:pt x="7912" y="1407"/>
                  </a:moveTo>
                  <a:cubicBezTo>
                    <a:pt x="7979" y="1407"/>
                    <a:pt x="8053" y="1429"/>
                    <a:pt x="8129" y="1481"/>
                  </a:cubicBezTo>
                  <a:lnTo>
                    <a:pt x="10145" y="2836"/>
                  </a:lnTo>
                  <a:cubicBezTo>
                    <a:pt x="10366" y="2962"/>
                    <a:pt x="10366" y="3277"/>
                    <a:pt x="10145" y="3403"/>
                  </a:cubicBezTo>
                  <a:lnTo>
                    <a:pt x="8129" y="4789"/>
                  </a:lnTo>
                  <a:cubicBezTo>
                    <a:pt x="8061" y="4826"/>
                    <a:pt x="7996" y="4841"/>
                    <a:pt x="7935" y="4841"/>
                  </a:cubicBezTo>
                  <a:cubicBezTo>
                    <a:pt x="7624" y="4841"/>
                    <a:pt x="7430" y="4433"/>
                    <a:pt x="7719" y="4222"/>
                  </a:cubicBezTo>
                  <a:lnTo>
                    <a:pt x="9326" y="3120"/>
                  </a:lnTo>
                  <a:lnTo>
                    <a:pt x="7719" y="2017"/>
                  </a:lnTo>
                  <a:cubicBezTo>
                    <a:pt x="7437" y="1837"/>
                    <a:pt x="7615" y="1407"/>
                    <a:pt x="7912" y="1407"/>
                  </a:cubicBezTo>
                  <a:close/>
                  <a:moveTo>
                    <a:pt x="6515" y="714"/>
                  </a:moveTo>
                  <a:cubicBezTo>
                    <a:pt x="6728" y="714"/>
                    <a:pt x="6948" y="909"/>
                    <a:pt x="6868" y="1166"/>
                  </a:cubicBezTo>
                  <a:lnTo>
                    <a:pt x="5482" y="5262"/>
                  </a:lnTo>
                  <a:cubicBezTo>
                    <a:pt x="5434" y="5420"/>
                    <a:pt x="5306" y="5489"/>
                    <a:pt x="5176" y="5489"/>
                  </a:cubicBezTo>
                  <a:cubicBezTo>
                    <a:pt x="4968" y="5489"/>
                    <a:pt x="4755" y="5313"/>
                    <a:pt x="4852" y="5041"/>
                  </a:cubicBezTo>
                  <a:lnTo>
                    <a:pt x="6207" y="946"/>
                  </a:lnTo>
                  <a:cubicBezTo>
                    <a:pt x="6265" y="782"/>
                    <a:pt x="6389" y="714"/>
                    <a:pt x="6515" y="714"/>
                  </a:cubicBezTo>
                  <a:close/>
                  <a:moveTo>
                    <a:pt x="0" y="1"/>
                  </a:moveTo>
                  <a:lnTo>
                    <a:pt x="0" y="5829"/>
                  </a:lnTo>
                  <a:lnTo>
                    <a:pt x="32" y="5829"/>
                  </a:lnTo>
                  <a:cubicBezTo>
                    <a:pt x="32" y="6396"/>
                    <a:pt x="504" y="6869"/>
                    <a:pt x="1072" y="6869"/>
                  </a:cubicBezTo>
                  <a:lnTo>
                    <a:pt x="10681" y="6869"/>
                  </a:lnTo>
                  <a:cubicBezTo>
                    <a:pt x="11216" y="6869"/>
                    <a:pt x="11689" y="6396"/>
                    <a:pt x="11689" y="5829"/>
                  </a:cubicBezTo>
                  <a:lnTo>
                    <a:pt x="11689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47"/>
          <p:cNvGrpSpPr/>
          <p:nvPr/>
        </p:nvGrpSpPr>
        <p:grpSpPr>
          <a:xfrm>
            <a:off x="1954523" y="2954661"/>
            <a:ext cx="373708" cy="365770"/>
            <a:chOff x="-1951475" y="3597450"/>
            <a:chExt cx="295375" cy="291450"/>
          </a:xfrm>
        </p:grpSpPr>
        <p:sp>
          <p:nvSpPr>
            <p:cNvPr id="1258" name="Google Shape;1258;p47"/>
            <p:cNvSpPr/>
            <p:nvPr/>
          </p:nvSpPr>
          <p:spPr>
            <a:xfrm>
              <a:off x="-1951475" y="3597450"/>
              <a:ext cx="170925" cy="34675"/>
            </a:xfrm>
            <a:custGeom>
              <a:avLst/>
              <a:gdLst/>
              <a:ahLst/>
              <a:cxnLst/>
              <a:rect l="l" t="t" r="r" b="b"/>
              <a:pathLst>
                <a:path w="6837" h="1387" extrusionOk="0">
                  <a:moveTo>
                    <a:pt x="1008" y="1"/>
                  </a:moveTo>
                  <a:cubicBezTo>
                    <a:pt x="473" y="1"/>
                    <a:pt x="0" y="473"/>
                    <a:pt x="0" y="1040"/>
                  </a:cubicBezTo>
                  <a:lnTo>
                    <a:pt x="0" y="1387"/>
                  </a:lnTo>
                  <a:lnTo>
                    <a:pt x="6837" y="1387"/>
                  </a:lnTo>
                  <a:lnTo>
                    <a:pt x="6837" y="1040"/>
                  </a:lnTo>
                  <a:cubicBezTo>
                    <a:pt x="6837" y="473"/>
                    <a:pt x="6364" y="1"/>
                    <a:pt x="582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-1949900" y="3648650"/>
              <a:ext cx="171725" cy="173300"/>
            </a:xfrm>
            <a:custGeom>
              <a:avLst/>
              <a:gdLst/>
              <a:ahLst/>
              <a:cxnLst/>
              <a:rect l="l" t="t" r="r" b="b"/>
              <a:pathLst>
                <a:path w="6869" h="6932" extrusionOk="0">
                  <a:moveTo>
                    <a:pt x="0" y="1"/>
                  </a:moveTo>
                  <a:lnTo>
                    <a:pt x="0" y="6932"/>
                  </a:lnTo>
                  <a:lnTo>
                    <a:pt x="2426" y="6932"/>
                  </a:lnTo>
                  <a:cubicBezTo>
                    <a:pt x="2521" y="6585"/>
                    <a:pt x="2836" y="6333"/>
                    <a:pt x="3245" y="6270"/>
                  </a:cubicBezTo>
                  <a:lnTo>
                    <a:pt x="1166" y="4191"/>
                  </a:lnTo>
                  <a:cubicBezTo>
                    <a:pt x="693" y="3718"/>
                    <a:pt x="693" y="2962"/>
                    <a:pt x="1166" y="2489"/>
                  </a:cubicBezTo>
                  <a:cubicBezTo>
                    <a:pt x="1386" y="2237"/>
                    <a:pt x="1670" y="2143"/>
                    <a:pt x="2017" y="2143"/>
                  </a:cubicBezTo>
                  <a:cubicBezTo>
                    <a:pt x="2363" y="2143"/>
                    <a:pt x="2647" y="2237"/>
                    <a:pt x="2899" y="2489"/>
                  </a:cubicBezTo>
                  <a:lnTo>
                    <a:pt x="3560" y="3151"/>
                  </a:lnTo>
                  <a:cubicBezTo>
                    <a:pt x="3592" y="2994"/>
                    <a:pt x="3718" y="2836"/>
                    <a:pt x="3844" y="2710"/>
                  </a:cubicBezTo>
                  <a:cubicBezTo>
                    <a:pt x="4064" y="2489"/>
                    <a:pt x="4348" y="2363"/>
                    <a:pt x="4694" y="2363"/>
                  </a:cubicBezTo>
                  <a:cubicBezTo>
                    <a:pt x="4694" y="2048"/>
                    <a:pt x="4820" y="1733"/>
                    <a:pt x="5041" y="1513"/>
                  </a:cubicBezTo>
                  <a:cubicBezTo>
                    <a:pt x="5293" y="1261"/>
                    <a:pt x="5577" y="1135"/>
                    <a:pt x="5923" y="1135"/>
                  </a:cubicBezTo>
                  <a:cubicBezTo>
                    <a:pt x="6112" y="1135"/>
                    <a:pt x="6301" y="1198"/>
                    <a:pt x="6459" y="1261"/>
                  </a:cubicBezTo>
                  <a:cubicBezTo>
                    <a:pt x="6522" y="1072"/>
                    <a:pt x="6616" y="914"/>
                    <a:pt x="6774" y="757"/>
                  </a:cubicBezTo>
                  <a:lnTo>
                    <a:pt x="6868" y="662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-1951475" y="3838475"/>
              <a:ext cx="170925" cy="50425"/>
            </a:xfrm>
            <a:custGeom>
              <a:avLst/>
              <a:gdLst/>
              <a:ahLst/>
              <a:cxnLst/>
              <a:rect l="l" t="t" r="r" b="b"/>
              <a:pathLst>
                <a:path w="6837" h="2017" extrusionOk="0">
                  <a:moveTo>
                    <a:pt x="0" y="0"/>
                  </a:moveTo>
                  <a:lnTo>
                    <a:pt x="0" y="1008"/>
                  </a:lnTo>
                  <a:cubicBezTo>
                    <a:pt x="0" y="1544"/>
                    <a:pt x="473" y="2017"/>
                    <a:pt x="1008" y="2017"/>
                  </a:cubicBezTo>
                  <a:lnTo>
                    <a:pt x="5829" y="2017"/>
                  </a:lnTo>
                  <a:cubicBezTo>
                    <a:pt x="6333" y="2017"/>
                    <a:pt x="6774" y="1670"/>
                    <a:pt x="6837" y="1166"/>
                  </a:cubicBezTo>
                  <a:lnTo>
                    <a:pt x="6679" y="1071"/>
                  </a:lnTo>
                  <a:lnTo>
                    <a:pt x="3466" y="1071"/>
                  </a:lnTo>
                  <a:cubicBezTo>
                    <a:pt x="2867" y="1071"/>
                    <a:pt x="2363" y="599"/>
                    <a:pt x="22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-1912900" y="3675825"/>
              <a:ext cx="256800" cy="202825"/>
            </a:xfrm>
            <a:custGeom>
              <a:avLst/>
              <a:gdLst/>
              <a:ahLst/>
              <a:cxnLst/>
              <a:rect l="l" t="t" r="r" b="b"/>
              <a:pathLst>
                <a:path w="10272" h="8113" extrusionOk="0">
                  <a:moveTo>
                    <a:pt x="6085" y="0"/>
                  </a:moveTo>
                  <a:cubicBezTo>
                    <a:pt x="5955" y="0"/>
                    <a:pt x="5829" y="48"/>
                    <a:pt x="5735" y="142"/>
                  </a:cubicBezTo>
                  <a:cubicBezTo>
                    <a:pt x="5546" y="331"/>
                    <a:pt x="5546" y="646"/>
                    <a:pt x="5735" y="835"/>
                  </a:cubicBezTo>
                  <a:lnTo>
                    <a:pt x="6081" y="1213"/>
                  </a:lnTo>
                  <a:cubicBezTo>
                    <a:pt x="6207" y="1308"/>
                    <a:pt x="6207" y="1560"/>
                    <a:pt x="6081" y="1655"/>
                  </a:cubicBezTo>
                  <a:cubicBezTo>
                    <a:pt x="6034" y="1718"/>
                    <a:pt x="5948" y="1749"/>
                    <a:pt x="5857" y="1749"/>
                  </a:cubicBezTo>
                  <a:cubicBezTo>
                    <a:pt x="5766" y="1749"/>
                    <a:pt x="5672" y="1718"/>
                    <a:pt x="5609" y="1655"/>
                  </a:cubicBezTo>
                  <a:lnTo>
                    <a:pt x="4758" y="804"/>
                  </a:lnTo>
                  <a:cubicBezTo>
                    <a:pt x="4664" y="709"/>
                    <a:pt x="4538" y="662"/>
                    <a:pt x="4408" y="662"/>
                  </a:cubicBezTo>
                  <a:cubicBezTo>
                    <a:pt x="4278" y="662"/>
                    <a:pt x="4144" y="709"/>
                    <a:pt x="4034" y="804"/>
                  </a:cubicBezTo>
                  <a:cubicBezTo>
                    <a:pt x="3845" y="993"/>
                    <a:pt x="3845" y="1308"/>
                    <a:pt x="4034" y="1528"/>
                  </a:cubicBezTo>
                  <a:cubicBezTo>
                    <a:pt x="4034" y="1655"/>
                    <a:pt x="4884" y="2505"/>
                    <a:pt x="4821" y="2505"/>
                  </a:cubicBezTo>
                  <a:cubicBezTo>
                    <a:pt x="4947" y="2631"/>
                    <a:pt x="4947" y="2852"/>
                    <a:pt x="4821" y="2978"/>
                  </a:cubicBezTo>
                  <a:cubicBezTo>
                    <a:pt x="4774" y="3041"/>
                    <a:pt x="4687" y="3072"/>
                    <a:pt x="4601" y="3072"/>
                  </a:cubicBezTo>
                  <a:cubicBezTo>
                    <a:pt x="4514" y="3072"/>
                    <a:pt x="4427" y="3041"/>
                    <a:pt x="4380" y="2978"/>
                  </a:cubicBezTo>
                  <a:lnTo>
                    <a:pt x="3498" y="2096"/>
                  </a:lnTo>
                  <a:cubicBezTo>
                    <a:pt x="3403" y="2001"/>
                    <a:pt x="3277" y="1954"/>
                    <a:pt x="3151" y="1954"/>
                  </a:cubicBezTo>
                  <a:cubicBezTo>
                    <a:pt x="3025" y="1954"/>
                    <a:pt x="2899" y="2001"/>
                    <a:pt x="2805" y="2096"/>
                  </a:cubicBezTo>
                  <a:cubicBezTo>
                    <a:pt x="2584" y="2316"/>
                    <a:pt x="2584" y="2631"/>
                    <a:pt x="2805" y="2820"/>
                  </a:cubicBezTo>
                  <a:lnTo>
                    <a:pt x="3656" y="3671"/>
                  </a:lnTo>
                  <a:cubicBezTo>
                    <a:pt x="3782" y="3797"/>
                    <a:pt x="3782" y="4017"/>
                    <a:pt x="3656" y="4143"/>
                  </a:cubicBezTo>
                  <a:cubicBezTo>
                    <a:pt x="3593" y="4206"/>
                    <a:pt x="3506" y="4238"/>
                    <a:pt x="3419" y="4238"/>
                  </a:cubicBezTo>
                  <a:cubicBezTo>
                    <a:pt x="3333" y="4238"/>
                    <a:pt x="3246" y="4206"/>
                    <a:pt x="3183" y="4143"/>
                  </a:cubicBezTo>
                  <a:lnTo>
                    <a:pt x="883" y="1875"/>
                  </a:lnTo>
                  <a:cubicBezTo>
                    <a:pt x="789" y="1765"/>
                    <a:pt x="663" y="1710"/>
                    <a:pt x="537" y="1710"/>
                  </a:cubicBezTo>
                  <a:cubicBezTo>
                    <a:pt x="411" y="1710"/>
                    <a:pt x="284" y="1765"/>
                    <a:pt x="190" y="1875"/>
                  </a:cubicBezTo>
                  <a:cubicBezTo>
                    <a:pt x="1" y="2064"/>
                    <a:pt x="1" y="2379"/>
                    <a:pt x="190" y="2568"/>
                  </a:cubicBezTo>
                  <a:lnTo>
                    <a:pt x="1797" y="4206"/>
                  </a:lnTo>
                  <a:lnTo>
                    <a:pt x="3403" y="5845"/>
                  </a:lnTo>
                  <a:lnTo>
                    <a:pt x="1954" y="5845"/>
                  </a:lnTo>
                  <a:cubicBezTo>
                    <a:pt x="1671" y="5845"/>
                    <a:pt x="1450" y="6097"/>
                    <a:pt x="1450" y="6349"/>
                  </a:cubicBezTo>
                  <a:cubicBezTo>
                    <a:pt x="1450" y="6632"/>
                    <a:pt x="1671" y="6884"/>
                    <a:pt x="1954" y="6884"/>
                  </a:cubicBezTo>
                  <a:lnTo>
                    <a:pt x="5451" y="6884"/>
                  </a:lnTo>
                  <a:cubicBezTo>
                    <a:pt x="5514" y="6916"/>
                    <a:pt x="6491" y="7829"/>
                    <a:pt x="6491" y="7829"/>
                  </a:cubicBezTo>
                  <a:cubicBezTo>
                    <a:pt x="6680" y="8018"/>
                    <a:pt x="6948" y="8113"/>
                    <a:pt x="7216" y="8113"/>
                  </a:cubicBezTo>
                  <a:cubicBezTo>
                    <a:pt x="7483" y="8113"/>
                    <a:pt x="7751" y="8018"/>
                    <a:pt x="7940" y="7829"/>
                  </a:cubicBezTo>
                  <a:lnTo>
                    <a:pt x="9862" y="5876"/>
                  </a:lnTo>
                  <a:cubicBezTo>
                    <a:pt x="10272" y="5498"/>
                    <a:pt x="10272" y="4836"/>
                    <a:pt x="9862" y="4427"/>
                  </a:cubicBezTo>
                  <a:lnTo>
                    <a:pt x="9452" y="3986"/>
                  </a:lnTo>
                  <a:cubicBezTo>
                    <a:pt x="9326" y="3608"/>
                    <a:pt x="9043" y="3198"/>
                    <a:pt x="8822" y="2820"/>
                  </a:cubicBezTo>
                  <a:cubicBezTo>
                    <a:pt x="8570" y="2411"/>
                    <a:pt x="8350" y="2064"/>
                    <a:pt x="8035" y="1718"/>
                  </a:cubicBezTo>
                  <a:lnTo>
                    <a:pt x="6459" y="142"/>
                  </a:lnTo>
                  <a:cubicBezTo>
                    <a:pt x="6349" y="48"/>
                    <a:pt x="6215" y="0"/>
                    <a:pt x="608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47"/>
          <p:cNvGrpSpPr/>
          <p:nvPr/>
        </p:nvGrpSpPr>
        <p:grpSpPr>
          <a:xfrm>
            <a:off x="1958498" y="1375512"/>
            <a:ext cx="365749" cy="365749"/>
            <a:chOff x="-804700" y="3226500"/>
            <a:chExt cx="292225" cy="292225"/>
          </a:xfrm>
        </p:grpSpPr>
        <p:sp>
          <p:nvSpPr>
            <p:cNvPr id="1263" name="Google Shape;1263;p47"/>
            <p:cNvSpPr/>
            <p:nvPr/>
          </p:nvSpPr>
          <p:spPr>
            <a:xfrm>
              <a:off x="-804700" y="3467500"/>
              <a:ext cx="85875" cy="51225"/>
            </a:xfrm>
            <a:custGeom>
              <a:avLst/>
              <a:gdLst/>
              <a:ahLst/>
              <a:cxnLst/>
              <a:rect l="l" t="t" r="r" b="b"/>
              <a:pathLst>
                <a:path w="3435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lnTo>
                    <a:pt x="2395" y="2048"/>
                  </a:lnTo>
                  <a:cubicBezTo>
                    <a:pt x="2962" y="2048"/>
                    <a:pt x="3434" y="1576"/>
                    <a:pt x="3434" y="1040"/>
                  </a:cubicBezTo>
                  <a:cubicBezTo>
                    <a:pt x="3434" y="473"/>
                    <a:pt x="2962" y="0"/>
                    <a:pt x="239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-710975" y="3466700"/>
              <a:ext cx="196925" cy="51225"/>
            </a:xfrm>
            <a:custGeom>
              <a:avLst/>
              <a:gdLst/>
              <a:ahLst/>
              <a:cxnLst/>
              <a:rect l="l" t="t" r="r" b="b"/>
              <a:pathLst>
                <a:path w="7877" h="2049" extrusionOk="0">
                  <a:moveTo>
                    <a:pt x="1" y="1"/>
                  </a:moveTo>
                  <a:cubicBezTo>
                    <a:pt x="221" y="253"/>
                    <a:pt x="347" y="663"/>
                    <a:pt x="347" y="1009"/>
                  </a:cubicBezTo>
                  <a:cubicBezTo>
                    <a:pt x="347" y="1419"/>
                    <a:pt x="221" y="1765"/>
                    <a:pt x="1" y="2049"/>
                  </a:cubicBezTo>
                  <a:lnTo>
                    <a:pt x="6837" y="2049"/>
                  </a:lnTo>
                  <a:cubicBezTo>
                    <a:pt x="7404" y="2049"/>
                    <a:pt x="7877" y="1576"/>
                    <a:pt x="7877" y="1009"/>
                  </a:cubicBezTo>
                  <a:cubicBezTo>
                    <a:pt x="7877" y="474"/>
                    <a:pt x="7436" y="1"/>
                    <a:pt x="683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-667650" y="33123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93"/>
                    <a:pt x="347" y="693"/>
                  </a:cubicBezTo>
                  <a:cubicBezTo>
                    <a:pt x="536" y="693"/>
                    <a:pt x="725" y="536"/>
                    <a:pt x="725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-683400" y="3347775"/>
              <a:ext cx="48050" cy="16575"/>
            </a:xfrm>
            <a:custGeom>
              <a:avLst/>
              <a:gdLst/>
              <a:ahLst/>
              <a:cxnLst/>
              <a:rect l="l" t="t" r="r" b="b"/>
              <a:pathLst>
                <a:path w="1922" h="663" extrusionOk="0">
                  <a:moveTo>
                    <a:pt x="977" y="1"/>
                  </a:moveTo>
                  <a:cubicBezTo>
                    <a:pt x="567" y="1"/>
                    <a:pt x="158" y="253"/>
                    <a:pt x="0" y="662"/>
                  </a:cubicBezTo>
                  <a:lnTo>
                    <a:pt x="1922" y="662"/>
                  </a:lnTo>
                  <a:cubicBezTo>
                    <a:pt x="1796" y="253"/>
                    <a:pt x="1418" y="1"/>
                    <a:pt x="97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7"/>
            <p:cNvSpPr/>
            <p:nvPr/>
          </p:nvSpPr>
          <p:spPr>
            <a:xfrm>
              <a:off x="-735400" y="3261925"/>
              <a:ext cx="153625" cy="187875"/>
            </a:xfrm>
            <a:custGeom>
              <a:avLst/>
              <a:gdLst/>
              <a:ahLst/>
              <a:cxnLst/>
              <a:rect l="l" t="t" r="r" b="b"/>
              <a:pathLst>
                <a:path w="6145" h="7515" extrusionOk="0">
                  <a:moveTo>
                    <a:pt x="3025" y="1324"/>
                  </a:moveTo>
                  <a:cubicBezTo>
                    <a:pt x="3561" y="1324"/>
                    <a:pt x="4034" y="1796"/>
                    <a:pt x="4034" y="2364"/>
                  </a:cubicBezTo>
                  <a:cubicBezTo>
                    <a:pt x="4034" y="2553"/>
                    <a:pt x="3970" y="2742"/>
                    <a:pt x="3844" y="2962"/>
                  </a:cubicBezTo>
                  <a:cubicBezTo>
                    <a:pt x="4349" y="3277"/>
                    <a:pt x="4727" y="3781"/>
                    <a:pt x="4727" y="4443"/>
                  </a:cubicBezTo>
                  <a:cubicBezTo>
                    <a:pt x="4758" y="4632"/>
                    <a:pt x="4601" y="4789"/>
                    <a:pt x="4443" y="4789"/>
                  </a:cubicBezTo>
                  <a:lnTo>
                    <a:pt x="1671" y="4789"/>
                  </a:lnTo>
                  <a:cubicBezTo>
                    <a:pt x="1482" y="4789"/>
                    <a:pt x="1324" y="4632"/>
                    <a:pt x="1324" y="4443"/>
                  </a:cubicBezTo>
                  <a:cubicBezTo>
                    <a:pt x="1324" y="3813"/>
                    <a:pt x="1671" y="3277"/>
                    <a:pt x="2206" y="2962"/>
                  </a:cubicBezTo>
                  <a:cubicBezTo>
                    <a:pt x="2080" y="2805"/>
                    <a:pt x="1986" y="2584"/>
                    <a:pt x="1986" y="2364"/>
                  </a:cubicBezTo>
                  <a:cubicBezTo>
                    <a:pt x="1986" y="1796"/>
                    <a:pt x="2458" y="1324"/>
                    <a:pt x="3025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3"/>
                    <a:pt x="1" y="1009"/>
                  </a:cubicBezTo>
                  <a:lnTo>
                    <a:pt x="1" y="5105"/>
                  </a:lnTo>
                  <a:cubicBezTo>
                    <a:pt x="1" y="5672"/>
                    <a:pt x="473" y="6144"/>
                    <a:pt x="1009" y="6144"/>
                  </a:cubicBezTo>
                  <a:lnTo>
                    <a:pt x="1954" y="6144"/>
                  </a:lnTo>
                  <a:lnTo>
                    <a:pt x="2773" y="7373"/>
                  </a:lnTo>
                  <a:cubicBezTo>
                    <a:pt x="2836" y="7467"/>
                    <a:pt x="2947" y="7515"/>
                    <a:pt x="3057" y="7515"/>
                  </a:cubicBezTo>
                  <a:cubicBezTo>
                    <a:pt x="3167" y="7515"/>
                    <a:pt x="3277" y="7467"/>
                    <a:pt x="3340" y="7373"/>
                  </a:cubicBezTo>
                  <a:lnTo>
                    <a:pt x="4160" y="6144"/>
                  </a:lnTo>
                  <a:lnTo>
                    <a:pt x="5105" y="6144"/>
                  </a:lnTo>
                  <a:cubicBezTo>
                    <a:pt x="5672" y="6144"/>
                    <a:pt x="6144" y="5672"/>
                    <a:pt x="6144" y="5105"/>
                  </a:cubicBezTo>
                  <a:lnTo>
                    <a:pt x="6144" y="1009"/>
                  </a:lnTo>
                  <a:cubicBezTo>
                    <a:pt x="6144" y="473"/>
                    <a:pt x="5672" y="1"/>
                    <a:pt x="510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7"/>
            <p:cNvSpPr/>
            <p:nvPr/>
          </p:nvSpPr>
          <p:spPr>
            <a:xfrm>
              <a:off x="-804700" y="3226500"/>
              <a:ext cx="118175" cy="170925"/>
            </a:xfrm>
            <a:custGeom>
              <a:avLst/>
              <a:gdLst/>
              <a:ahLst/>
              <a:cxnLst/>
              <a:rect l="l" t="t" r="r" b="b"/>
              <a:pathLst>
                <a:path w="4727" h="6837" extrusionOk="0">
                  <a:moveTo>
                    <a:pt x="1040" y="0"/>
                  </a:moveTo>
                  <a:cubicBezTo>
                    <a:pt x="473" y="0"/>
                    <a:pt x="0" y="473"/>
                    <a:pt x="0" y="1008"/>
                  </a:cubicBezTo>
                  <a:lnTo>
                    <a:pt x="0" y="4442"/>
                  </a:lnTo>
                  <a:cubicBezTo>
                    <a:pt x="0" y="5009"/>
                    <a:pt x="473" y="5450"/>
                    <a:pt x="1040" y="5450"/>
                  </a:cubicBezTo>
                  <a:cubicBezTo>
                    <a:pt x="1040" y="5450"/>
                    <a:pt x="1198" y="5986"/>
                    <a:pt x="1387" y="6490"/>
                  </a:cubicBezTo>
                  <a:cubicBezTo>
                    <a:pt x="1481" y="6679"/>
                    <a:pt x="1544" y="6837"/>
                    <a:pt x="1733" y="6837"/>
                  </a:cubicBezTo>
                  <a:cubicBezTo>
                    <a:pt x="1891" y="6837"/>
                    <a:pt x="1985" y="6774"/>
                    <a:pt x="2111" y="6648"/>
                  </a:cubicBezTo>
                  <a:lnTo>
                    <a:pt x="2111" y="6522"/>
                  </a:lnTo>
                  <a:lnTo>
                    <a:pt x="2111" y="2426"/>
                  </a:lnTo>
                  <a:cubicBezTo>
                    <a:pt x="2111" y="1481"/>
                    <a:pt x="2836" y="725"/>
                    <a:pt x="3781" y="725"/>
                  </a:cubicBezTo>
                  <a:lnTo>
                    <a:pt x="4726" y="725"/>
                  </a:lnTo>
                  <a:cubicBezTo>
                    <a:pt x="4569" y="284"/>
                    <a:pt x="4222" y="0"/>
                    <a:pt x="37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-630625" y="3226500"/>
              <a:ext cx="118150" cy="170950"/>
            </a:xfrm>
            <a:custGeom>
              <a:avLst/>
              <a:gdLst/>
              <a:ahLst/>
              <a:cxnLst/>
              <a:rect l="l" t="t" r="r" b="b"/>
              <a:pathLst>
                <a:path w="4726" h="6838" extrusionOk="0">
                  <a:moveTo>
                    <a:pt x="945" y="0"/>
                  </a:moveTo>
                  <a:cubicBezTo>
                    <a:pt x="536" y="0"/>
                    <a:pt x="126" y="284"/>
                    <a:pt x="0" y="662"/>
                  </a:cubicBezTo>
                  <a:lnTo>
                    <a:pt x="945" y="662"/>
                  </a:lnTo>
                  <a:cubicBezTo>
                    <a:pt x="1890" y="662"/>
                    <a:pt x="2646" y="1418"/>
                    <a:pt x="2646" y="2363"/>
                  </a:cubicBezTo>
                  <a:lnTo>
                    <a:pt x="2646" y="6490"/>
                  </a:lnTo>
                  <a:lnTo>
                    <a:pt x="2646" y="6616"/>
                  </a:lnTo>
                  <a:cubicBezTo>
                    <a:pt x="2766" y="6736"/>
                    <a:pt x="2868" y="6838"/>
                    <a:pt x="2993" y="6838"/>
                  </a:cubicBezTo>
                  <a:cubicBezTo>
                    <a:pt x="3032" y="6838"/>
                    <a:pt x="3074" y="6828"/>
                    <a:pt x="3119" y="6805"/>
                  </a:cubicBezTo>
                  <a:cubicBezTo>
                    <a:pt x="3245" y="6774"/>
                    <a:pt x="3277" y="6616"/>
                    <a:pt x="3308" y="6490"/>
                  </a:cubicBezTo>
                  <a:cubicBezTo>
                    <a:pt x="3497" y="6017"/>
                    <a:pt x="3686" y="5482"/>
                    <a:pt x="3686" y="5482"/>
                  </a:cubicBezTo>
                  <a:cubicBezTo>
                    <a:pt x="4222" y="5482"/>
                    <a:pt x="4694" y="5009"/>
                    <a:pt x="4694" y="4442"/>
                  </a:cubicBezTo>
                  <a:lnTo>
                    <a:pt x="4694" y="1008"/>
                  </a:lnTo>
                  <a:cubicBezTo>
                    <a:pt x="4726" y="473"/>
                    <a:pt x="4253" y="0"/>
                    <a:pt x="371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47"/>
          <p:cNvGrpSpPr/>
          <p:nvPr/>
        </p:nvGrpSpPr>
        <p:grpSpPr>
          <a:xfrm>
            <a:off x="6819715" y="2954573"/>
            <a:ext cx="365770" cy="365770"/>
            <a:chOff x="-34003850" y="3227275"/>
            <a:chExt cx="291450" cy="291450"/>
          </a:xfrm>
        </p:grpSpPr>
        <p:sp>
          <p:nvSpPr>
            <p:cNvPr id="1271" name="Google Shape;1271;p47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47"/>
          <p:cNvGrpSpPr/>
          <p:nvPr/>
        </p:nvGrpSpPr>
        <p:grpSpPr>
          <a:xfrm>
            <a:off x="6819751" y="1375495"/>
            <a:ext cx="365749" cy="365754"/>
            <a:chOff x="-33645475" y="3944800"/>
            <a:chExt cx="292225" cy="293025"/>
          </a:xfrm>
        </p:grpSpPr>
        <p:sp>
          <p:nvSpPr>
            <p:cNvPr id="1277" name="Google Shape;1277;p47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90F8FA5-A320-4747-86BF-044A25400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920"/>
            <a:ext cx="9144000" cy="4257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DBE7CF7-5FCE-4C4E-A7F8-169B28DC3628}"/>
              </a:ext>
            </a:extLst>
          </p:cNvPr>
          <p:cNvSpPr txBox="1"/>
          <p:nvPr/>
        </p:nvSpPr>
        <p:spPr>
          <a:xfrm>
            <a:off x="4632816" y="411101"/>
            <a:ext cx="46110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050" b="1" dirty="0" err="1">
                <a:solidFill>
                  <a:schemeClr val="tx1"/>
                </a:solidFill>
              </a:rPr>
              <a:t>When</a:t>
            </a:r>
            <a:r>
              <a:rPr lang="ro-RO" sz="1050" b="1" dirty="0">
                <a:solidFill>
                  <a:schemeClr val="tx1"/>
                </a:solidFill>
              </a:rPr>
              <a:t> </a:t>
            </a:r>
            <a:r>
              <a:rPr lang="ro-RO" sz="1050" b="1" dirty="0" err="1">
                <a:solidFill>
                  <a:schemeClr val="tx1"/>
                </a:solidFill>
              </a:rPr>
              <a:t>to</a:t>
            </a:r>
            <a:r>
              <a:rPr lang="ro-RO" sz="1050" b="1" dirty="0">
                <a:solidFill>
                  <a:schemeClr val="tx1"/>
                </a:solidFill>
              </a:rPr>
              <a:t> Show, </a:t>
            </a:r>
            <a:r>
              <a:rPr lang="ro-RO" sz="1050" b="1" dirty="0" err="1">
                <a:solidFill>
                  <a:schemeClr val="tx1"/>
                </a:solidFill>
              </a:rPr>
              <a:t>How</a:t>
            </a:r>
            <a:r>
              <a:rPr lang="ro-RO" sz="1050" b="1" dirty="0">
                <a:solidFill>
                  <a:schemeClr val="tx1"/>
                </a:solidFill>
              </a:rPr>
              <a:t> </a:t>
            </a:r>
            <a:r>
              <a:rPr lang="ro-RO" sz="1050" b="1" dirty="0" err="1">
                <a:solidFill>
                  <a:schemeClr val="tx1"/>
                </a:solidFill>
              </a:rPr>
              <a:t>Often</a:t>
            </a:r>
            <a:r>
              <a:rPr lang="ro-RO" sz="1050" b="1" dirty="0">
                <a:solidFill>
                  <a:schemeClr val="tx1"/>
                </a:solidFill>
              </a:rPr>
              <a:t> </a:t>
            </a:r>
            <a:r>
              <a:rPr lang="ro-RO" sz="1050" b="1" dirty="0" err="1">
                <a:solidFill>
                  <a:schemeClr val="tx1"/>
                </a:solidFill>
              </a:rPr>
              <a:t>to</a:t>
            </a:r>
            <a:r>
              <a:rPr lang="ro-RO" sz="1050" b="1" dirty="0">
                <a:solidFill>
                  <a:schemeClr val="tx1"/>
                </a:solidFill>
              </a:rPr>
              <a:t> Show și </a:t>
            </a:r>
            <a:r>
              <a:rPr lang="ro-RO" sz="1050" b="1" dirty="0" err="1">
                <a:solidFill>
                  <a:schemeClr val="tx1"/>
                </a:solidFill>
              </a:rPr>
              <a:t>Targeting</a:t>
            </a:r>
            <a:r>
              <a:rPr lang="ro-RO" sz="1050" b="1" dirty="0">
                <a:solidFill>
                  <a:schemeClr val="tx1"/>
                </a:solidFill>
              </a:rPr>
              <a:t> le oferă furnizorilor de bunuri sau servicii opțiuni numeroase în ceea ce privește personalizarea interfeței cu care interacționează utilizatorul. Aceste opțiuni sunt predefinite pentru un site cu versiune </a:t>
            </a:r>
            <a:r>
              <a:rPr lang="ro-RO" sz="1050" b="1" dirty="0" err="1">
                <a:solidFill>
                  <a:schemeClr val="tx1"/>
                </a:solidFill>
              </a:rPr>
              <a:t>free</a:t>
            </a:r>
            <a:r>
              <a:rPr lang="ro-RO" sz="1050" b="1" dirty="0">
                <a:solidFill>
                  <a:schemeClr val="tx1"/>
                </a:solidFill>
              </a:rPr>
              <a:t> trial.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388052D-A6CE-47F8-94BD-1A20028A105E}"/>
              </a:ext>
            </a:extLst>
          </p:cNvPr>
          <p:cNvGrpSpPr/>
          <p:nvPr/>
        </p:nvGrpSpPr>
        <p:grpSpPr>
          <a:xfrm>
            <a:off x="1677647" y="421906"/>
            <a:ext cx="3013200" cy="752760"/>
            <a:chOff x="1677647" y="421906"/>
            <a:chExt cx="3013200" cy="7527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7F2D5F-F8E0-49A5-A7F5-1DB04E71976B}"/>
                    </a:ext>
                  </a:extLst>
                </p14:cNvPr>
                <p14:cNvContentPartPr/>
                <p14:nvPr/>
              </p14:nvContentPartPr>
              <p14:xfrm>
                <a:off x="1677647" y="594346"/>
                <a:ext cx="905760" cy="421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7F2D5F-F8E0-49A5-A7F5-1DB04E71976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60007" y="486346"/>
                  <a:ext cx="941400" cy="63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1B8BAA2-B14C-4054-BFBB-426B4FBE5287}"/>
                    </a:ext>
                  </a:extLst>
                </p14:cNvPr>
                <p14:cNvContentPartPr/>
                <p14:nvPr/>
              </p14:nvContentPartPr>
              <p14:xfrm>
                <a:off x="2485487" y="664546"/>
                <a:ext cx="1129680" cy="450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1B8BAA2-B14C-4054-BFBB-426B4FBE528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67847" y="556546"/>
                  <a:ext cx="116532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CAB917-1F69-4F5F-9D0C-E408BFF86224}"/>
                    </a:ext>
                  </a:extLst>
                </p14:cNvPr>
                <p14:cNvContentPartPr/>
                <p14:nvPr/>
              </p14:nvContentPartPr>
              <p14:xfrm>
                <a:off x="3691127" y="728266"/>
                <a:ext cx="640080" cy="446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CAB917-1F69-4F5F-9D0C-E408BFF862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73487" y="620266"/>
                  <a:ext cx="67572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F56F66-10ED-4BE9-A797-A59331628681}"/>
                    </a:ext>
                  </a:extLst>
                </p14:cNvPr>
                <p14:cNvContentPartPr/>
                <p14:nvPr/>
              </p14:nvContentPartPr>
              <p14:xfrm>
                <a:off x="2359847" y="521986"/>
                <a:ext cx="2129760" cy="165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F56F66-10ED-4BE9-A797-A5933162868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42207" y="414346"/>
                  <a:ext cx="21654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D2A45D5-0B6E-4B96-87F5-F148723D7A0A}"/>
                    </a:ext>
                  </a:extLst>
                </p14:cNvPr>
                <p14:cNvContentPartPr/>
                <p14:nvPr/>
              </p14:nvContentPartPr>
              <p14:xfrm>
                <a:off x="2998127" y="509386"/>
                <a:ext cx="1388160" cy="192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D2A45D5-0B6E-4B96-87F5-F148723D7A0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0127" y="401746"/>
                  <a:ext cx="14238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708C8C-1678-44DA-98EA-9EF2AE878121}"/>
                    </a:ext>
                  </a:extLst>
                </p14:cNvPr>
                <p14:cNvContentPartPr/>
                <p14:nvPr/>
              </p14:nvContentPartPr>
              <p14:xfrm>
                <a:off x="3969047" y="514066"/>
                <a:ext cx="492480" cy="195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708C8C-1678-44DA-98EA-9EF2AE87812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51407" y="406066"/>
                  <a:ext cx="5281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1DBB2F-60C5-420B-B8B1-47360D557643}"/>
                    </a:ext>
                  </a:extLst>
                </p14:cNvPr>
                <p14:cNvContentPartPr/>
                <p14:nvPr/>
              </p14:nvContentPartPr>
              <p14:xfrm>
                <a:off x="4451087" y="421906"/>
                <a:ext cx="239760" cy="291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1DBB2F-60C5-420B-B8B1-47360D55764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433087" y="313906"/>
                  <a:ext cx="275400" cy="5068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4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dirty="0"/>
            </a:br>
            <a:endParaRPr dirty="0"/>
          </a:p>
        </p:txBody>
      </p:sp>
      <p:sp>
        <p:nvSpPr>
          <p:cNvPr id="1292" name="Google Shape;1292;p48"/>
          <p:cNvSpPr txBox="1">
            <a:spLocks noGrp="1"/>
          </p:cNvSpPr>
          <p:nvPr>
            <p:ph type="subTitle" idx="1"/>
          </p:nvPr>
        </p:nvSpPr>
        <p:spPr>
          <a:xfrm>
            <a:off x="6111883" y="1501775"/>
            <a:ext cx="23190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</a:t>
            </a:r>
            <a:endParaRPr/>
          </a:p>
        </p:txBody>
      </p:sp>
      <p:sp>
        <p:nvSpPr>
          <p:cNvPr id="1293" name="Google Shape;1293;p48"/>
          <p:cNvSpPr txBox="1">
            <a:spLocks noGrp="1"/>
          </p:cNvSpPr>
          <p:nvPr>
            <p:ph type="subTitle" idx="2"/>
          </p:nvPr>
        </p:nvSpPr>
        <p:spPr>
          <a:xfrm>
            <a:off x="4903025" y="1946150"/>
            <a:ext cx="35280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a gas giant composed mostly of hydrogen and helium</a:t>
            </a:r>
            <a:endParaRPr/>
          </a:p>
        </p:txBody>
      </p:sp>
      <p:sp>
        <p:nvSpPr>
          <p:cNvPr id="1294" name="Google Shape;1294;p48"/>
          <p:cNvSpPr txBox="1">
            <a:spLocks noGrp="1"/>
          </p:cNvSpPr>
          <p:nvPr>
            <p:ph type="subTitle" idx="3"/>
          </p:nvPr>
        </p:nvSpPr>
        <p:spPr>
          <a:xfrm>
            <a:off x="6111900" y="2919750"/>
            <a:ext cx="23190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VISION</a:t>
            </a:r>
            <a:endParaRPr/>
          </a:p>
        </p:txBody>
      </p:sp>
      <p:sp>
        <p:nvSpPr>
          <p:cNvPr id="1295" name="Google Shape;1295;p48"/>
          <p:cNvSpPr txBox="1">
            <a:spLocks noGrp="1"/>
          </p:cNvSpPr>
          <p:nvPr>
            <p:ph type="subTitle" idx="4"/>
          </p:nvPr>
        </p:nvSpPr>
        <p:spPr>
          <a:xfrm>
            <a:off x="4902775" y="3364125"/>
            <a:ext cx="35280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</a:t>
            </a:r>
            <a:endParaRPr/>
          </a:p>
        </p:txBody>
      </p:sp>
      <p:grpSp>
        <p:nvGrpSpPr>
          <p:cNvPr id="1296" name="Google Shape;1296;p48"/>
          <p:cNvGrpSpPr/>
          <p:nvPr/>
        </p:nvGrpSpPr>
        <p:grpSpPr>
          <a:xfrm>
            <a:off x="789425" y="1217800"/>
            <a:ext cx="3232883" cy="3087607"/>
            <a:chOff x="6105705" y="1684931"/>
            <a:chExt cx="2565576" cy="2450287"/>
          </a:xfrm>
        </p:grpSpPr>
        <p:sp>
          <p:nvSpPr>
            <p:cNvPr id="1297" name="Google Shape;1297;p48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8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48"/>
          <p:cNvGrpSpPr/>
          <p:nvPr/>
        </p:nvGrpSpPr>
        <p:grpSpPr>
          <a:xfrm>
            <a:off x="1312950" y="1910172"/>
            <a:ext cx="2130010" cy="1981305"/>
            <a:chOff x="1312950" y="1910172"/>
            <a:chExt cx="2130010" cy="1981305"/>
          </a:xfrm>
        </p:grpSpPr>
        <p:sp>
          <p:nvSpPr>
            <p:cNvPr id="1312" name="Google Shape;1312;p48"/>
            <p:cNvSpPr/>
            <p:nvPr/>
          </p:nvSpPr>
          <p:spPr>
            <a:xfrm>
              <a:off x="1370800" y="2047850"/>
              <a:ext cx="2072160" cy="1843614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3" name="Google Shape;1313;p48"/>
            <p:cNvGrpSpPr/>
            <p:nvPr/>
          </p:nvGrpSpPr>
          <p:grpSpPr>
            <a:xfrm>
              <a:off x="1312950" y="1910172"/>
              <a:ext cx="1695520" cy="1981305"/>
              <a:chOff x="1627650" y="1950722"/>
              <a:chExt cx="1695520" cy="1981305"/>
            </a:xfrm>
          </p:grpSpPr>
          <p:sp>
            <p:nvSpPr>
              <p:cNvPr id="1314" name="Google Shape;1314;p48"/>
              <p:cNvSpPr/>
              <p:nvPr/>
            </p:nvSpPr>
            <p:spPr>
              <a:xfrm>
                <a:off x="2706720" y="1950722"/>
                <a:ext cx="262045" cy="216231"/>
              </a:xfrm>
              <a:custGeom>
                <a:avLst/>
                <a:gdLst/>
                <a:ahLst/>
                <a:cxnLst/>
                <a:rect l="l" t="t" r="r" b="b"/>
                <a:pathLst>
                  <a:path w="19882" h="16406" extrusionOk="0">
                    <a:moveTo>
                      <a:pt x="9649" y="1"/>
                    </a:moveTo>
                    <a:cubicBezTo>
                      <a:pt x="8578" y="1"/>
                      <a:pt x="7509" y="191"/>
                      <a:pt x="6505" y="594"/>
                    </a:cubicBezTo>
                    <a:cubicBezTo>
                      <a:pt x="2436" y="2229"/>
                      <a:pt x="0" y="7099"/>
                      <a:pt x="1101" y="11335"/>
                    </a:cubicBezTo>
                    <a:lnTo>
                      <a:pt x="15045" y="16405"/>
                    </a:lnTo>
                    <a:cubicBezTo>
                      <a:pt x="18614" y="13837"/>
                      <a:pt x="19881" y="8567"/>
                      <a:pt x="17780" y="4664"/>
                    </a:cubicBezTo>
                    <a:cubicBezTo>
                      <a:pt x="16222" y="1774"/>
                      <a:pt x="12922" y="1"/>
                      <a:pt x="9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8"/>
              <p:cNvSpPr/>
              <p:nvPr/>
            </p:nvSpPr>
            <p:spPr>
              <a:xfrm>
                <a:off x="2391006" y="2034864"/>
                <a:ext cx="670467" cy="743840"/>
              </a:xfrm>
              <a:custGeom>
                <a:avLst/>
                <a:gdLst/>
                <a:ahLst/>
                <a:cxnLst/>
                <a:rect l="l" t="t" r="r" b="b"/>
                <a:pathLst>
                  <a:path w="50870" h="56437" extrusionOk="0">
                    <a:moveTo>
                      <a:pt x="19401" y="0"/>
                    </a:moveTo>
                    <a:cubicBezTo>
                      <a:pt x="14090" y="0"/>
                      <a:pt x="8711" y="2482"/>
                      <a:pt x="5838" y="6920"/>
                    </a:cubicBezTo>
                    <a:cubicBezTo>
                      <a:pt x="4003" y="9722"/>
                      <a:pt x="3269" y="13091"/>
                      <a:pt x="3102" y="16394"/>
                    </a:cubicBezTo>
                    <a:cubicBezTo>
                      <a:pt x="2935" y="19729"/>
                      <a:pt x="3402" y="23032"/>
                      <a:pt x="3469" y="26568"/>
                    </a:cubicBezTo>
                    <a:cubicBezTo>
                      <a:pt x="4570" y="34540"/>
                      <a:pt x="3236" y="42779"/>
                      <a:pt x="0" y="50418"/>
                    </a:cubicBezTo>
                    <a:cubicBezTo>
                      <a:pt x="8215" y="54413"/>
                      <a:pt x="17353" y="56436"/>
                      <a:pt x="26471" y="56436"/>
                    </a:cubicBezTo>
                    <a:cubicBezTo>
                      <a:pt x="34865" y="56436"/>
                      <a:pt x="43243" y="54722"/>
                      <a:pt x="50870" y="51252"/>
                    </a:cubicBezTo>
                    <a:cubicBezTo>
                      <a:pt x="47968" y="43780"/>
                      <a:pt x="44365" y="35241"/>
                      <a:pt x="47134" y="27568"/>
                    </a:cubicBezTo>
                    <a:cubicBezTo>
                      <a:pt x="48301" y="24399"/>
                      <a:pt x="48968" y="20964"/>
                      <a:pt x="48601" y="17595"/>
                    </a:cubicBezTo>
                    <a:cubicBezTo>
                      <a:pt x="48201" y="14225"/>
                      <a:pt x="46667" y="10923"/>
                      <a:pt x="44031" y="8788"/>
                    </a:cubicBezTo>
                    <a:cubicBezTo>
                      <a:pt x="42317" y="7438"/>
                      <a:pt x="40148" y="6653"/>
                      <a:pt x="37994" y="6653"/>
                    </a:cubicBezTo>
                    <a:cubicBezTo>
                      <a:pt x="36795" y="6653"/>
                      <a:pt x="35601" y="6896"/>
                      <a:pt x="34491" y="7421"/>
                    </a:cubicBezTo>
                    <a:cubicBezTo>
                      <a:pt x="30855" y="2951"/>
                      <a:pt x="25618" y="249"/>
                      <a:pt x="20114" y="15"/>
                    </a:cubicBezTo>
                    <a:cubicBezTo>
                      <a:pt x="19877" y="5"/>
                      <a:pt x="19639" y="0"/>
                      <a:pt x="194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8"/>
              <p:cNvSpPr/>
              <p:nvPr/>
            </p:nvSpPr>
            <p:spPr>
              <a:xfrm>
                <a:off x="2673738" y="2644946"/>
                <a:ext cx="118725" cy="178510"/>
              </a:xfrm>
              <a:custGeom>
                <a:avLst/>
                <a:gdLst/>
                <a:ahLst/>
                <a:cxnLst/>
                <a:rect l="l" t="t" r="r" b="b"/>
                <a:pathLst>
                  <a:path w="9008" h="13544" extrusionOk="0">
                    <a:moveTo>
                      <a:pt x="8907" y="1"/>
                    </a:moveTo>
                    <a:lnTo>
                      <a:pt x="568" y="334"/>
                    </a:lnTo>
                    <a:cubicBezTo>
                      <a:pt x="301" y="4337"/>
                      <a:pt x="1" y="8340"/>
                      <a:pt x="34" y="12977"/>
                    </a:cubicBezTo>
                    <a:cubicBezTo>
                      <a:pt x="2869" y="13377"/>
                      <a:pt x="5738" y="13510"/>
                      <a:pt x="9007" y="13544"/>
                    </a:cubicBezTo>
                    <a:cubicBezTo>
                      <a:pt x="8974" y="9041"/>
                      <a:pt x="8974" y="4504"/>
                      <a:pt x="8907" y="1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8"/>
              <p:cNvSpPr/>
              <p:nvPr/>
            </p:nvSpPr>
            <p:spPr>
              <a:xfrm>
                <a:off x="2941970" y="2340070"/>
                <a:ext cx="196540" cy="227540"/>
              </a:xfrm>
              <a:custGeom>
                <a:avLst/>
                <a:gdLst/>
                <a:ahLst/>
                <a:cxnLst/>
                <a:rect l="l" t="t" r="r" b="b"/>
                <a:pathLst>
                  <a:path w="14912" h="17264" extrusionOk="0">
                    <a:moveTo>
                      <a:pt x="6478" y="0"/>
                    </a:moveTo>
                    <a:cubicBezTo>
                      <a:pt x="5295" y="0"/>
                      <a:pt x="4118" y="262"/>
                      <a:pt x="3069" y="813"/>
                    </a:cubicBezTo>
                    <a:lnTo>
                      <a:pt x="1" y="16057"/>
                    </a:lnTo>
                    <a:cubicBezTo>
                      <a:pt x="1502" y="16855"/>
                      <a:pt x="3209" y="17264"/>
                      <a:pt x="4919" y="17264"/>
                    </a:cubicBezTo>
                    <a:cubicBezTo>
                      <a:pt x="6210" y="17264"/>
                      <a:pt x="7501" y="17031"/>
                      <a:pt x="8707" y="16557"/>
                    </a:cubicBezTo>
                    <a:cubicBezTo>
                      <a:pt x="11509" y="15423"/>
                      <a:pt x="13677" y="12888"/>
                      <a:pt x="14311" y="9919"/>
                    </a:cubicBezTo>
                    <a:cubicBezTo>
                      <a:pt x="14911" y="6984"/>
                      <a:pt x="13844" y="3715"/>
                      <a:pt x="11542" y="1780"/>
                    </a:cubicBezTo>
                    <a:cubicBezTo>
                      <a:pt x="10145" y="626"/>
                      <a:pt x="8305" y="0"/>
                      <a:pt x="6478" y="0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8"/>
              <p:cNvSpPr/>
              <p:nvPr/>
            </p:nvSpPr>
            <p:spPr>
              <a:xfrm>
                <a:off x="2308327" y="2299298"/>
                <a:ext cx="196540" cy="227750"/>
              </a:xfrm>
              <a:custGeom>
                <a:avLst/>
                <a:gdLst/>
                <a:ahLst/>
                <a:cxnLst/>
                <a:rect l="l" t="t" r="r" b="b"/>
                <a:pathLst>
                  <a:path w="14912" h="17280" extrusionOk="0">
                    <a:moveTo>
                      <a:pt x="8416" y="0"/>
                    </a:moveTo>
                    <a:cubicBezTo>
                      <a:pt x="6595" y="0"/>
                      <a:pt x="4762" y="634"/>
                      <a:pt x="3370" y="1804"/>
                    </a:cubicBezTo>
                    <a:cubicBezTo>
                      <a:pt x="1068" y="3706"/>
                      <a:pt x="1" y="7008"/>
                      <a:pt x="601" y="9910"/>
                    </a:cubicBezTo>
                    <a:cubicBezTo>
                      <a:pt x="1235" y="12879"/>
                      <a:pt x="3403" y="15414"/>
                      <a:pt x="6205" y="16548"/>
                    </a:cubicBezTo>
                    <a:cubicBezTo>
                      <a:pt x="7416" y="17038"/>
                      <a:pt x="8713" y="17279"/>
                      <a:pt x="10009" y="17279"/>
                    </a:cubicBezTo>
                    <a:cubicBezTo>
                      <a:pt x="11713" y="17279"/>
                      <a:pt x="13415" y="16863"/>
                      <a:pt x="14912" y="16048"/>
                    </a:cubicBezTo>
                    <a:lnTo>
                      <a:pt x="11843" y="837"/>
                    </a:lnTo>
                    <a:cubicBezTo>
                      <a:pt x="10789" y="270"/>
                      <a:pt x="9604" y="0"/>
                      <a:pt x="8416" y="0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8"/>
              <p:cNvSpPr/>
              <p:nvPr/>
            </p:nvSpPr>
            <p:spPr>
              <a:xfrm>
                <a:off x="2440690" y="2170047"/>
                <a:ext cx="560559" cy="504965"/>
              </a:xfrm>
              <a:custGeom>
                <a:avLst/>
                <a:gdLst/>
                <a:ahLst/>
                <a:cxnLst/>
                <a:rect l="l" t="t" r="r" b="b"/>
                <a:pathLst>
                  <a:path w="42531" h="38313" extrusionOk="0">
                    <a:moveTo>
                      <a:pt x="28754" y="1"/>
                    </a:moveTo>
                    <a:cubicBezTo>
                      <a:pt x="20548" y="5939"/>
                      <a:pt x="11342" y="9775"/>
                      <a:pt x="1802" y="10675"/>
                    </a:cubicBezTo>
                    <a:cubicBezTo>
                      <a:pt x="0" y="17480"/>
                      <a:pt x="1201" y="23585"/>
                      <a:pt x="4404" y="28521"/>
                    </a:cubicBezTo>
                    <a:cubicBezTo>
                      <a:pt x="7639" y="33458"/>
                      <a:pt x="12876" y="37027"/>
                      <a:pt x="18647" y="38028"/>
                    </a:cubicBezTo>
                    <a:cubicBezTo>
                      <a:pt x="19740" y="38219"/>
                      <a:pt x="20849" y="38313"/>
                      <a:pt x="21960" y="38313"/>
                    </a:cubicBezTo>
                    <a:cubicBezTo>
                      <a:pt x="26682" y="38313"/>
                      <a:pt x="31427" y="36618"/>
                      <a:pt x="34992" y="33458"/>
                    </a:cubicBezTo>
                    <a:cubicBezTo>
                      <a:pt x="40463" y="28488"/>
                      <a:pt x="42531" y="20649"/>
                      <a:pt x="42264" y="13277"/>
                    </a:cubicBezTo>
                    <a:cubicBezTo>
                      <a:pt x="35726" y="10275"/>
                      <a:pt x="31256" y="5538"/>
                      <a:pt x="28754" y="1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8"/>
              <p:cNvSpPr/>
              <p:nvPr/>
            </p:nvSpPr>
            <p:spPr>
              <a:xfrm>
                <a:off x="2639003" y="2359131"/>
                <a:ext cx="37827" cy="48371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3670" fill="none" extrusionOk="0">
                    <a:moveTo>
                      <a:pt x="1702" y="1"/>
                    </a:moveTo>
                    <a:cubicBezTo>
                      <a:pt x="1301" y="1101"/>
                      <a:pt x="701" y="2135"/>
                      <a:pt x="0" y="3036"/>
                    </a:cubicBezTo>
                    <a:cubicBezTo>
                      <a:pt x="901" y="3470"/>
                      <a:pt x="1868" y="3670"/>
                      <a:pt x="2869" y="367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8"/>
              <p:cNvSpPr/>
              <p:nvPr/>
            </p:nvSpPr>
            <p:spPr>
              <a:xfrm>
                <a:off x="2654387" y="2449271"/>
                <a:ext cx="126633" cy="20244"/>
              </a:xfrm>
              <a:custGeom>
                <a:avLst/>
                <a:gdLst/>
                <a:ahLst/>
                <a:cxnLst/>
                <a:rect l="l" t="t" r="r" b="b"/>
                <a:pathLst>
                  <a:path w="9608" h="1536" fill="none" extrusionOk="0">
                    <a:moveTo>
                      <a:pt x="1" y="1535"/>
                    </a:moveTo>
                    <a:cubicBezTo>
                      <a:pt x="2970" y="1"/>
                      <a:pt x="6639" y="1"/>
                      <a:pt x="9608" y="1535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8"/>
              <p:cNvSpPr/>
              <p:nvPr/>
            </p:nvSpPr>
            <p:spPr>
              <a:xfrm>
                <a:off x="2514998" y="2362651"/>
                <a:ext cx="83983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2403" fill="none" extrusionOk="0">
                    <a:moveTo>
                      <a:pt x="6372" y="0"/>
                    </a:moveTo>
                    <a:cubicBezTo>
                      <a:pt x="5705" y="601"/>
                      <a:pt x="4838" y="1035"/>
                      <a:pt x="3904" y="1101"/>
                    </a:cubicBezTo>
                    <a:cubicBezTo>
                      <a:pt x="3003" y="1201"/>
                      <a:pt x="2069" y="934"/>
                      <a:pt x="1268" y="434"/>
                    </a:cubicBezTo>
                    <a:lnTo>
                      <a:pt x="1" y="24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8"/>
              <p:cNvSpPr/>
              <p:nvPr/>
            </p:nvSpPr>
            <p:spPr>
              <a:xfrm>
                <a:off x="2547097" y="2376281"/>
                <a:ext cx="4415" cy="18913"/>
              </a:xfrm>
              <a:custGeom>
                <a:avLst/>
                <a:gdLst/>
                <a:ahLst/>
                <a:cxnLst/>
                <a:rect l="l" t="t" r="r" b="b"/>
                <a:pathLst>
                  <a:path w="335" h="1435" fill="none" extrusionOk="0">
                    <a:moveTo>
                      <a:pt x="1" y="1435"/>
                    </a:moveTo>
                    <a:lnTo>
                      <a:pt x="33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8"/>
              <p:cNvSpPr/>
              <p:nvPr/>
            </p:nvSpPr>
            <p:spPr>
              <a:xfrm>
                <a:off x="2571721" y="2376281"/>
                <a:ext cx="3980" cy="15407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169" fill="none" extrusionOk="0">
                    <a:moveTo>
                      <a:pt x="301" y="1168"/>
                    </a:moveTo>
                    <a:lnTo>
                      <a:pt x="1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48"/>
              <p:cNvSpPr/>
              <p:nvPr/>
            </p:nvSpPr>
            <p:spPr>
              <a:xfrm>
                <a:off x="2796425" y="2361333"/>
                <a:ext cx="83983" cy="31672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2403" fill="none" extrusionOk="0">
                    <a:moveTo>
                      <a:pt x="0" y="0"/>
                    </a:moveTo>
                    <a:cubicBezTo>
                      <a:pt x="667" y="634"/>
                      <a:pt x="1535" y="1034"/>
                      <a:pt x="2435" y="1135"/>
                    </a:cubicBezTo>
                    <a:cubicBezTo>
                      <a:pt x="3369" y="1201"/>
                      <a:pt x="4270" y="968"/>
                      <a:pt x="5071" y="467"/>
                    </a:cubicBezTo>
                    <a:lnTo>
                      <a:pt x="6372" y="240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48"/>
              <p:cNvSpPr/>
              <p:nvPr/>
            </p:nvSpPr>
            <p:spPr>
              <a:xfrm>
                <a:off x="2843473" y="2375846"/>
                <a:ext cx="4850" cy="18913"/>
              </a:xfrm>
              <a:custGeom>
                <a:avLst/>
                <a:gdLst/>
                <a:ahLst/>
                <a:cxnLst/>
                <a:rect l="l" t="t" r="r" b="b"/>
                <a:pathLst>
                  <a:path w="368" h="1435" fill="none" extrusionOk="0">
                    <a:moveTo>
                      <a:pt x="367" y="1435"/>
                    </a:moveTo>
                    <a:lnTo>
                      <a:pt x="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8"/>
              <p:cNvSpPr/>
              <p:nvPr/>
            </p:nvSpPr>
            <p:spPr>
              <a:xfrm>
                <a:off x="2819283" y="2375846"/>
                <a:ext cx="3980" cy="1539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168" fill="none" extrusionOk="0">
                    <a:moveTo>
                      <a:pt x="1" y="1168"/>
                    </a:moveTo>
                    <a:lnTo>
                      <a:pt x="301" y="0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8"/>
              <p:cNvSpPr/>
              <p:nvPr/>
            </p:nvSpPr>
            <p:spPr>
              <a:xfrm>
                <a:off x="3062891" y="3341028"/>
                <a:ext cx="200059" cy="34733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26353" extrusionOk="0">
                    <a:moveTo>
                      <a:pt x="3503" y="0"/>
                    </a:moveTo>
                    <a:lnTo>
                      <a:pt x="1" y="18347"/>
                    </a:lnTo>
                    <a:lnTo>
                      <a:pt x="10041" y="26352"/>
                    </a:lnTo>
                    <a:cubicBezTo>
                      <a:pt x="12743" y="23083"/>
                      <a:pt x="14178" y="18880"/>
                      <a:pt x="14678" y="14677"/>
                    </a:cubicBezTo>
                    <a:cubicBezTo>
                      <a:pt x="15178" y="10241"/>
                      <a:pt x="14811" y="5738"/>
                      <a:pt x="14378" y="1268"/>
                    </a:cubicBezTo>
                    <a:lnTo>
                      <a:pt x="3503" y="0"/>
                    </a:ln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8"/>
              <p:cNvSpPr/>
              <p:nvPr/>
            </p:nvSpPr>
            <p:spPr>
              <a:xfrm>
                <a:off x="2988148" y="2833596"/>
                <a:ext cx="335022" cy="622544"/>
              </a:xfrm>
              <a:custGeom>
                <a:avLst/>
                <a:gdLst/>
                <a:ahLst/>
                <a:cxnLst/>
                <a:rect l="l" t="t" r="r" b="b"/>
                <a:pathLst>
                  <a:path w="25419" h="47234" extrusionOk="0">
                    <a:moveTo>
                      <a:pt x="3369" y="0"/>
                    </a:moveTo>
                    <a:cubicBezTo>
                      <a:pt x="3369" y="0"/>
                      <a:pt x="0" y="9040"/>
                      <a:pt x="0" y="22149"/>
                    </a:cubicBezTo>
                    <a:cubicBezTo>
                      <a:pt x="0" y="35225"/>
                      <a:pt x="3803" y="47234"/>
                      <a:pt x="3803" y="47234"/>
                    </a:cubicBezTo>
                    <a:cubicBezTo>
                      <a:pt x="11408" y="46200"/>
                      <a:pt x="18847" y="43565"/>
                      <a:pt x="25418" y="39528"/>
                    </a:cubicBezTo>
                    <a:cubicBezTo>
                      <a:pt x="18580" y="28587"/>
                      <a:pt x="17146" y="15511"/>
                      <a:pt x="9640" y="5971"/>
                    </a:cubicBezTo>
                    <a:cubicBezTo>
                      <a:pt x="7839" y="3669"/>
                      <a:pt x="5704" y="1668"/>
                      <a:pt x="33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8"/>
              <p:cNvSpPr/>
              <p:nvPr/>
            </p:nvSpPr>
            <p:spPr>
              <a:xfrm>
                <a:off x="2139476" y="2860856"/>
                <a:ext cx="262045" cy="652884"/>
              </a:xfrm>
              <a:custGeom>
                <a:avLst/>
                <a:gdLst/>
                <a:ahLst/>
                <a:cxnLst/>
                <a:rect l="l" t="t" r="r" b="b"/>
                <a:pathLst>
                  <a:path w="19882" h="49536" extrusionOk="0">
                    <a:moveTo>
                      <a:pt x="19882" y="0"/>
                    </a:moveTo>
                    <a:lnTo>
                      <a:pt x="19882" y="0"/>
                    </a:lnTo>
                    <a:cubicBezTo>
                      <a:pt x="19114" y="634"/>
                      <a:pt x="18414" y="1301"/>
                      <a:pt x="17747" y="2002"/>
                    </a:cubicBezTo>
                    <a:cubicBezTo>
                      <a:pt x="11075" y="8740"/>
                      <a:pt x="10041" y="12342"/>
                      <a:pt x="7640" y="21482"/>
                    </a:cubicBezTo>
                    <a:cubicBezTo>
                      <a:pt x="6739" y="24684"/>
                      <a:pt x="6072" y="27987"/>
                      <a:pt x="4671" y="31022"/>
                    </a:cubicBezTo>
                    <a:cubicBezTo>
                      <a:pt x="3503" y="33491"/>
                      <a:pt x="2169" y="35626"/>
                      <a:pt x="1" y="36927"/>
                    </a:cubicBezTo>
                    <a:lnTo>
                      <a:pt x="4571" y="46667"/>
                    </a:lnTo>
                    <a:lnTo>
                      <a:pt x="14244" y="49536"/>
                    </a:lnTo>
                    <a:cubicBezTo>
                      <a:pt x="15879" y="47401"/>
                      <a:pt x="17313" y="44799"/>
                      <a:pt x="18647" y="41530"/>
                    </a:cubicBezTo>
                    <a:lnTo>
                      <a:pt x="19882" y="0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48"/>
              <p:cNvSpPr/>
              <p:nvPr/>
            </p:nvSpPr>
            <p:spPr>
              <a:xfrm>
                <a:off x="1627650" y="2963558"/>
                <a:ext cx="699041" cy="653188"/>
              </a:xfrm>
              <a:custGeom>
                <a:avLst/>
                <a:gdLst/>
                <a:ahLst/>
                <a:cxnLst/>
                <a:rect l="l" t="t" r="r" b="b"/>
                <a:pathLst>
                  <a:path w="53038" h="49559" extrusionOk="0">
                    <a:moveTo>
                      <a:pt x="11556" y="0"/>
                    </a:moveTo>
                    <a:cubicBezTo>
                      <a:pt x="11473" y="0"/>
                      <a:pt x="11390" y="15"/>
                      <a:pt x="11308" y="48"/>
                    </a:cubicBezTo>
                    <a:cubicBezTo>
                      <a:pt x="11008" y="182"/>
                      <a:pt x="10841" y="482"/>
                      <a:pt x="10808" y="749"/>
                    </a:cubicBezTo>
                    <a:cubicBezTo>
                      <a:pt x="10774" y="1049"/>
                      <a:pt x="10841" y="1349"/>
                      <a:pt x="10941" y="1649"/>
                    </a:cubicBezTo>
                    <a:cubicBezTo>
                      <a:pt x="11308" y="3050"/>
                      <a:pt x="12009" y="5185"/>
                      <a:pt x="12709" y="6519"/>
                    </a:cubicBezTo>
                    <a:cubicBezTo>
                      <a:pt x="11275" y="4651"/>
                      <a:pt x="9307" y="2216"/>
                      <a:pt x="7272" y="982"/>
                    </a:cubicBezTo>
                    <a:cubicBezTo>
                      <a:pt x="7038" y="849"/>
                      <a:pt x="6805" y="715"/>
                      <a:pt x="6538" y="682"/>
                    </a:cubicBezTo>
                    <a:cubicBezTo>
                      <a:pt x="6495" y="676"/>
                      <a:pt x="6451" y="674"/>
                      <a:pt x="6409" y="674"/>
                    </a:cubicBezTo>
                    <a:cubicBezTo>
                      <a:pt x="6187" y="674"/>
                      <a:pt x="5977" y="748"/>
                      <a:pt x="5838" y="915"/>
                    </a:cubicBezTo>
                    <a:cubicBezTo>
                      <a:pt x="5637" y="1216"/>
                      <a:pt x="5804" y="1683"/>
                      <a:pt x="6004" y="2016"/>
                    </a:cubicBezTo>
                    <a:cubicBezTo>
                      <a:pt x="6638" y="3150"/>
                      <a:pt x="7372" y="4385"/>
                      <a:pt x="8173" y="5619"/>
                    </a:cubicBezTo>
                    <a:cubicBezTo>
                      <a:pt x="6772" y="4385"/>
                      <a:pt x="5170" y="3217"/>
                      <a:pt x="3636" y="2350"/>
                    </a:cubicBezTo>
                    <a:cubicBezTo>
                      <a:pt x="3302" y="2183"/>
                      <a:pt x="3002" y="2016"/>
                      <a:pt x="2635" y="2016"/>
                    </a:cubicBezTo>
                    <a:cubicBezTo>
                      <a:pt x="2614" y="2014"/>
                      <a:pt x="2593" y="2013"/>
                      <a:pt x="2571" y="2013"/>
                    </a:cubicBezTo>
                    <a:cubicBezTo>
                      <a:pt x="2256" y="2013"/>
                      <a:pt x="1928" y="2238"/>
                      <a:pt x="1835" y="2550"/>
                    </a:cubicBezTo>
                    <a:cubicBezTo>
                      <a:pt x="1768" y="2883"/>
                      <a:pt x="2001" y="3217"/>
                      <a:pt x="2202" y="3484"/>
                    </a:cubicBezTo>
                    <a:cubicBezTo>
                      <a:pt x="3169" y="4651"/>
                      <a:pt x="4370" y="6019"/>
                      <a:pt x="5471" y="7320"/>
                    </a:cubicBezTo>
                    <a:cubicBezTo>
                      <a:pt x="4203" y="6486"/>
                      <a:pt x="2802" y="5719"/>
                      <a:pt x="1534" y="5218"/>
                    </a:cubicBezTo>
                    <a:cubicBezTo>
                      <a:pt x="1317" y="5139"/>
                      <a:pt x="1064" y="5072"/>
                      <a:pt x="825" y="5072"/>
                    </a:cubicBezTo>
                    <a:cubicBezTo>
                      <a:pt x="661" y="5072"/>
                      <a:pt x="503" y="5104"/>
                      <a:pt x="367" y="5185"/>
                    </a:cubicBezTo>
                    <a:cubicBezTo>
                      <a:pt x="33" y="5419"/>
                      <a:pt x="0" y="5919"/>
                      <a:pt x="167" y="6319"/>
                    </a:cubicBezTo>
                    <a:cubicBezTo>
                      <a:pt x="334" y="6686"/>
                      <a:pt x="667" y="6920"/>
                      <a:pt x="1001" y="7187"/>
                    </a:cubicBezTo>
                    <a:cubicBezTo>
                      <a:pt x="3503" y="9088"/>
                      <a:pt x="5971" y="10989"/>
                      <a:pt x="8773" y="13424"/>
                    </a:cubicBezTo>
                    <a:cubicBezTo>
                      <a:pt x="10808" y="18895"/>
                      <a:pt x="11842" y="24666"/>
                      <a:pt x="13610" y="30170"/>
                    </a:cubicBezTo>
                    <a:cubicBezTo>
                      <a:pt x="15344" y="35674"/>
                      <a:pt x="17946" y="41178"/>
                      <a:pt x="22383" y="44880"/>
                    </a:cubicBezTo>
                    <a:cubicBezTo>
                      <a:pt x="26450" y="48269"/>
                      <a:pt x="31516" y="49559"/>
                      <a:pt x="36125" y="49559"/>
                    </a:cubicBezTo>
                    <a:cubicBezTo>
                      <a:pt x="39001" y="49559"/>
                      <a:pt x="41699" y="49057"/>
                      <a:pt x="43865" y="48249"/>
                    </a:cubicBezTo>
                    <a:cubicBezTo>
                      <a:pt x="47868" y="46748"/>
                      <a:pt x="50703" y="44747"/>
                      <a:pt x="53038" y="41745"/>
                    </a:cubicBezTo>
                    <a:cubicBezTo>
                      <a:pt x="47567" y="38409"/>
                      <a:pt x="42731" y="34139"/>
                      <a:pt x="38794" y="29069"/>
                    </a:cubicBezTo>
                    <a:cubicBezTo>
                      <a:pt x="38294" y="29369"/>
                      <a:pt x="37727" y="29636"/>
                      <a:pt x="37160" y="29836"/>
                    </a:cubicBezTo>
                    <a:cubicBezTo>
                      <a:pt x="36034" y="30229"/>
                      <a:pt x="35004" y="30414"/>
                      <a:pt x="34049" y="30414"/>
                    </a:cubicBezTo>
                    <a:cubicBezTo>
                      <a:pt x="30872" y="30414"/>
                      <a:pt x="28519" y="28372"/>
                      <a:pt x="26185" y="25166"/>
                    </a:cubicBezTo>
                    <a:cubicBezTo>
                      <a:pt x="23150" y="20996"/>
                      <a:pt x="22016" y="15793"/>
                      <a:pt x="20815" y="10556"/>
                    </a:cubicBezTo>
                    <a:lnTo>
                      <a:pt x="17179" y="7253"/>
                    </a:lnTo>
                    <a:cubicBezTo>
                      <a:pt x="15278" y="4685"/>
                      <a:pt x="14177" y="2750"/>
                      <a:pt x="12676" y="749"/>
                    </a:cubicBezTo>
                    <a:cubicBezTo>
                      <a:pt x="12397" y="386"/>
                      <a:pt x="11978" y="0"/>
                      <a:pt x="11556" y="0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48"/>
              <p:cNvSpPr/>
              <p:nvPr/>
            </p:nvSpPr>
            <p:spPr>
              <a:xfrm>
                <a:off x="1709433" y="3046408"/>
                <a:ext cx="104649" cy="36509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770" fill="none" extrusionOk="0">
                    <a:moveTo>
                      <a:pt x="0" y="2770"/>
                    </a:moveTo>
                    <a:cubicBezTo>
                      <a:pt x="2436" y="1335"/>
                      <a:pt x="5137" y="368"/>
                      <a:pt x="7939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8"/>
              <p:cNvSpPr/>
              <p:nvPr/>
            </p:nvSpPr>
            <p:spPr>
              <a:xfrm>
                <a:off x="2061213" y="3581985"/>
                <a:ext cx="51890" cy="23764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803" fill="none" extrusionOk="0">
                    <a:moveTo>
                      <a:pt x="0" y="1"/>
                    </a:moveTo>
                    <a:cubicBezTo>
                      <a:pt x="0" y="1"/>
                      <a:pt x="1835" y="1802"/>
                      <a:pt x="3936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8"/>
              <p:cNvSpPr/>
              <p:nvPr/>
            </p:nvSpPr>
            <p:spPr>
              <a:xfrm>
                <a:off x="1788144" y="3022917"/>
                <a:ext cx="174108" cy="80662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6120" extrusionOk="0">
                    <a:moveTo>
                      <a:pt x="12195" y="1"/>
                    </a:moveTo>
                    <a:cubicBezTo>
                      <a:pt x="12101" y="1"/>
                      <a:pt x="12005" y="7"/>
                      <a:pt x="11909" y="15"/>
                    </a:cubicBezTo>
                    <a:cubicBezTo>
                      <a:pt x="10341" y="215"/>
                      <a:pt x="9641" y="715"/>
                      <a:pt x="8173" y="1683"/>
                    </a:cubicBezTo>
                    <a:cubicBezTo>
                      <a:pt x="7888" y="1650"/>
                      <a:pt x="7601" y="1634"/>
                      <a:pt x="7313" y="1634"/>
                    </a:cubicBezTo>
                    <a:cubicBezTo>
                      <a:pt x="4374" y="1634"/>
                      <a:pt x="1398" y="3309"/>
                      <a:pt x="0" y="5953"/>
                    </a:cubicBezTo>
                    <a:lnTo>
                      <a:pt x="8640" y="6119"/>
                    </a:lnTo>
                    <a:cubicBezTo>
                      <a:pt x="10208" y="4518"/>
                      <a:pt x="11075" y="3384"/>
                      <a:pt x="12543" y="1683"/>
                    </a:cubicBezTo>
                    <a:cubicBezTo>
                      <a:pt x="12876" y="1316"/>
                      <a:pt x="13210" y="715"/>
                      <a:pt x="12943" y="315"/>
                    </a:cubicBezTo>
                    <a:cubicBezTo>
                      <a:pt x="12766" y="62"/>
                      <a:pt x="12492" y="1"/>
                      <a:pt x="12195" y="1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8"/>
              <p:cNvSpPr/>
              <p:nvPr/>
            </p:nvSpPr>
            <p:spPr>
              <a:xfrm>
                <a:off x="1788144" y="3022667"/>
                <a:ext cx="174108" cy="80912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6139" fill="none" extrusionOk="0">
                    <a:moveTo>
                      <a:pt x="0" y="5972"/>
                    </a:moveTo>
                    <a:cubicBezTo>
                      <a:pt x="1535" y="3069"/>
                      <a:pt x="4971" y="1335"/>
                      <a:pt x="8173" y="1702"/>
                    </a:cubicBezTo>
                    <a:cubicBezTo>
                      <a:pt x="9641" y="734"/>
                      <a:pt x="10341" y="234"/>
                      <a:pt x="11909" y="34"/>
                    </a:cubicBezTo>
                    <a:cubicBezTo>
                      <a:pt x="12309" y="1"/>
                      <a:pt x="12709" y="1"/>
                      <a:pt x="12943" y="334"/>
                    </a:cubicBezTo>
                    <a:cubicBezTo>
                      <a:pt x="13210" y="734"/>
                      <a:pt x="12876" y="1335"/>
                      <a:pt x="12543" y="1702"/>
                    </a:cubicBezTo>
                    <a:cubicBezTo>
                      <a:pt x="11075" y="3403"/>
                      <a:pt x="10208" y="4537"/>
                      <a:pt x="8640" y="6138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8"/>
              <p:cNvSpPr/>
              <p:nvPr/>
            </p:nvSpPr>
            <p:spPr>
              <a:xfrm>
                <a:off x="2276229" y="2818199"/>
                <a:ext cx="846775" cy="1113829"/>
              </a:xfrm>
              <a:custGeom>
                <a:avLst/>
                <a:gdLst/>
                <a:ahLst/>
                <a:cxnLst/>
                <a:rect l="l" t="t" r="r" b="b"/>
                <a:pathLst>
                  <a:path w="64247" h="84509" extrusionOk="0">
                    <a:moveTo>
                      <a:pt x="13944" y="1"/>
                    </a:moveTo>
                    <a:cubicBezTo>
                      <a:pt x="12343" y="935"/>
                      <a:pt x="10875" y="2035"/>
                      <a:pt x="9508" y="3236"/>
                    </a:cubicBezTo>
                    <a:lnTo>
                      <a:pt x="4504" y="31690"/>
                    </a:lnTo>
                    <a:cubicBezTo>
                      <a:pt x="4371" y="46901"/>
                      <a:pt x="2936" y="62112"/>
                      <a:pt x="1" y="77823"/>
                    </a:cubicBezTo>
                    <a:cubicBezTo>
                      <a:pt x="3637" y="78924"/>
                      <a:pt x="7339" y="79891"/>
                      <a:pt x="11042" y="80758"/>
                    </a:cubicBezTo>
                    <a:cubicBezTo>
                      <a:pt x="20416" y="82946"/>
                      <a:pt x="30151" y="84508"/>
                      <a:pt x="39741" y="84508"/>
                    </a:cubicBezTo>
                    <a:cubicBezTo>
                      <a:pt x="48134" y="84508"/>
                      <a:pt x="56416" y="83312"/>
                      <a:pt x="64247" y="80291"/>
                    </a:cubicBezTo>
                    <a:lnTo>
                      <a:pt x="57976" y="26786"/>
                    </a:lnTo>
                    <a:lnTo>
                      <a:pt x="57375" y="1201"/>
                    </a:lnTo>
                    <a:cubicBezTo>
                      <a:pt x="56841" y="834"/>
                      <a:pt x="56308" y="434"/>
                      <a:pt x="55741" y="101"/>
                    </a:cubicBezTo>
                    <a:cubicBezTo>
                      <a:pt x="55741" y="101"/>
                      <a:pt x="32724" y="2936"/>
                      <a:pt x="32291" y="3236"/>
                    </a:cubicBezTo>
                    <a:cubicBezTo>
                      <a:pt x="32272" y="3248"/>
                      <a:pt x="32224" y="3254"/>
                      <a:pt x="32149" y="3254"/>
                    </a:cubicBezTo>
                    <a:cubicBezTo>
                      <a:pt x="30397" y="3254"/>
                      <a:pt x="13944" y="1"/>
                      <a:pt x="139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8"/>
              <p:cNvSpPr/>
              <p:nvPr/>
            </p:nvSpPr>
            <p:spPr>
              <a:xfrm>
                <a:off x="2460041" y="2754345"/>
                <a:ext cx="550884" cy="216561"/>
              </a:xfrm>
              <a:custGeom>
                <a:avLst/>
                <a:gdLst/>
                <a:ahLst/>
                <a:cxnLst/>
                <a:rect l="l" t="t" r="r" b="b"/>
                <a:pathLst>
                  <a:path w="41797" h="16431" extrusionOk="0">
                    <a:moveTo>
                      <a:pt x="24810" y="0"/>
                    </a:moveTo>
                    <a:cubicBezTo>
                      <a:pt x="23229" y="0"/>
                      <a:pt x="21647" y="123"/>
                      <a:pt x="20081" y="375"/>
                    </a:cubicBezTo>
                    <a:cubicBezTo>
                      <a:pt x="18728" y="193"/>
                      <a:pt x="17395" y="106"/>
                      <a:pt x="16084" y="106"/>
                    </a:cubicBezTo>
                    <a:cubicBezTo>
                      <a:pt x="10158" y="106"/>
                      <a:pt x="4699" y="1888"/>
                      <a:pt x="0" y="4811"/>
                    </a:cubicBezTo>
                    <a:cubicBezTo>
                      <a:pt x="4445" y="11851"/>
                      <a:pt x="12613" y="16430"/>
                      <a:pt x="20975" y="16430"/>
                    </a:cubicBezTo>
                    <a:cubicBezTo>
                      <a:pt x="21211" y="16430"/>
                      <a:pt x="21447" y="16427"/>
                      <a:pt x="21682" y="16419"/>
                    </a:cubicBezTo>
                    <a:cubicBezTo>
                      <a:pt x="29721" y="16186"/>
                      <a:pt x="37460" y="11683"/>
                      <a:pt x="41797" y="4911"/>
                    </a:cubicBezTo>
                    <a:cubicBezTo>
                      <a:pt x="36734" y="1747"/>
                      <a:pt x="30775" y="0"/>
                      <a:pt x="24810" y="0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8"/>
              <p:cNvSpPr/>
              <p:nvPr/>
            </p:nvSpPr>
            <p:spPr>
              <a:xfrm>
                <a:off x="2276229" y="3235927"/>
                <a:ext cx="59376" cy="608494"/>
              </a:xfrm>
              <a:custGeom>
                <a:avLst/>
                <a:gdLst/>
                <a:ahLst/>
                <a:cxnLst/>
                <a:rect l="l" t="t" r="r" b="b"/>
                <a:pathLst>
                  <a:path w="4505" h="46168" fill="none" extrusionOk="0">
                    <a:moveTo>
                      <a:pt x="1" y="46167"/>
                    </a:moveTo>
                    <a:cubicBezTo>
                      <a:pt x="2936" y="30423"/>
                      <a:pt x="4337" y="15212"/>
                      <a:pt x="4504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8"/>
              <p:cNvSpPr/>
              <p:nvPr/>
            </p:nvSpPr>
            <p:spPr>
              <a:xfrm>
                <a:off x="3040033" y="3171730"/>
                <a:ext cx="83100" cy="704774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3473" fill="none" extrusionOk="0">
                    <a:moveTo>
                      <a:pt x="0" y="1"/>
                    </a:moveTo>
                    <a:lnTo>
                      <a:pt x="6305" y="534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8"/>
              <p:cNvSpPr/>
              <p:nvPr/>
            </p:nvSpPr>
            <p:spPr>
              <a:xfrm>
                <a:off x="2810939" y="2940002"/>
                <a:ext cx="54961" cy="85749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6506" extrusionOk="0">
                    <a:moveTo>
                      <a:pt x="1601" y="0"/>
                    </a:moveTo>
                    <a:cubicBezTo>
                      <a:pt x="1601" y="0"/>
                      <a:pt x="234" y="1301"/>
                      <a:pt x="134" y="3236"/>
                    </a:cubicBezTo>
                    <a:cubicBezTo>
                      <a:pt x="0" y="5104"/>
                      <a:pt x="2135" y="6505"/>
                      <a:pt x="2135" y="6505"/>
                    </a:cubicBezTo>
                    <a:lnTo>
                      <a:pt x="4170" y="4737"/>
                    </a:lnTo>
                    <a:cubicBezTo>
                      <a:pt x="3569" y="3003"/>
                      <a:pt x="2769" y="1435"/>
                      <a:pt x="1601" y="0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8"/>
              <p:cNvSpPr/>
              <p:nvPr/>
            </p:nvSpPr>
            <p:spPr>
              <a:xfrm>
                <a:off x="2633282" y="2733372"/>
                <a:ext cx="200059" cy="363004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27542" extrusionOk="0">
                    <a:moveTo>
                      <a:pt x="7940" y="0"/>
                    </a:moveTo>
                    <a:cubicBezTo>
                      <a:pt x="6150" y="0"/>
                      <a:pt x="4395" y="83"/>
                      <a:pt x="2669" y="264"/>
                    </a:cubicBezTo>
                    <a:cubicBezTo>
                      <a:pt x="1469" y="398"/>
                      <a:pt x="568" y="1332"/>
                      <a:pt x="468" y="2533"/>
                    </a:cubicBezTo>
                    <a:cubicBezTo>
                      <a:pt x="68" y="9838"/>
                      <a:pt x="1" y="17343"/>
                      <a:pt x="434" y="24882"/>
                    </a:cubicBezTo>
                    <a:cubicBezTo>
                      <a:pt x="468" y="26050"/>
                      <a:pt x="1402" y="27017"/>
                      <a:pt x="2569" y="27184"/>
                    </a:cubicBezTo>
                    <a:cubicBezTo>
                      <a:pt x="4382" y="27424"/>
                      <a:pt x="6205" y="27542"/>
                      <a:pt x="8038" y="27542"/>
                    </a:cubicBezTo>
                    <a:cubicBezTo>
                      <a:pt x="9511" y="27542"/>
                      <a:pt x="10990" y="27466"/>
                      <a:pt x="12476" y="27317"/>
                    </a:cubicBezTo>
                    <a:cubicBezTo>
                      <a:pt x="13711" y="27184"/>
                      <a:pt x="14611" y="26216"/>
                      <a:pt x="14678" y="25015"/>
                    </a:cubicBezTo>
                    <a:cubicBezTo>
                      <a:pt x="15145" y="17510"/>
                      <a:pt x="15178" y="10005"/>
                      <a:pt x="14811" y="2499"/>
                    </a:cubicBezTo>
                    <a:cubicBezTo>
                      <a:pt x="14778" y="1298"/>
                      <a:pt x="13777" y="298"/>
                      <a:pt x="12510" y="164"/>
                    </a:cubicBezTo>
                    <a:cubicBezTo>
                      <a:pt x="10960" y="58"/>
                      <a:pt x="9438" y="0"/>
                      <a:pt x="79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8"/>
              <p:cNvSpPr/>
              <p:nvPr/>
            </p:nvSpPr>
            <p:spPr>
              <a:xfrm>
                <a:off x="2633282" y="2732449"/>
                <a:ext cx="200059" cy="36536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27721" fill="none" extrusionOk="0">
                    <a:moveTo>
                      <a:pt x="14811" y="2569"/>
                    </a:moveTo>
                    <a:cubicBezTo>
                      <a:pt x="15178" y="10075"/>
                      <a:pt x="15145" y="17580"/>
                      <a:pt x="14678" y="25085"/>
                    </a:cubicBezTo>
                    <a:cubicBezTo>
                      <a:pt x="14611" y="26286"/>
                      <a:pt x="13711" y="27254"/>
                      <a:pt x="12476" y="27387"/>
                    </a:cubicBezTo>
                    <a:cubicBezTo>
                      <a:pt x="9141" y="27721"/>
                      <a:pt x="5838" y="27687"/>
                      <a:pt x="2569" y="27254"/>
                    </a:cubicBezTo>
                    <a:cubicBezTo>
                      <a:pt x="1402" y="27087"/>
                      <a:pt x="468" y="26120"/>
                      <a:pt x="434" y="24952"/>
                    </a:cubicBezTo>
                    <a:cubicBezTo>
                      <a:pt x="1" y="17413"/>
                      <a:pt x="68" y="9908"/>
                      <a:pt x="468" y="2603"/>
                    </a:cubicBezTo>
                    <a:cubicBezTo>
                      <a:pt x="568" y="1402"/>
                      <a:pt x="1469" y="468"/>
                      <a:pt x="2669" y="334"/>
                    </a:cubicBezTo>
                    <a:cubicBezTo>
                      <a:pt x="5838" y="1"/>
                      <a:pt x="9107" y="1"/>
                      <a:pt x="12510" y="234"/>
                    </a:cubicBezTo>
                    <a:cubicBezTo>
                      <a:pt x="13777" y="368"/>
                      <a:pt x="14778" y="1368"/>
                      <a:pt x="14811" y="256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8"/>
              <p:cNvSpPr/>
              <p:nvPr/>
            </p:nvSpPr>
            <p:spPr>
              <a:xfrm>
                <a:off x="2675057" y="2917157"/>
                <a:ext cx="520557" cy="827440"/>
              </a:xfrm>
              <a:custGeom>
                <a:avLst/>
                <a:gdLst/>
                <a:ahLst/>
                <a:cxnLst/>
                <a:rect l="l" t="t" r="r" b="b"/>
                <a:pathLst>
                  <a:path w="39496" h="62780" extrusionOk="0">
                    <a:moveTo>
                      <a:pt x="6395" y="1"/>
                    </a:moveTo>
                    <a:cubicBezTo>
                      <a:pt x="6226" y="1"/>
                      <a:pt x="6068" y="48"/>
                      <a:pt x="5938" y="166"/>
                    </a:cubicBezTo>
                    <a:cubicBezTo>
                      <a:pt x="5738" y="366"/>
                      <a:pt x="5638" y="699"/>
                      <a:pt x="5738" y="1000"/>
                    </a:cubicBezTo>
                    <a:cubicBezTo>
                      <a:pt x="5805" y="1300"/>
                      <a:pt x="5972" y="1533"/>
                      <a:pt x="6138" y="1800"/>
                    </a:cubicBezTo>
                    <a:cubicBezTo>
                      <a:pt x="7439" y="3702"/>
                      <a:pt x="8674" y="5570"/>
                      <a:pt x="9975" y="7504"/>
                    </a:cubicBezTo>
                    <a:cubicBezTo>
                      <a:pt x="8340" y="5503"/>
                      <a:pt x="6605" y="3702"/>
                      <a:pt x="4571" y="2334"/>
                    </a:cubicBezTo>
                    <a:cubicBezTo>
                      <a:pt x="4195" y="2091"/>
                      <a:pt x="3746" y="1877"/>
                      <a:pt x="3349" y="1877"/>
                    </a:cubicBezTo>
                    <a:cubicBezTo>
                      <a:pt x="3148" y="1877"/>
                      <a:pt x="2960" y="1932"/>
                      <a:pt x="2803" y="2067"/>
                    </a:cubicBezTo>
                    <a:cubicBezTo>
                      <a:pt x="2569" y="2334"/>
                      <a:pt x="2469" y="2801"/>
                      <a:pt x="2603" y="3134"/>
                    </a:cubicBezTo>
                    <a:cubicBezTo>
                      <a:pt x="2736" y="3501"/>
                      <a:pt x="2970" y="3802"/>
                      <a:pt x="3170" y="4068"/>
                    </a:cubicBezTo>
                    <a:cubicBezTo>
                      <a:pt x="4637" y="5903"/>
                      <a:pt x="6072" y="7804"/>
                      <a:pt x="7506" y="9639"/>
                    </a:cubicBezTo>
                    <a:cubicBezTo>
                      <a:pt x="5671" y="7905"/>
                      <a:pt x="4004" y="6203"/>
                      <a:pt x="2102" y="4802"/>
                    </a:cubicBezTo>
                    <a:cubicBezTo>
                      <a:pt x="1802" y="4569"/>
                      <a:pt x="1502" y="4369"/>
                      <a:pt x="1168" y="4302"/>
                    </a:cubicBezTo>
                    <a:cubicBezTo>
                      <a:pt x="1081" y="4276"/>
                      <a:pt x="989" y="4263"/>
                      <a:pt x="898" y="4263"/>
                    </a:cubicBezTo>
                    <a:cubicBezTo>
                      <a:pt x="639" y="4263"/>
                      <a:pt x="382" y="4363"/>
                      <a:pt x="234" y="4535"/>
                    </a:cubicBezTo>
                    <a:cubicBezTo>
                      <a:pt x="1" y="4802"/>
                      <a:pt x="1" y="5169"/>
                      <a:pt x="101" y="5469"/>
                    </a:cubicBezTo>
                    <a:cubicBezTo>
                      <a:pt x="234" y="5736"/>
                      <a:pt x="401" y="6003"/>
                      <a:pt x="601" y="6237"/>
                    </a:cubicBezTo>
                    <a:cubicBezTo>
                      <a:pt x="1635" y="7571"/>
                      <a:pt x="2736" y="8972"/>
                      <a:pt x="3770" y="10306"/>
                    </a:cubicBezTo>
                    <a:cubicBezTo>
                      <a:pt x="3136" y="9773"/>
                      <a:pt x="2503" y="9372"/>
                      <a:pt x="1835" y="9005"/>
                    </a:cubicBezTo>
                    <a:cubicBezTo>
                      <a:pt x="1574" y="8839"/>
                      <a:pt x="1262" y="8690"/>
                      <a:pt x="972" y="8690"/>
                    </a:cubicBezTo>
                    <a:cubicBezTo>
                      <a:pt x="854" y="8690"/>
                      <a:pt x="740" y="8714"/>
                      <a:pt x="635" y="8772"/>
                    </a:cubicBezTo>
                    <a:cubicBezTo>
                      <a:pt x="301" y="8972"/>
                      <a:pt x="168" y="9372"/>
                      <a:pt x="268" y="9739"/>
                    </a:cubicBezTo>
                    <a:cubicBezTo>
                      <a:pt x="334" y="10139"/>
                      <a:pt x="568" y="10406"/>
                      <a:pt x="801" y="10707"/>
                    </a:cubicBezTo>
                    <a:cubicBezTo>
                      <a:pt x="1735" y="11874"/>
                      <a:pt x="2803" y="12908"/>
                      <a:pt x="4004" y="13775"/>
                    </a:cubicBezTo>
                    <a:cubicBezTo>
                      <a:pt x="4504" y="15977"/>
                      <a:pt x="5772" y="18045"/>
                      <a:pt x="7439" y="19680"/>
                    </a:cubicBezTo>
                    <a:cubicBezTo>
                      <a:pt x="8607" y="31688"/>
                      <a:pt x="12610" y="43363"/>
                      <a:pt x="18981" y="53537"/>
                    </a:cubicBezTo>
                    <a:cubicBezTo>
                      <a:pt x="20515" y="55939"/>
                      <a:pt x="22250" y="58374"/>
                      <a:pt x="24485" y="60175"/>
                    </a:cubicBezTo>
                    <a:cubicBezTo>
                      <a:pt x="26465" y="61719"/>
                      <a:pt x="28929" y="62779"/>
                      <a:pt x="31432" y="62779"/>
                    </a:cubicBezTo>
                    <a:cubicBezTo>
                      <a:pt x="31796" y="62779"/>
                      <a:pt x="32160" y="62757"/>
                      <a:pt x="32524" y="62710"/>
                    </a:cubicBezTo>
                    <a:cubicBezTo>
                      <a:pt x="35026" y="62377"/>
                      <a:pt x="37327" y="60909"/>
                      <a:pt x="39029" y="59041"/>
                    </a:cubicBezTo>
                    <a:cubicBezTo>
                      <a:pt x="39195" y="58841"/>
                      <a:pt x="39329" y="58641"/>
                      <a:pt x="39496" y="58507"/>
                    </a:cubicBezTo>
                    <a:lnTo>
                      <a:pt x="37761" y="48534"/>
                    </a:lnTo>
                    <a:cubicBezTo>
                      <a:pt x="36927" y="42930"/>
                      <a:pt x="33124" y="38260"/>
                      <a:pt x="29188" y="34157"/>
                    </a:cubicBezTo>
                    <a:cubicBezTo>
                      <a:pt x="25285" y="30020"/>
                      <a:pt x="20415" y="24983"/>
                      <a:pt x="18180" y="19746"/>
                    </a:cubicBezTo>
                    <a:cubicBezTo>
                      <a:pt x="16412" y="15543"/>
                      <a:pt x="16012" y="10707"/>
                      <a:pt x="14478" y="6470"/>
                    </a:cubicBezTo>
                    <a:lnTo>
                      <a:pt x="12443" y="6070"/>
                    </a:lnTo>
                    <a:cubicBezTo>
                      <a:pt x="11309" y="3735"/>
                      <a:pt x="9508" y="1700"/>
                      <a:pt x="7306" y="332"/>
                    </a:cubicBezTo>
                    <a:cubicBezTo>
                      <a:pt x="7047" y="160"/>
                      <a:pt x="6704" y="1"/>
                      <a:pt x="6395" y="1"/>
                    </a:cubicBezTo>
                    <a:close/>
                  </a:path>
                </a:pathLst>
              </a:custGeom>
              <a:solidFill>
                <a:srgbClr val="9E49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8"/>
              <p:cNvSpPr/>
              <p:nvPr/>
            </p:nvSpPr>
            <p:spPr>
              <a:xfrm>
                <a:off x="2723870" y="3051694"/>
                <a:ext cx="17595" cy="15842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202" fill="none" extrusionOk="0">
                    <a:moveTo>
                      <a:pt x="0" y="0"/>
                    </a:moveTo>
                    <a:cubicBezTo>
                      <a:pt x="434" y="367"/>
                      <a:pt x="901" y="801"/>
                      <a:pt x="1335" y="120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8"/>
              <p:cNvSpPr/>
              <p:nvPr/>
            </p:nvSpPr>
            <p:spPr>
              <a:xfrm>
                <a:off x="2674187" y="2914494"/>
                <a:ext cx="163999" cy="261162"/>
              </a:xfrm>
              <a:custGeom>
                <a:avLst/>
                <a:gdLst/>
                <a:ahLst/>
                <a:cxnLst/>
                <a:rect l="l" t="t" r="r" b="b"/>
                <a:pathLst>
                  <a:path w="12443" h="19815" fill="none" extrusionOk="0">
                    <a:moveTo>
                      <a:pt x="7439" y="19815"/>
                    </a:moveTo>
                    <a:cubicBezTo>
                      <a:pt x="5771" y="18214"/>
                      <a:pt x="4503" y="16112"/>
                      <a:pt x="4003" y="13944"/>
                    </a:cubicBezTo>
                    <a:cubicBezTo>
                      <a:pt x="2802" y="13077"/>
                      <a:pt x="1701" y="12043"/>
                      <a:pt x="801" y="10875"/>
                    </a:cubicBezTo>
                    <a:cubicBezTo>
                      <a:pt x="534" y="10575"/>
                      <a:pt x="334" y="10275"/>
                      <a:pt x="267" y="9908"/>
                    </a:cubicBezTo>
                    <a:cubicBezTo>
                      <a:pt x="167" y="9541"/>
                      <a:pt x="300" y="9107"/>
                      <a:pt x="634" y="8940"/>
                    </a:cubicBezTo>
                    <a:cubicBezTo>
                      <a:pt x="1001" y="8740"/>
                      <a:pt x="1468" y="8940"/>
                      <a:pt x="1835" y="9141"/>
                    </a:cubicBezTo>
                    <a:cubicBezTo>
                      <a:pt x="2502" y="9541"/>
                      <a:pt x="3136" y="9941"/>
                      <a:pt x="3769" y="10442"/>
                    </a:cubicBezTo>
                    <a:cubicBezTo>
                      <a:pt x="2702" y="9107"/>
                      <a:pt x="1635" y="7740"/>
                      <a:pt x="600" y="6405"/>
                    </a:cubicBezTo>
                    <a:cubicBezTo>
                      <a:pt x="367" y="6138"/>
                      <a:pt x="200" y="5905"/>
                      <a:pt x="100" y="5605"/>
                    </a:cubicBezTo>
                    <a:cubicBezTo>
                      <a:pt x="0" y="5338"/>
                      <a:pt x="0" y="4938"/>
                      <a:pt x="200" y="4704"/>
                    </a:cubicBezTo>
                    <a:cubicBezTo>
                      <a:pt x="434" y="4437"/>
                      <a:pt x="834" y="4371"/>
                      <a:pt x="1168" y="4437"/>
                    </a:cubicBezTo>
                    <a:cubicBezTo>
                      <a:pt x="1501" y="4537"/>
                      <a:pt x="1801" y="4737"/>
                      <a:pt x="2102" y="4938"/>
                    </a:cubicBezTo>
                    <a:cubicBezTo>
                      <a:pt x="4003" y="6372"/>
                      <a:pt x="5671" y="8073"/>
                      <a:pt x="7505" y="9774"/>
                    </a:cubicBezTo>
                    <a:cubicBezTo>
                      <a:pt x="6038" y="7940"/>
                      <a:pt x="4637" y="6072"/>
                      <a:pt x="3169" y="4237"/>
                    </a:cubicBezTo>
                    <a:cubicBezTo>
                      <a:pt x="2969" y="3937"/>
                      <a:pt x="2702" y="3670"/>
                      <a:pt x="2602" y="3270"/>
                    </a:cubicBezTo>
                    <a:cubicBezTo>
                      <a:pt x="2468" y="2936"/>
                      <a:pt x="2535" y="2503"/>
                      <a:pt x="2802" y="2236"/>
                    </a:cubicBezTo>
                    <a:cubicBezTo>
                      <a:pt x="3269" y="1835"/>
                      <a:pt x="4003" y="2102"/>
                      <a:pt x="4537" y="2503"/>
                    </a:cubicBezTo>
                    <a:cubicBezTo>
                      <a:pt x="6605" y="3870"/>
                      <a:pt x="8339" y="5671"/>
                      <a:pt x="9974" y="7673"/>
                    </a:cubicBezTo>
                    <a:cubicBezTo>
                      <a:pt x="8673" y="5738"/>
                      <a:pt x="7439" y="3870"/>
                      <a:pt x="6138" y="1935"/>
                    </a:cubicBezTo>
                    <a:cubicBezTo>
                      <a:pt x="5971" y="1702"/>
                      <a:pt x="5804" y="1435"/>
                      <a:pt x="5704" y="1168"/>
                    </a:cubicBezTo>
                    <a:cubicBezTo>
                      <a:pt x="5637" y="868"/>
                      <a:pt x="5704" y="534"/>
                      <a:pt x="5938" y="334"/>
                    </a:cubicBezTo>
                    <a:cubicBezTo>
                      <a:pt x="6305" y="1"/>
                      <a:pt x="6872" y="234"/>
                      <a:pt x="7305" y="501"/>
                    </a:cubicBezTo>
                    <a:cubicBezTo>
                      <a:pt x="9507" y="1869"/>
                      <a:pt x="11308" y="3904"/>
                      <a:pt x="12442" y="62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8"/>
              <p:cNvSpPr/>
              <p:nvPr/>
            </p:nvSpPr>
            <p:spPr>
              <a:xfrm>
                <a:off x="3040468" y="3673007"/>
                <a:ext cx="45300" cy="30788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2336" fill="none" extrusionOk="0">
                    <a:moveTo>
                      <a:pt x="1" y="1"/>
                    </a:moveTo>
                    <a:cubicBezTo>
                      <a:pt x="1" y="1"/>
                      <a:pt x="568" y="2336"/>
                      <a:pt x="3436" y="17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8"/>
              <p:cNvSpPr/>
              <p:nvPr/>
            </p:nvSpPr>
            <p:spPr>
              <a:xfrm>
                <a:off x="2865896" y="3002445"/>
                <a:ext cx="306896" cy="554404"/>
              </a:xfrm>
              <a:custGeom>
                <a:avLst/>
                <a:gdLst/>
                <a:ahLst/>
                <a:cxnLst/>
                <a:rect l="l" t="t" r="r" b="b"/>
                <a:pathLst>
                  <a:path w="23285" h="42064" fill="none" extrusionOk="0">
                    <a:moveTo>
                      <a:pt x="1" y="0"/>
                    </a:moveTo>
                    <a:cubicBezTo>
                      <a:pt x="1535" y="4237"/>
                      <a:pt x="1935" y="9073"/>
                      <a:pt x="3703" y="13276"/>
                    </a:cubicBezTo>
                    <a:cubicBezTo>
                      <a:pt x="5938" y="18513"/>
                      <a:pt x="10808" y="23550"/>
                      <a:pt x="14711" y="27687"/>
                    </a:cubicBezTo>
                    <a:cubicBezTo>
                      <a:pt x="18647" y="31790"/>
                      <a:pt x="22450" y="36460"/>
                      <a:pt x="23284" y="4206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48" name="Google Shape;1348;p48"/>
          <p:cNvSpPr/>
          <p:nvPr/>
        </p:nvSpPr>
        <p:spPr>
          <a:xfrm rot="10800000" flipH="1">
            <a:off x="4029737" y="4053150"/>
            <a:ext cx="553564" cy="553564"/>
          </a:xfrm>
          <a:custGeom>
            <a:avLst/>
            <a:gdLst/>
            <a:ahLst/>
            <a:cxnLst/>
            <a:rect l="l" t="t" r="r" b="b"/>
            <a:pathLst>
              <a:path w="9808" h="9808" extrusionOk="0">
                <a:moveTo>
                  <a:pt x="0" y="1"/>
                </a:moveTo>
                <a:lnTo>
                  <a:pt x="0" y="9808"/>
                </a:lnTo>
                <a:lnTo>
                  <a:pt x="9807" y="9808"/>
                </a:lnTo>
                <a:lnTo>
                  <a:pt x="980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48"/>
          <p:cNvGrpSpPr/>
          <p:nvPr/>
        </p:nvGrpSpPr>
        <p:grpSpPr>
          <a:xfrm rot="-8100000">
            <a:off x="4033330" y="2545760"/>
            <a:ext cx="1024599" cy="798149"/>
            <a:chOff x="4860300" y="3911200"/>
            <a:chExt cx="675525" cy="526225"/>
          </a:xfrm>
        </p:grpSpPr>
        <p:sp>
          <p:nvSpPr>
            <p:cNvPr id="1350" name="Google Shape;1350;p48"/>
            <p:cNvSpPr/>
            <p:nvPr/>
          </p:nvSpPr>
          <p:spPr>
            <a:xfrm>
              <a:off x="4860300" y="3924925"/>
              <a:ext cx="635475" cy="512500"/>
            </a:xfrm>
            <a:custGeom>
              <a:avLst/>
              <a:gdLst/>
              <a:ahLst/>
              <a:cxnLst/>
              <a:rect l="l" t="t" r="r" b="b"/>
              <a:pathLst>
                <a:path w="25419" h="20500" extrusionOk="0">
                  <a:moveTo>
                    <a:pt x="23233" y="2036"/>
                  </a:moveTo>
                  <a:cubicBezTo>
                    <a:pt x="23191" y="2052"/>
                    <a:pt x="23150" y="2068"/>
                    <a:pt x="23117" y="2068"/>
                  </a:cubicBezTo>
                  <a:cubicBezTo>
                    <a:pt x="23148" y="2068"/>
                    <a:pt x="23193" y="2054"/>
                    <a:pt x="23233" y="2036"/>
                  </a:cubicBezTo>
                  <a:close/>
                  <a:moveTo>
                    <a:pt x="21026" y="2744"/>
                  </a:moveTo>
                  <a:cubicBezTo>
                    <a:pt x="20998" y="2751"/>
                    <a:pt x="20970" y="2758"/>
                    <a:pt x="20949" y="2769"/>
                  </a:cubicBezTo>
                  <a:cubicBezTo>
                    <a:pt x="20971" y="2769"/>
                    <a:pt x="21023" y="2754"/>
                    <a:pt x="21026" y="2744"/>
                  </a:cubicBezTo>
                  <a:close/>
                  <a:moveTo>
                    <a:pt x="16422" y="4497"/>
                  </a:moveTo>
                  <a:cubicBezTo>
                    <a:pt x="16419" y="4499"/>
                    <a:pt x="16416" y="4501"/>
                    <a:pt x="16413" y="4503"/>
                  </a:cubicBezTo>
                  <a:cubicBezTo>
                    <a:pt x="16416" y="4503"/>
                    <a:pt x="16419" y="4501"/>
                    <a:pt x="16422" y="4497"/>
                  </a:cubicBezTo>
                  <a:close/>
                  <a:moveTo>
                    <a:pt x="10133" y="6562"/>
                  </a:moveTo>
                  <a:cubicBezTo>
                    <a:pt x="10125" y="6562"/>
                    <a:pt x="10106" y="6573"/>
                    <a:pt x="10075" y="6605"/>
                  </a:cubicBezTo>
                  <a:cubicBezTo>
                    <a:pt x="10095" y="6592"/>
                    <a:pt x="10115" y="6578"/>
                    <a:pt x="10137" y="6563"/>
                  </a:cubicBezTo>
                  <a:lnTo>
                    <a:pt x="10137" y="6563"/>
                  </a:lnTo>
                  <a:cubicBezTo>
                    <a:pt x="10136" y="6562"/>
                    <a:pt x="10135" y="6562"/>
                    <a:pt x="10133" y="6562"/>
                  </a:cubicBezTo>
                  <a:close/>
                  <a:moveTo>
                    <a:pt x="10175" y="9007"/>
                  </a:moveTo>
                  <a:cubicBezTo>
                    <a:pt x="10125" y="9057"/>
                    <a:pt x="10061" y="9111"/>
                    <a:pt x="9985" y="9176"/>
                  </a:cubicBezTo>
                  <a:lnTo>
                    <a:pt x="9985" y="9176"/>
                  </a:lnTo>
                  <a:cubicBezTo>
                    <a:pt x="10060" y="9121"/>
                    <a:pt x="10135" y="9047"/>
                    <a:pt x="10175" y="9007"/>
                  </a:cubicBezTo>
                  <a:close/>
                  <a:moveTo>
                    <a:pt x="1753" y="19897"/>
                  </a:moveTo>
                  <a:cubicBezTo>
                    <a:pt x="1758" y="19897"/>
                    <a:pt x="1763" y="19902"/>
                    <a:pt x="1769" y="19914"/>
                  </a:cubicBezTo>
                  <a:lnTo>
                    <a:pt x="1653" y="20117"/>
                  </a:lnTo>
                  <a:lnTo>
                    <a:pt x="1653" y="20117"/>
                  </a:lnTo>
                  <a:cubicBezTo>
                    <a:pt x="1720" y="19994"/>
                    <a:pt x="1734" y="19897"/>
                    <a:pt x="1753" y="19897"/>
                  </a:cubicBezTo>
                  <a:close/>
                  <a:moveTo>
                    <a:pt x="25419" y="0"/>
                  </a:moveTo>
                  <a:cubicBezTo>
                    <a:pt x="25352" y="0"/>
                    <a:pt x="25152" y="0"/>
                    <a:pt x="25019" y="67"/>
                  </a:cubicBezTo>
                  <a:lnTo>
                    <a:pt x="25019" y="100"/>
                  </a:lnTo>
                  <a:cubicBezTo>
                    <a:pt x="24932" y="125"/>
                    <a:pt x="24901" y="131"/>
                    <a:pt x="24882" y="131"/>
                  </a:cubicBezTo>
                  <a:cubicBezTo>
                    <a:pt x="24861" y="131"/>
                    <a:pt x="24855" y="124"/>
                    <a:pt x="24809" y="124"/>
                  </a:cubicBezTo>
                  <a:cubicBezTo>
                    <a:pt x="24784" y="124"/>
                    <a:pt x="24746" y="126"/>
                    <a:pt x="24685" y="134"/>
                  </a:cubicBezTo>
                  <a:cubicBezTo>
                    <a:pt x="24685" y="100"/>
                    <a:pt x="24918" y="67"/>
                    <a:pt x="25118" y="0"/>
                  </a:cubicBezTo>
                  <a:lnTo>
                    <a:pt x="25118" y="0"/>
                  </a:lnTo>
                  <a:cubicBezTo>
                    <a:pt x="24918" y="67"/>
                    <a:pt x="24752" y="67"/>
                    <a:pt x="24652" y="100"/>
                  </a:cubicBezTo>
                  <a:cubicBezTo>
                    <a:pt x="24485" y="100"/>
                    <a:pt x="24652" y="67"/>
                    <a:pt x="24452" y="67"/>
                  </a:cubicBezTo>
                  <a:cubicBezTo>
                    <a:pt x="24285" y="100"/>
                    <a:pt x="24118" y="167"/>
                    <a:pt x="23951" y="167"/>
                  </a:cubicBezTo>
                  <a:cubicBezTo>
                    <a:pt x="23518" y="234"/>
                    <a:pt x="23317" y="334"/>
                    <a:pt x="22951" y="401"/>
                  </a:cubicBezTo>
                  <a:lnTo>
                    <a:pt x="22984" y="334"/>
                  </a:lnTo>
                  <a:cubicBezTo>
                    <a:pt x="22850" y="334"/>
                    <a:pt x="22617" y="467"/>
                    <a:pt x="22350" y="467"/>
                  </a:cubicBezTo>
                  <a:cubicBezTo>
                    <a:pt x="22450" y="467"/>
                    <a:pt x="22484" y="467"/>
                    <a:pt x="22350" y="501"/>
                  </a:cubicBezTo>
                  <a:cubicBezTo>
                    <a:pt x="22083" y="567"/>
                    <a:pt x="21916" y="634"/>
                    <a:pt x="21683" y="634"/>
                  </a:cubicBezTo>
                  <a:lnTo>
                    <a:pt x="21516" y="734"/>
                  </a:lnTo>
                  <a:cubicBezTo>
                    <a:pt x="21283" y="767"/>
                    <a:pt x="20849" y="934"/>
                    <a:pt x="20349" y="1101"/>
                  </a:cubicBezTo>
                  <a:cubicBezTo>
                    <a:pt x="19848" y="1268"/>
                    <a:pt x="19281" y="1435"/>
                    <a:pt x="18681" y="1668"/>
                  </a:cubicBezTo>
                  <a:cubicBezTo>
                    <a:pt x="18114" y="1935"/>
                    <a:pt x="17580" y="2135"/>
                    <a:pt x="17080" y="2335"/>
                  </a:cubicBezTo>
                  <a:cubicBezTo>
                    <a:pt x="16613" y="2602"/>
                    <a:pt x="16179" y="2769"/>
                    <a:pt x="15979" y="2902"/>
                  </a:cubicBezTo>
                  <a:lnTo>
                    <a:pt x="16012" y="2836"/>
                  </a:lnTo>
                  <a:lnTo>
                    <a:pt x="16012" y="2836"/>
                  </a:lnTo>
                  <a:cubicBezTo>
                    <a:pt x="15845" y="2936"/>
                    <a:pt x="15645" y="3002"/>
                    <a:pt x="15445" y="3136"/>
                  </a:cubicBezTo>
                  <a:cubicBezTo>
                    <a:pt x="15245" y="3269"/>
                    <a:pt x="15012" y="3403"/>
                    <a:pt x="14778" y="3503"/>
                  </a:cubicBezTo>
                  <a:cubicBezTo>
                    <a:pt x="14311" y="3770"/>
                    <a:pt x="13811" y="4070"/>
                    <a:pt x="13310" y="4337"/>
                  </a:cubicBezTo>
                  <a:cubicBezTo>
                    <a:pt x="12810" y="4670"/>
                    <a:pt x="12343" y="4970"/>
                    <a:pt x="11909" y="5271"/>
                  </a:cubicBezTo>
                  <a:cubicBezTo>
                    <a:pt x="11442" y="5571"/>
                    <a:pt x="11075" y="5904"/>
                    <a:pt x="10775" y="6138"/>
                  </a:cubicBezTo>
                  <a:cubicBezTo>
                    <a:pt x="10595" y="6258"/>
                    <a:pt x="10333" y="6433"/>
                    <a:pt x="10137" y="6563"/>
                  </a:cubicBezTo>
                  <a:lnTo>
                    <a:pt x="10137" y="6563"/>
                  </a:lnTo>
                  <a:cubicBezTo>
                    <a:pt x="10143" y="6573"/>
                    <a:pt x="10115" y="6618"/>
                    <a:pt x="10075" y="6638"/>
                  </a:cubicBezTo>
                  <a:cubicBezTo>
                    <a:pt x="9474" y="7139"/>
                    <a:pt x="10008" y="6672"/>
                    <a:pt x="9441" y="7239"/>
                  </a:cubicBezTo>
                  <a:cubicBezTo>
                    <a:pt x="9274" y="7406"/>
                    <a:pt x="8974" y="7639"/>
                    <a:pt x="8640" y="7939"/>
                  </a:cubicBezTo>
                  <a:cubicBezTo>
                    <a:pt x="8307" y="8239"/>
                    <a:pt x="7940" y="8606"/>
                    <a:pt x="7506" y="8973"/>
                  </a:cubicBezTo>
                  <a:cubicBezTo>
                    <a:pt x="7306" y="9140"/>
                    <a:pt x="7139" y="9340"/>
                    <a:pt x="6939" y="9507"/>
                  </a:cubicBezTo>
                  <a:cubicBezTo>
                    <a:pt x="6772" y="9674"/>
                    <a:pt x="6606" y="9907"/>
                    <a:pt x="6439" y="10074"/>
                  </a:cubicBezTo>
                  <a:cubicBezTo>
                    <a:pt x="6139" y="10408"/>
                    <a:pt x="5838" y="10641"/>
                    <a:pt x="5738" y="10775"/>
                  </a:cubicBezTo>
                  <a:cubicBezTo>
                    <a:pt x="5471" y="11108"/>
                    <a:pt x="5104" y="11508"/>
                    <a:pt x="4904" y="11842"/>
                  </a:cubicBezTo>
                  <a:lnTo>
                    <a:pt x="4904" y="11809"/>
                  </a:lnTo>
                  <a:cubicBezTo>
                    <a:pt x="4804" y="11909"/>
                    <a:pt x="4671" y="12109"/>
                    <a:pt x="4471" y="12309"/>
                  </a:cubicBezTo>
                  <a:cubicBezTo>
                    <a:pt x="4404" y="12442"/>
                    <a:pt x="4271" y="12576"/>
                    <a:pt x="4137" y="12676"/>
                  </a:cubicBezTo>
                  <a:cubicBezTo>
                    <a:pt x="4004" y="12809"/>
                    <a:pt x="3937" y="12976"/>
                    <a:pt x="3804" y="13143"/>
                  </a:cubicBezTo>
                  <a:cubicBezTo>
                    <a:pt x="3337" y="13777"/>
                    <a:pt x="2903" y="14344"/>
                    <a:pt x="2769" y="14611"/>
                  </a:cubicBezTo>
                  <a:lnTo>
                    <a:pt x="2803" y="14577"/>
                  </a:lnTo>
                  <a:lnTo>
                    <a:pt x="2803" y="14577"/>
                  </a:lnTo>
                  <a:cubicBezTo>
                    <a:pt x="2603" y="14978"/>
                    <a:pt x="2569" y="14911"/>
                    <a:pt x="2403" y="15178"/>
                  </a:cubicBezTo>
                  <a:cubicBezTo>
                    <a:pt x="2469" y="15178"/>
                    <a:pt x="2302" y="15511"/>
                    <a:pt x="2236" y="15645"/>
                  </a:cubicBezTo>
                  <a:cubicBezTo>
                    <a:pt x="2102" y="15845"/>
                    <a:pt x="1902" y="16312"/>
                    <a:pt x="1735" y="16645"/>
                  </a:cubicBezTo>
                  <a:lnTo>
                    <a:pt x="1669" y="16612"/>
                  </a:lnTo>
                  <a:cubicBezTo>
                    <a:pt x="1569" y="16912"/>
                    <a:pt x="1302" y="17413"/>
                    <a:pt x="1168" y="17613"/>
                  </a:cubicBezTo>
                  <a:cubicBezTo>
                    <a:pt x="935" y="18013"/>
                    <a:pt x="568" y="18747"/>
                    <a:pt x="301" y="19414"/>
                  </a:cubicBezTo>
                  <a:lnTo>
                    <a:pt x="1" y="19781"/>
                  </a:lnTo>
                  <a:lnTo>
                    <a:pt x="1" y="19848"/>
                  </a:lnTo>
                  <a:cubicBezTo>
                    <a:pt x="1" y="19848"/>
                    <a:pt x="234" y="20148"/>
                    <a:pt x="568" y="20315"/>
                  </a:cubicBezTo>
                  <a:cubicBezTo>
                    <a:pt x="710" y="20421"/>
                    <a:pt x="889" y="20499"/>
                    <a:pt x="1066" y="20499"/>
                  </a:cubicBezTo>
                  <a:cubicBezTo>
                    <a:pt x="1222" y="20499"/>
                    <a:pt x="1377" y="20438"/>
                    <a:pt x="1502" y="20281"/>
                  </a:cubicBezTo>
                  <a:lnTo>
                    <a:pt x="1569" y="20315"/>
                  </a:lnTo>
                  <a:lnTo>
                    <a:pt x="1635" y="20148"/>
                  </a:lnTo>
                  <a:cubicBezTo>
                    <a:pt x="1671" y="20089"/>
                    <a:pt x="1685" y="20067"/>
                    <a:pt x="1689" y="20067"/>
                  </a:cubicBezTo>
                  <a:lnTo>
                    <a:pt x="1689" y="20067"/>
                  </a:lnTo>
                  <a:cubicBezTo>
                    <a:pt x="1696" y="20067"/>
                    <a:pt x="1669" y="20138"/>
                    <a:pt x="1669" y="20181"/>
                  </a:cubicBezTo>
                  <a:cubicBezTo>
                    <a:pt x="1735" y="20115"/>
                    <a:pt x="1769" y="20015"/>
                    <a:pt x="1802" y="19981"/>
                  </a:cubicBezTo>
                  <a:cubicBezTo>
                    <a:pt x="1802" y="19975"/>
                    <a:pt x="1801" y="19972"/>
                    <a:pt x="1799" y="19972"/>
                  </a:cubicBezTo>
                  <a:cubicBezTo>
                    <a:pt x="1790" y="19972"/>
                    <a:pt x="1769" y="20015"/>
                    <a:pt x="1769" y="20015"/>
                  </a:cubicBezTo>
                  <a:cubicBezTo>
                    <a:pt x="1802" y="19914"/>
                    <a:pt x="1802" y="19781"/>
                    <a:pt x="1902" y="19648"/>
                  </a:cubicBezTo>
                  <a:cubicBezTo>
                    <a:pt x="1936" y="19548"/>
                    <a:pt x="1944" y="19548"/>
                    <a:pt x="1961" y="19548"/>
                  </a:cubicBezTo>
                  <a:cubicBezTo>
                    <a:pt x="1977" y="19548"/>
                    <a:pt x="2002" y="19548"/>
                    <a:pt x="2069" y="19447"/>
                  </a:cubicBezTo>
                  <a:cubicBezTo>
                    <a:pt x="2302" y="18847"/>
                    <a:pt x="2636" y="18313"/>
                    <a:pt x="2936" y="17780"/>
                  </a:cubicBezTo>
                  <a:cubicBezTo>
                    <a:pt x="3236" y="17246"/>
                    <a:pt x="3570" y="16679"/>
                    <a:pt x="3904" y="16145"/>
                  </a:cubicBezTo>
                  <a:cubicBezTo>
                    <a:pt x="3937" y="16145"/>
                    <a:pt x="3904" y="16145"/>
                    <a:pt x="3904" y="16178"/>
                  </a:cubicBezTo>
                  <a:cubicBezTo>
                    <a:pt x="4104" y="15845"/>
                    <a:pt x="4271" y="15578"/>
                    <a:pt x="4437" y="15278"/>
                  </a:cubicBezTo>
                  <a:cubicBezTo>
                    <a:pt x="4504" y="15178"/>
                    <a:pt x="4571" y="15178"/>
                    <a:pt x="4571" y="15178"/>
                  </a:cubicBezTo>
                  <a:cubicBezTo>
                    <a:pt x="4571" y="15178"/>
                    <a:pt x="5672" y="13510"/>
                    <a:pt x="5772" y="13510"/>
                  </a:cubicBezTo>
                  <a:lnTo>
                    <a:pt x="5705" y="13477"/>
                  </a:lnTo>
                  <a:cubicBezTo>
                    <a:pt x="5972" y="13176"/>
                    <a:pt x="5838" y="13443"/>
                    <a:pt x="6072" y="13143"/>
                  </a:cubicBezTo>
                  <a:cubicBezTo>
                    <a:pt x="6072" y="12976"/>
                    <a:pt x="6439" y="12676"/>
                    <a:pt x="6472" y="12576"/>
                  </a:cubicBezTo>
                  <a:cubicBezTo>
                    <a:pt x="6472" y="12576"/>
                    <a:pt x="6578" y="12470"/>
                    <a:pt x="6601" y="12470"/>
                  </a:cubicBezTo>
                  <a:cubicBezTo>
                    <a:pt x="6604" y="12470"/>
                    <a:pt x="6606" y="12472"/>
                    <a:pt x="6606" y="12476"/>
                  </a:cubicBezTo>
                  <a:cubicBezTo>
                    <a:pt x="6606" y="12409"/>
                    <a:pt x="6672" y="12309"/>
                    <a:pt x="6772" y="12242"/>
                  </a:cubicBezTo>
                  <a:cubicBezTo>
                    <a:pt x="6772" y="12222"/>
                    <a:pt x="6766" y="12214"/>
                    <a:pt x="6757" y="12214"/>
                  </a:cubicBezTo>
                  <a:cubicBezTo>
                    <a:pt x="6754" y="12214"/>
                    <a:pt x="6750" y="12215"/>
                    <a:pt x="6747" y="12217"/>
                  </a:cubicBezTo>
                  <a:lnTo>
                    <a:pt x="6747" y="12217"/>
                  </a:lnTo>
                  <a:cubicBezTo>
                    <a:pt x="6789" y="12159"/>
                    <a:pt x="6821" y="12127"/>
                    <a:pt x="6872" y="12076"/>
                  </a:cubicBezTo>
                  <a:cubicBezTo>
                    <a:pt x="6917" y="12046"/>
                    <a:pt x="6949" y="12029"/>
                    <a:pt x="6964" y="12029"/>
                  </a:cubicBezTo>
                  <a:cubicBezTo>
                    <a:pt x="6982" y="12029"/>
                    <a:pt x="6976" y="12054"/>
                    <a:pt x="6939" y="12109"/>
                  </a:cubicBezTo>
                  <a:lnTo>
                    <a:pt x="7540" y="11475"/>
                  </a:lnTo>
                  <a:cubicBezTo>
                    <a:pt x="7840" y="11175"/>
                    <a:pt x="8140" y="10841"/>
                    <a:pt x="8507" y="10508"/>
                  </a:cubicBezTo>
                  <a:cubicBezTo>
                    <a:pt x="8840" y="10174"/>
                    <a:pt x="9207" y="9841"/>
                    <a:pt x="9508" y="9607"/>
                  </a:cubicBezTo>
                  <a:cubicBezTo>
                    <a:pt x="9696" y="9419"/>
                    <a:pt x="9857" y="9284"/>
                    <a:pt x="9985" y="9176"/>
                  </a:cubicBezTo>
                  <a:lnTo>
                    <a:pt x="9985" y="9176"/>
                  </a:lnTo>
                  <a:cubicBezTo>
                    <a:pt x="9933" y="9213"/>
                    <a:pt x="9882" y="9240"/>
                    <a:pt x="9841" y="9240"/>
                  </a:cubicBezTo>
                  <a:cubicBezTo>
                    <a:pt x="9975" y="9107"/>
                    <a:pt x="10041" y="9073"/>
                    <a:pt x="10108" y="8973"/>
                  </a:cubicBezTo>
                  <a:cubicBezTo>
                    <a:pt x="10116" y="8975"/>
                    <a:pt x="10124" y="8976"/>
                    <a:pt x="10132" y="8976"/>
                  </a:cubicBezTo>
                  <a:cubicBezTo>
                    <a:pt x="10265" y="8976"/>
                    <a:pt x="10451" y="8740"/>
                    <a:pt x="10608" y="8740"/>
                  </a:cubicBezTo>
                  <a:lnTo>
                    <a:pt x="10608" y="8640"/>
                  </a:lnTo>
                  <a:lnTo>
                    <a:pt x="10675" y="8606"/>
                  </a:lnTo>
                  <a:cubicBezTo>
                    <a:pt x="11276" y="8073"/>
                    <a:pt x="10809" y="8440"/>
                    <a:pt x="11376" y="8006"/>
                  </a:cubicBezTo>
                  <a:cubicBezTo>
                    <a:pt x="11709" y="7772"/>
                    <a:pt x="11843" y="7606"/>
                    <a:pt x="12043" y="7472"/>
                  </a:cubicBezTo>
                  <a:cubicBezTo>
                    <a:pt x="12026" y="7472"/>
                    <a:pt x="12001" y="7481"/>
                    <a:pt x="11989" y="7481"/>
                  </a:cubicBezTo>
                  <a:cubicBezTo>
                    <a:pt x="11976" y="7481"/>
                    <a:pt x="11976" y="7472"/>
                    <a:pt x="12009" y="7439"/>
                  </a:cubicBezTo>
                  <a:cubicBezTo>
                    <a:pt x="12012" y="7441"/>
                    <a:pt x="12014" y="7442"/>
                    <a:pt x="12018" y="7442"/>
                  </a:cubicBezTo>
                  <a:cubicBezTo>
                    <a:pt x="12065" y="7442"/>
                    <a:pt x="12216" y="7239"/>
                    <a:pt x="12310" y="7239"/>
                  </a:cubicBezTo>
                  <a:cubicBezTo>
                    <a:pt x="12376" y="7139"/>
                    <a:pt x="12677" y="6972"/>
                    <a:pt x="12543" y="6972"/>
                  </a:cubicBezTo>
                  <a:cubicBezTo>
                    <a:pt x="12591" y="6972"/>
                    <a:pt x="12741" y="6887"/>
                    <a:pt x="12786" y="6887"/>
                  </a:cubicBezTo>
                  <a:cubicBezTo>
                    <a:pt x="12804" y="6887"/>
                    <a:pt x="12805" y="6900"/>
                    <a:pt x="12777" y="6939"/>
                  </a:cubicBezTo>
                  <a:cubicBezTo>
                    <a:pt x="12843" y="6872"/>
                    <a:pt x="12943" y="6838"/>
                    <a:pt x="13010" y="6772"/>
                  </a:cubicBezTo>
                  <a:lnTo>
                    <a:pt x="13010" y="6772"/>
                  </a:lnTo>
                  <a:lnTo>
                    <a:pt x="12877" y="6805"/>
                  </a:lnTo>
                  <a:cubicBezTo>
                    <a:pt x="13177" y="6605"/>
                    <a:pt x="13344" y="6572"/>
                    <a:pt x="13510" y="6405"/>
                  </a:cubicBezTo>
                  <a:lnTo>
                    <a:pt x="13310" y="6405"/>
                  </a:lnTo>
                  <a:cubicBezTo>
                    <a:pt x="13477" y="6271"/>
                    <a:pt x="13644" y="6171"/>
                    <a:pt x="13744" y="6171"/>
                  </a:cubicBezTo>
                  <a:lnTo>
                    <a:pt x="13577" y="6305"/>
                  </a:lnTo>
                  <a:cubicBezTo>
                    <a:pt x="13844" y="6105"/>
                    <a:pt x="14011" y="6005"/>
                    <a:pt x="14278" y="5804"/>
                  </a:cubicBezTo>
                  <a:lnTo>
                    <a:pt x="14278" y="5804"/>
                  </a:lnTo>
                  <a:lnTo>
                    <a:pt x="14178" y="5838"/>
                  </a:lnTo>
                  <a:cubicBezTo>
                    <a:pt x="14311" y="5738"/>
                    <a:pt x="14811" y="5437"/>
                    <a:pt x="15312" y="5104"/>
                  </a:cubicBezTo>
                  <a:cubicBezTo>
                    <a:pt x="15579" y="4937"/>
                    <a:pt x="15812" y="4804"/>
                    <a:pt x="15979" y="4670"/>
                  </a:cubicBezTo>
                  <a:cubicBezTo>
                    <a:pt x="16179" y="4570"/>
                    <a:pt x="16346" y="4470"/>
                    <a:pt x="16413" y="4437"/>
                  </a:cubicBezTo>
                  <a:lnTo>
                    <a:pt x="16413" y="4437"/>
                  </a:lnTo>
                  <a:lnTo>
                    <a:pt x="16246" y="4470"/>
                  </a:lnTo>
                  <a:lnTo>
                    <a:pt x="16469" y="4311"/>
                  </a:lnTo>
                  <a:lnTo>
                    <a:pt x="16469" y="4311"/>
                  </a:lnTo>
                  <a:cubicBezTo>
                    <a:pt x="16448" y="4343"/>
                    <a:pt x="16443" y="4468"/>
                    <a:pt x="16422" y="4497"/>
                  </a:cubicBezTo>
                  <a:lnTo>
                    <a:pt x="16422" y="4497"/>
                  </a:lnTo>
                  <a:cubicBezTo>
                    <a:pt x="16531" y="4429"/>
                    <a:pt x="16824" y="4298"/>
                    <a:pt x="17180" y="4137"/>
                  </a:cubicBezTo>
                  <a:cubicBezTo>
                    <a:pt x="17347" y="4070"/>
                    <a:pt x="17580" y="3970"/>
                    <a:pt x="17780" y="3836"/>
                  </a:cubicBezTo>
                  <a:cubicBezTo>
                    <a:pt x="17980" y="3770"/>
                    <a:pt x="18247" y="3670"/>
                    <a:pt x="18447" y="3569"/>
                  </a:cubicBezTo>
                  <a:cubicBezTo>
                    <a:pt x="18914" y="3403"/>
                    <a:pt x="19348" y="3169"/>
                    <a:pt x="19748" y="3069"/>
                  </a:cubicBezTo>
                  <a:cubicBezTo>
                    <a:pt x="20115" y="2936"/>
                    <a:pt x="20415" y="2836"/>
                    <a:pt x="20582" y="2802"/>
                  </a:cubicBezTo>
                  <a:cubicBezTo>
                    <a:pt x="20625" y="2796"/>
                    <a:pt x="20654" y="2793"/>
                    <a:pt x="20674" y="2793"/>
                  </a:cubicBezTo>
                  <a:cubicBezTo>
                    <a:pt x="20760" y="2793"/>
                    <a:pt x="20649" y="2848"/>
                    <a:pt x="20649" y="2902"/>
                  </a:cubicBezTo>
                  <a:cubicBezTo>
                    <a:pt x="20916" y="2769"/>
                    <a:pt x="20749" y="2802"/>
                    <a:pt x="20982" y="2736"/>
                  </a:cubicBezTo>
                  <a:cubicBezTo>
                    <a:pt x="21016" y="2736"/>
                    <a:pt x="21027" y="2739"/>
                    <a:pt x="21026" y="2744"/>
                  </a:cubicBezTo>
                  <a:lnTo>
                    <a:pt x="21026" y="2744"/>
                  </a:lnTo>
                  <a:cubicBezTo>
                    <a:pt x="21087" y="2729"/>
                    <a:pt x="21149" y="2715"/>
                    <a:pt x="21149" y="2669"/>
                  </a:cubicBezTo>
                  <a:lnTo>
                    <a:pt x="21149" y="2669"/>
                  </a:lnTo>
                  <a:cubicBezTo>
                    <a:pt x="21117" y="2685"/>
                    <a:pt x="21097" y="2691"/>
                    <a:pt x="21083" y="2691"/>
                  </a:cubicBezTo>
                  <a:cubicBezTo>
                    <a:pt x="21038" y="2691"/>
                    <a:pt x="21058" y="2627"/>
                    <a:pt x="20982" y="2602"/>
                  </a:cubicBezTo>
                  <a:lnTo>
                    <a:pt x="21283" y="2502"/>
                  </a:lnTo>
                  <a:lnTo>
                    <a:pt x="21283" y="2569"/>
                  </a:lnTo>
                  <a:cubicBezTo>
                    <a:pt x="21349" y="2569"/>
                    <a:pt x="21416" y="2402"/>
                    <a:pt x="21750" y="2335"/>
                  </a:cubicBezTo>
                  <a:cubicBezTo>
                    <a:pt x="22250" y="2235"/>
                    <a:pt x="22784" y="2102"/>
                    <a:pt x="23317" y="1968"/>
                  </a:cubicBezTo>
                  <a:lnTo>
                    <a:pt x="23317" y="1968"/>
                  </a:lnTo>
                  <a:cubicBezTo>
                    <a:pt x="23317" y="1986"/>
                    <a:pt x="23279" y="2014"/>
                    <a:pt x="23233" y="2036"/>
                  </a:cubicBezTo>
                  <a:lnTo>
                    <a:pt x="23233" y="2036"/>
                  </a:lnTo>
                  <a:cubicBezTo>
                    <a:pt x="23275" y="2019"/>
                    <a:pt x="23317" y="2002"/>
                    <a:pt x="23351" y="2002"/>
                  </a:cubicBezTo>
                  <a:cubicBezTo>
                    <a:pt x="23251" y="2002"/>
                    <a:pt x="23584" y="1935"/>
                    <a:pt x="23484" y="1935"/>
                  </a:cubicBezTo>
                  <a:cubicBezTo>
                    <a:pt x="23818" y="1768"/>
                    <a:pt x="24352" y="1768"/>
                    <a:pt x="24652" y="1635"/>
                  </a:cubicBezTo>
                  <a:cubicBezTo>
                    <a:pt x="24652" y="1568"/>
                    <a:pt x="25152" y="134"/>
                    <a:pt x="25152" y="67"/>
                  </a:cubicBezTo>
                  <a:cubicBezTo>
                    <a:pt x="25286" y="67"/>
                    <a:pt x="25352" y="0"/>
                    <a:pt x="25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5330650" y="3935750"/>
              <a:ext cx="205175" cy="208525"/>
            </a:xfrm>
            <a:custGeom>
              <a:avLst/>
              <a:gdLst/>
              <a:ahLst/>
              <a:cxnLst/>
              <a:rect l="l" t="t" r="r" b="b"/>
              <a:pathLst>
                <a:path w="8207" h="8341" extrusionOk="0">
                  <a:moveTo>
                    <a:pt x="7039" y="34"/>
                  </a:moveTo>
                  <a:lnTo>
                    <a:pt x="7039" y="34"/>
                  </a:lnTo>
                  <a:cubicBezTo>
                    <a:pt x="7015" y="58"/>
                    <a:pt x="7008" y="81"/>
                    <a:pt x="6994" y="81"/>
                  </a:cubicBezTo>
                  <a:cubicBezTo>
                    <a:pt x="6989" y="81"/>
                    <a:pt x="6982" y="77"/>
                    <a:pt x="6972" y="68"/>
                  </a:cubicBezTo>
                  <a:lnTo>
                    <a:pt x="7013" y="47"/>
                  </a:lnTo>
                  <a:lnTo>
                    <a:pt x="7013" y="47"/>
                  </a:lnTo>
                  <a:cubicBezTo>
                    <a:pt x="7014" y="48"/>
                    <a:pt x="7016" y="48"/>
                    <a:pt x="7017" y="48"/>
                  </a:cubicBezTo>
                  <a:cubicBezTo>
                    <a:pt x="7022" y="48"/>
                    <a:pt x="7029" y="44"/>
                    <a:pt x="7039" y="34"/>
                  </a:cubicBezTo>
                  <a:close/>
                  <a:moveTo>
                    <a:pt x="1968" y="5038"/>
                  </a:moveTo>
                  <a:cubicBezTo>
                    <a:pt x="1964" y="5038"/>
                    <a:pt x="1961" y="5040"/>
                    <a:pt x="1960" y="5045"/>
                  </a:cubicBezTo>
                  <a:lnTo>
                    <a:pt x="1960" y="5045"/>
                  </a:lnTo>
                  <a:cubicBezTo>
                    <a:pt x="1963" y="5042"/>
                    <a:pt x="1966" y="5040"/>
                    <a:pt x="1968" y="5038"/>
                  </a:cubicBezTo>
                  <a:close/>
                  <a:moveTo>
                    <a:pt x="767" y="6072"/>
                  </a:moveTo>
                  <a:cubicBezTo>
                    <a:pt x="725" y="6072"/>
                    <a:pt x="710" y="6085"/>
                    <a:pt x="721" y="6095"/>
                  </a:cubicBezTo>
                  <a:lnTo>
                    <a:pt x="721" y="6095"/>
                  </a:lnTo>
                  <a:lnTo>
                    <a:pt x="767" y="6072"/>
                  </a:lnTo>
                  <a:close/>
                  <a:moveTo>
                    <a:pt x="807" y="8229"/>
                  </a:moveTo>
                  <a:lnTo>
                    <a:pt x="807" y="8229"/>
                  </a:lnTo>
                  <a:cubicBezTo>
                    <a:pt x="805" y="8232"/>
                    <a:pt x="803" y="8236"/>
                    <a:pt x="801" y="8240"/>
                  </a:cubicBezTo>
                  <a:lnTo>
                    <a:pt x="834" y="8273"/>
                  </a:lnTo>
                  <a:cubicBezTo>
                    <a:pt x="831" y="8267"/>
                    <a:pt x="822" y="8252"/>
                    <a:pt x="807" y="8229"/>
                  </a:cubicBezTo>
                  <a:close/>
                  <a:moveTo>
                    <a:pt x="834" y="8273"/>
                  </a:moveTo>
                  <a:lnTo>
                    <a:pt x="834" y="8273"/>
                  </a:lnTo>
                  <a:cubicBezTo>
                    <a:pt x="834" y="8275"/>
                    <a:pt x="801" y="8340"/>
                    <a:pt x="767" y="8340"/>
                  </a:cubicBezTo>
                  <a:cubicBezTo>
                    <a:pt x="801" y="8340"/>
                    <a:pt x="801" y="8340"/>
                    <a:pt x="834" y="8273"/>
                  </a:cubicBezTo>
                  <a:close/>
                  <a:moveTo>
                    <a:pt x="7005" y="1"/>
                  </a:moveTo>
                  <a:cubicBezTo>
                    <a:pt x="6972" y="1"/>
                    <a:pt x="6972" y="34"/>
                    <a:pt x="6905" y="34"/>
                  </a:cubicBezTo>
                  <a:lnTo>
                    <a:pt x="6972" y="34"/>
                  </a:lnTo>
                  <a:cubicBezTo>
                    <a:pt x="6972" y="68"/>
                    <a:pt x="6905" y="101"/>
                    <a:pt x="6872" y="168"/>
                  </a:cubicBezTo>
                  <a:cubicBezTo>
                    <a:pt x="6867" y="173"/>
                    <a:pt x="6863" y="175"/>
                    <a:pt x="6859" y="175"/>
                  </a:cubicBezTo>
                  <a:cubicBezTo>
                    <a:pt x="6843" y="175"/>
                    <a:pt x="6832" y="144"/>
                    <a:pt x="6799" y="144"/>
                  </a:cubicBezTo>
                  <a:cubicBezTo>
                    <a:pt x="6784" y="144"/>
                    <a:pt x="6765" y="150"/>
                    <a:pt x="6738" y="168"/>
                  </a:cubicBezTo>
                  <a:cubicBezTo>
                    <a:pt x="6405" y="401"/>
                    <a:pt x="6071" y="668"/>
                    <a:pt x="5804" y="935"/>
                  </a:cubicBezTo>
                  <a:lnTo>
                    <a:pt x="5804" y="902"/>
                  </a:lnTo>
                  <a:lnTo>
                    <a:pt x="5538" y="1168"/>
                  </a:lnTo>
                  <a:lnTo>
                    <a:pt x="5471" y="1168"/>
                  </a:lnTo>
                  <a:cubicBezTo>
                    <a:pt x="5638" y="1335"/>
                    <a:pt x="5171" y="1735"/>
                    <a:pt x="5137" y="1802"/>
                  </a:cubicBezTo>
                  <a:lnTo>
                    <a:pt x="5171" y="1836"/>
                  </a:lnTo>
                  <a:cubicBezTo>
                    <a:pt x="5152" y="1854"/>
                    <a:pt x="5139" y="1860"/>
                    <a:pt x="5127" y="1860"/>
                  </a:cubicBezTo>
                  <a:cubicBezTo>
                    <a:pt x="5108" y="1860"/>
                    <a:pt x="5093" y="1845"/>
                    <a:pt x="5067" y="1845"/>
                  </a:cubicBezTo>
                  <a:cubicBezTo>
                    <a:pt x="5052" y="1845"/>
                    <a:pt x="5032" y="1850"/>
                    <a:pt x="5004" y="1869"/>
                  </a:cubicBezTo>
                  <a:cubicBezTo>
                    <a:pt x="5037" y="1969"/>
                    <a:pt x="4837" y="2002"/>
                    <a:pt x="4870" y="2036"/>
                  </a:cubicBezTo>
                  <a:cubicBezTo>
                    <a:pt x="4870" y="2036"/>
                    <a:pt x="4856" y="2050"/>
                    <a:pt x="4836" y="2050"/>
                  </a:cubicBezTo>
                  <a:cubicBezTo>
                    <a:pt x="4826" y="2050"/>
                    <a:pt x="4815" y="2047"/>
                    <a:pt x="4804" y="2036"/>
                  </a:cubicBezTo>
                  <a:lnTo>
                    <a:pt x="4804" y="2036"/>
                  </a:lnTo>
                  <a:cubicBezTo>
                    <a:pt x="4837" y="2069"/>
                    <a:pt x="4770" y="2069"/>
                    <a:pt x="4770" y="2136"/>
                  </a:cubicBezTo>
                  <a:lnTo>
                    <a:pt x="4804" y="2136"/>
                  </a:lnTo>
                  <a:lnTo>
                    <a:pt x="4770" y="2202"/>
                  </a:lnTo>
                  <a:cubicBezTo>
                    <a:pt x="4704" y="2202"/>
                    <a:pt x="4704" y="2202"/>
                    <a:pt x="4704" y="2169"/>
                  </a:cubicBezTo>
                  <a:cubicBezTo>
                    <a:pt x="4537" y="2303"/>
                    <a:pt x="3770" y="2936"/>
                    <a:pt x="3603" y="3136"/>
                  </a:cubicBezTo>
                  <a:cubicBezTo>
                    <a:pt x="3636" y="3136"/>
                    <a:pt x="3670" y="3070"/>
                    <a:pt x="3703" y="3070"/>
                  </a:cubicBezTo>
                  <a:cubicBezTo>
                    <a:pt x="3670" y="3170"/>
                    <a:pt x="3636" y="3136"/>
                    <a:pt x="3636" y="3170"/>
                  </a:cubicBezTo>
                  <a:cubicBezTo>
                    <a:pt x="3616" y="3156"/>
                    <a:pt x="3598" y="3151"/>
                    <a:pt x="3582" y="3151"/>
                  </a:cubicBezTo>
                  <a:cubicBezTo>
                    <a:pt x="3530" y="3151"/>
                    <a:pt x="3499" y="3209"/>
                    <a:pt x="3458" y="3209"/>
                  </a:cubicBezTo>
                  <a:cubicBezTo>
                    <a:pt x="3451" y="3209"/>
                    <a:pt x="3444" y="3207"/>
                    <a:pt x="3436" y="3203"/>
                  </a:cubicBezTo>
                  <a:lnTo>
                    <a:pt x="3436" y="3203"/>
                  </a:lnTo>
                  <a:lnTo>
                    <a:pt x="3469" y="3237"/>
                  </a:lnTo>
                  <a:lnTo>
                    <a:pt x="3436" y="3237"/>
                  </a:lnTo>
                  <a:cubicBezTo>
                    <a:pt x="3269" y="3470"/>
                    <a:pt x="3369" y="3303"/>
                    <a:pt x="3203" y="3470"/>
                  </a:cubicBezTo>
                  <a:cubicBezTo>
                    <a:pt x="3136" y="3537"/>
                    <a:pt x="3136" y="3670"/>
                    <a:pt x="3036" y="3670"/>
                  </a:cubicBezTo>
                  <a:cubicBezTo>
                    <a:pt x="3036" y="3670"/>
                    <a:pt x="3102" y="3670"/>
                    <a:pt x="3102" y="3704"/>
                  </a:cubicBezTo>
                  <a:cubicBezTo>
                    <a:pt x="3095" y="3700"/>
                    <a:pt x="3088" y="3698"/>
                    <a:pt x="3083" y="3698"/>
                  </a:cubicBezTo>
                  <a:cubicBezTo>
                    <a:pt x="3035" y="3698"/>
                    <a:pt x="3032" y="3804"/>
                    <a:pt x="3002" y="3804"/>
                  </a:cubicBezTo>
                  <a:cubicBezTo>
                    <a:pt x="2969" y="3837"/>
                    <a:pt x="2869" y="3870"/>
                    <a:pt x="2969" y="3904"/>
                  </a:cubicBezTo>
                  <a:cubicBezTo>
                    <a:pt x="2947" y="3904"/>
                    <a:pt x="2895" y="3933"/>
                    <a:pt x="2873" y="3933"/>
                  </a:cubicBezTo>
                  <a:cubicBezTo>
                    <a:pt x="2862" y="3933"/>
                    <a:pt x="2858" y="3926"/>
                    <a:pt x="2869" y="3904"/>
                  </a:cubicBezTo>
                  <a:lnTo>
                    <a:pt x="2869" y="3904"/>
                  </a:lnTo>
                  <a:lnTo>
                    <a:pt x="2802" y="4004"/>
                  </a:lnTo>
                  <a:lnTo>
                    <a:pt x="2836" y="4004"/>
                  </a:lnTo>
                  <a:cubicBezTo>
                    <a:pt x="2769" y="4070"/>
                    <a:pt x="2669" y="4070"/>
                    <a:pt x="2669" y="4171"/>
                  </a:cubicBezTo>
                  <a:lnTo>
                    <a:pt x="2702" y="4171"/>
                  </a:lnTo>
                  <a:cubicBezTo>
                    <a:pt x="2672" y="4201"/>
                    <a:pt x="2641" y="4232"/>
                    <a:pt x="2558" y="4237"/>
                  </a:cubicBezTo>
                  <a:lnTo>
                    <a:pt x="2558" y="4237"/>
                  </a:lnTo>
                  <a:cubicBezTo>
                    <a:pt x="2571" y="4226"/>
                    <a:pt x="2586" y="4215"/>
                    <a:pt x="2602" y="4204"/>
                  </a:cubicBezTo>
                  <a:lnTo>
                    <a:pt x="2602" y="4204"/>
                  </a:lnTo>
                  <a:lnTo>
                    <a:pt x="2535" y="4237"/>
                  </a:lnTo>
                  <a:cubicBezTo>
                    <a:pt x="2543" y="4237"/>
                    <a:pt x="2551" y="4237"/>
                    <a:pt x="2558" y="4237"/>
                  </a:cubicBezTo>
                  <a:lnTo>
                    <a:pt x="2558" y="4237"/>
                  </a:lnTo>
                  <a:cubicBezTo>
                    <a:pt x="2491" y="4292"/>
                    <a:pt x="2463" y="4348"/>
                    <a:pt x="2435" y="4404"/>
                  </a:cubicBezTo>
                  <a:lnTo>
                    <a:pt x="2469" y="4371"/>
                  </a:lnTo>
                  <a:lnTo>
                    <a:pt x="2469" y="4371"/>
                  </a:lnTo>
                  <a:cubicBezTo>
                    <a:pt x="2435" y="4504"/>
                    <a:pt x="2002" y="4938"/>
                    <a:pt x="1968" y="5071"/>
                  </a:cubicBezTo>
                  <a:lnTo>
                    <a:pt x="2035" y="5071"/>
                  </a:lnTo>
                  <a:lnTo>
                    <a:pt x="2002" y="5171"/>
                  </a:lnTo>
                  <a:cubicBezTo>
                    <a:pt x="2002" y="5171"/>
                    <a:pt x="1952" y="5072"/>
                    <a:pt x="1960" y="5045"/>
                  </a:cubicBezTo>
                  <a:lnTo>
                    <a:pt x="1960" y="5045"/>
                  </a:lnTo>
                  <a:cubicBezTo>
                    <a:pt x="1777" y="5195"/>
                    <a:pt x="1032" y="5907"/>
                    <a:pt x="868" y="6039"/>
                  </a:cubicBezTo>
                  <a:cubicBezTo>
                    <a:pt x="854" y="6045"/>
                    <a:pt x="845" y="6048"/>
                    <a:pt x="838" y="6048"/>
                  </a:cubicBezTo>
                  <a:cubicBezTo>
                    <a:pt x="812" y="6048"/>
                    <a:pt x="828" y="6005"/>
                    <a:pt x="801" y="6005"/>
                  </a:cubicBezTo>
                  <a:cubicBezTo>
                    <a:pt x="767" y="6072"/>
                    <a:pt x="801" y="6072"/>
                    <a:pt x="767" y="6105"/>
                  </a:cubicBezTo>
                  <a:cubicBezTo>
                    <a:pt x="743" y="6105"/>
                    <a:pt x="728" y="6101"/>
                    <a:pt x="721" y="6095"/>
                  </a:cubicBezTo>
                  <a:lnTo>
                    <a:pt x="721" y="6095"/>
                  </a:lnTo>
                  <a:lnTo>
                    <a:pt x="701" y="6105"/>
                  </a:lnTo>
                  <a:cubicBezTo>
                    <a:pt x="767" y="6105"/>
                    <a:pt x="801" y="6172"/>
                    <a:pt x="834" y="6172"/>
                  </a:cubicBezTo>
                  <a:lnTo>
                    <a:pt x="767" y="6239"/>
                  </a:lnTo>
                  <a:lnTo>
                    <a:pt x="701" y="6205"/>
                  </a:lnTo>
                  <a:lnTo>
                    <a:pt x="701" y="6205"/>
                  </a:lnTo>
                  <a:cubicBezTo>
                    <a:pt x="701" y="6205"/>
                    <a:pt x="767" y="6339"/>
                    <a:pt x="667" y="6372"/>
                  </a:cubicBezTo>
                  <a:cubicBezTo>
                    <a:pt x="534" y="6439"/>
                    <a:pt x="434" y="6606"/>
                    <a:pt x="300" y="6706"/>
                  </a:cubicBezTo>
                  <a:cubicBezTo>
                    <a:pt x="300" y="6706"/>
                    <a:pt x="300" y="6672"/>
                    <a:pt x="334" y="6606"/>
                  </a:cubicBezTo>
                  <a:lnTo>
                    <a:pt x="334" y="6606"/>
                  </a:lnTo>
                  <a:cubicBezTo>
                    <a:pt x="333" y="6607"/>
                    <a:pt x="300" y="6672"/>
                    <a:pt x="267" y="6672"/>
                  </a:cubicBezTo>
                  <a:cubicBezTo>
                    <a:pt x="294" y="6672"/>
                    <a:pt x="235" y="6715"/>
                    <a:pt x="245" y="6715"/>
                  </a:cubicBezTo>
                  <a:cubicBezTo>
                    <a:pt x="247" y="6715"/>
                    <a:pt x="254" y="6712"/>
                    <a:pt x="267" y="6706"/>
                  </a:cubicBezTo>
                  <a:lnTo>
                    <a:pt x="267" y="6706"/>
                  </a:lnTo>
                  <a:cubicBezTo>
                    <a:pt x="200" y="6872"/>
                    <a:pt x="34" y="6906"/>
                    <a:pt x="0" y="7039"/>
                  </a:cubicBezTo>
                  <a:cubicBezTo>
                    <a:pt x="31" y="7100"/>
                    <a:pt x="663" y="8010"/>
                    <a:pt x="807" y="8229"/>
                  </a:cubicBezTo>
                  <a:lnTo>
                    <a:pt x="807" y="8229"/>
                  </a:lnTo>
                  <a:cubicBezTo>
                    <a:pt x="816" y="8213"/>
                    <a:pt x="822" y="8209"/>
                    <a:pt x="828" y="8209"/>
                  </a:cubicBezTo>
                  <a:cubicBezTo>
                    <a:pt x="835" y="8209"/>
                    <a:pt x="840" y="8217"/>
                    <a:pt x="849" y="8217"/>
                  </a:cubicBezTo>
                  <a:cubicBezTo>
                    <a:pt x="854" y="8217"/>
                    <a:pt x="860" y="8214"/>
                    <a:pt x="868" y="8207"/>
                  </a:cubicBezTo>
                  <a:lnTo>
                    <a:pt x="868" y="8207"/>
                  </a:lnTo>
                  <a:cubicBezTo>
                    <a:pt x="934" y="8240"/>
                    <a:pt x="868" y="8273"/>
                    <a:pt x="834" y="8340"/>
                  </a:cubicBezTo>
                  <a:cubicBezTo>
                    <a:pt x="868" y="8273"/>
                    <a:pt x="968" y="8273"/>
                    <a:pt x="934" y="8240"/>
                  </a:cubicBezTo>
                  <a:cubicBezTo>
                    <a:pt x="941" y="8233"/>
                    <a:pt x="947" y="8230"/>
                    <a:pt x="952" y="8230"/>
                  </a:cubicBezTo>
                  <a:cubicBezTo>
                    <a:pt x="964" y="8230"/>
                    <a:pt x="971" y="8250"/>
                    <a:pt x="984" y="8250"/>
                  </a:cubicBezTo>
                  <a:cubicBezTo>
                    <a:pt x="988" y="8250"/>
                    <a:pt x="994" y="8247"/>
                    <a:pt x="1001" y="8240"/>
                  </a:cubicBezTo>
                  <a:cubicBezTo>
                    <a:pt x="1034" y="8207"/>
                    <a:pt x="1034" y="8107"/>
                    <a:pt x="1101" y="8107"/>
                  </a:cubicBezTo>
                  <a:cubicBezTo>
                    <a:pt x="1201" y="8073"/>
                    <a:pt x="1168" y="7940"/>
                    <a:pt x="1301" y="7873"/>
                  </a:cubicBezTo>
                  <a:cubicBezTo>
                    <a:pt x="1335" y="7873"/>
                    <a:pt x="1368" y="7773"/>
                    <a:pt x="1468" y="7740"/>
                  </a:cubicBezTo>
                  <a:cubicBezTo>
                    <a:pt x="1435" y="7740"/>
                    <a:pt x="1435" y="7740"/>
                    <a:pt x="1435" y="7706"/>
                  </a:cubicBezTo>
                  <a:cubicBezTo>
                    <a:pt x="1501" y="7673"/>
                    <a:pt x="1535" y="7606"/>
                    <a:pt x="1601" y="7573"/>
                  </a:cubicBezTo>
                  <a:lnTo>
                    <a:pt x="1601" y="7506"/>
                  </a:lnTo>
                  <a:cubicBezTo>
                    <a:pt x="1835" y="7273"/>
                    <a:pt x="2669" y="6405"/>
                    <a:pt x="2869" y="6205"/>
                  </a:cubicBezTo>
                  <a:cubicBezTo>
                    <a:pt x="3203" y="5872"/>
                    <a:pt x="3936" y="5205"/>
                    <a:pt x="4270" y="4838"/>
                  </a:cubicBezTo>
                  <a:cubicBezTo>
                    <a:pt x="4337" y="4838"/>
                    <a:pt x="4437" y="4738"/>
                    <a:pt x="4470" y="4704"/>
                  </a:cubicBezTo>
                  <a:cubicBezTo>
                    <a:pt x="4437" y="4704"/>
                    <a:pt x="4437" y="4704"/>
                    <a:pt x="4437" y="4671"/>
                  </a:cubicBezTo>
                  <a:cubicBezTo>
                    <a:pt x="4604" y="4504"/>
                    <a:pt x="4437" y="4604"/>
                    <a:pt x="4604" y="4437"/>
                  </a:cubicBezTo>
                  <a:cubicBezTo>
                    <a:pt x="4770" y="4237"/>
                    <a:pt x="5604" y="3537"/>
                    <a:pt x="5804" y="3403"/>
                  </a:cubicBezTo>
                  <a:cubicBezTo>
                    <a:pt x="5838" y="3270"/>
                    <a:pt x="6005" y="3203"/>
                    <a:pt x="6071" y="3070"/>
                  </a:cubicBezTo>
                  <a:cubicBezTo>
                    <a:pt x="6171" y="2936"/>
                    <a:pt x="6805" y="2436"/>
                    <a:pt x="6872" y="2336"/>
                  </a:cubicBezTo>
                  <a:lnTo>
                    <a:pt x="6838" y="2336"/>
                  </a:lnTo>
                  <a:cubicBezTo>
                    <a:pt x="6905" y="2202"/>
                    <a:pt x="6972" y="2269"/>
                    <a:pt x="7039" y="2202"/>
                  </a:cubicBezTo>
                  <a:cubicBezTo>
                    <a:pt x="7005" y="2169"/>
                    <a:pt x="7039" y="2036"/>
                    <a:pt x="7072" y="2036"/>
                  </a:cubicBezTo>
                  <a:cubicBezTo>
                    <a:pt x="7139" y="2002"/>
                    <a:pt x="7205" y="1836"/>
                    <a:pt x="7305" y="1735"/>
                  </a:cubicBezTo>
                  <a:lnTo>
                    <a:pt x="7339" y="1769"/>
                  </a:lnTo>
                  <a:cubicBezTo>
                    <a:pt x="7372" y="1702"/>
                    <a:pt x="7506" y="1569"/>
                    <a:pt x="7606" y="1535"/>
                  </a:cubicBezTo>
                  <a:cubicBezTo>
                    <a:pt x="7706" y="1435"/>
                    <a:pt x="7939" y="1335"/>
                    <a:pt x="8039" y="1168"/>
                  </a:cubicBezTo>
                  <a:lnTo>
                    <a:pt x="8206" y="1168"/>
                  </a:lnTo>
                  <a:lnTo>
                    <a:pt x="8206" y="1102"/>
                  </a:lnTo>
                  <a:cubicBezTo>
                    <a:pt x="8206" y="1102"/>
                    <a:pt x="7506" y="34"/>
                    <a:pt x="7139" y="34"/>
                  </a:cubicBezTo>
                  <a:lnTo>
                    <a:pt x="7072" y="1"/>
                  </a:lnTo>
                  <a:lnTo>
                    <a:pt x="7039" y="34"/>
                  </a:lnTo>
                  <a:cubicBezTo>
                    <a:pt x="7039" y="34"/>
                    <a:pt x="7039" y="34"/>
                    <a:pt x="7039" y="34"/>
                  </a:cubicBezTo>
                  <a:lnTo>
                    <a:pt x="7039" y="34"/>
                  </a:lnTo>
                  <a:lnTo>
                    <a:pt x="7013" y="47"/>
                  </a:lnTo>
                  <a:lnTo>
                    <a:pt x="7013" y="47"/>
                  </a:lnTo>
                  <a:cubicBezTo>
                    <a:pt x="7005" y="42"/>
                    <a:pt x="7005" y="21"/>
                    <a:pt x="7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5205550" y="3911200"/>
              <a:ext cx="300250" cy="61275"/>
            </a:xfrm>
            <a:custGeom>
              <a:avLst/>
              <a:gdLst/>
              <a:ahLst/>
              <a:cxnLst/>
              <a:rect l="l" t="t" r="r" b="b"/>
              <a:pathLst>
                <a:path w="12010" h="2451" extrusionOk="0">
                  <a:moveTo>
                    <a:pt x="4704" y="16"/>
                  </a:moveTo>
                  <a:cubicBezTo>
                    <a:pt x="4704" y="16"/>
                    <a:pt x="4704" y="16"/>
                    <a:pt x="4705" y="16"/>
                  </a:cubicBezTo>
                  <a:lnTo>
                    <a:pt x="4705" y="16"/>
                  </a:lnTo>
                  <a:cubicBezTo>
                    <a:pt x="4736" y="16"/>
                    <a:pt x="4769" y="16"/>
                    <a:pt x="4804" y="16"/>
                  </a:cubicBezTo>
                  <a:close/>
                  <a:moveTo>
                    <a:pt x="3494" y="178"/>
                  </a:moveTo>
                  <a:cubicBezTo>
                    <a:pt x="3491" y="178"/>
                    <a:pt x="3488" y="179"/>
                    <a:pt x="3485" y="182"/>
                  </a:cubicBezTo>
                  <a:lnTo>
                    <a:pt x="3503" y="182"/>
                  </a:lnTo>
                  <a:cubicBezTo>
                    <a:pt x="3500" y="179"/>
                    <a:pt x="3497" y="178"/>
                    <a:pt x="3494" y="178"/>
                  </a:cubicBezTo>
                  <a:close/>
                  <a:moveTo>
                    <a:pt x="4915" y="1"/>
                  </a:moveTo>
                  <a:cubicBezTo>
                    <a:pt x="4886" y="1"/>
                    <a:pt x="4860" y="4"/>
                    <a:pt x="4837" y="16"/>
                  </a:cubicBezTo>
                  <a:lnTo>
                    <a:pt x="4871" y="49"/>
                  </a:lnTo>
                  <a:cubicBezTo>
                    <a:pt x="4805" y="49"/>
                    <a:pt x="4738" y="49"/>
                    <a:pt x="4705" y="16"/>
                  </a:cubicBezTo>
                  <a:lnTo>
                    <a:pt x="4705" y="16"/>
                  </a:lnTo>
                  <a:cubicBezTo>
                    <a:pt x="4618" y="18"/>
                    <a:pt x="4544" y="24"/>
                    <a:pt x="4471" y="49"/>
                  </a:cubicBezTo>
                  <a:lnTo>
                    <a:pt x="4504" y="49"/>
                  </a:lnTo>
                  <a:cubicBezTo>
                    <a:pt x="4370" y="116"/>
                    <a:pt x="3637" y="149"/>
                    <a:pt x="3503" y="216"/>
                  </a:cubicBezTo>
                  <a:lnTo>
                    <a:pt x="3537" y="282"/>
                  </a:lnTo>
                  <a:lnTo>
                    <a:pt x="3436" y="316"/>
                  </a:lnTo>
                  <a:cubicBezTo>
                    <a:pt x="3436" y="316"/>
                    <a:pt x="3458" y="206"/>
                    <a:pt x="3485" y="182"/>
                  </a:cubicBezTo>
                  <a:lnTo>
                    <a:pt x="1835" y="182"/>
                  </a:lnTo>
                  <a:cubicBezTo>
                    <a:pt x="1769" y="149"/>
                    <a:pt x="1835" y="116"/>
                    <a:pt x="1835" y="116"/>
                  </a:cubicBezTo>
                  <a:cubicBezTo>
                    <a:pt x="1702" y="116"/>
                    <a:pt x="1802" y="149"/>
                    <a:pt x="1702" y="149"/>
                  </a:cubicBezTo>
                  <a:cubicBezTo>
                    <a:pt x="1669" y="149"/>
                    <a:pt x="1702" y="116"/>
                    <a:pt x="1702" y="116"/>
                  </a:cubicBezTo>
                  <a:lnTo>
                    <a:pt x="1635" y="116"/>
                  </a:lnTo>
                  <a:cubicBezTo>
                    <a:pt x="1669" y="116"/>
                    <a:pt x="1669" y="182"/>
                    <a:pt x="1669" y="216"/>
                  </a:cubicBezTo>
                  <a:lnTo>
                    <a:pt x="1535" y="216"/>
                  </a:lnTo>
                  <a:lnTo>
                    <a:pt x="1535" y="182"/>
                  </a:lnTo>
                  <a:cubicBezTo>
                    <a:pt x="1502" y="182"/>
                    <a:pt x="1468" y="282"/>
                    <a:pt x="1368" y="282"/>
                  </a:cubicBezTo>
                  <a:lnTo>
                    <a:pt x="801" y="282"/>
                  </a:lnTo>
                  <a:cubicBezTo>
                    <a:pt x="801" y="216"/>
                    <a:pt x="835" y="216"/>
                    <a:pt x="868" y="216"/>
                  </a:cubicBezTo>
                  <a:lnTo>
                    <a:pt x="801" y="216"/>
                  </a:lnTo>
                  <a:cubicBezTo>
                    <a:pt x="835" y="282"/>
                    <a:pt x="701" y="282"/>
                    <a:pt x="768" y="282"/>
                  </a:cubicBezTo>
                  <a:cubicBezTo>
                    <a:pt x="701" y="316"/>
                    <a:pt x="618" y="316"/>
                    <a:pt x="534" y="316"/>
                  </a:cubicBezTo>
                  <a:cubicBezTo>
                    <a:pt x="451" y="316"/>
                    <a:pt x="368" y="316"/>
                    <a:pt x="301" y="349"/>
                  </a:cubicBezTo>
                  <a:cubicBezTo>
                    <a:pt x="301" y="449"/>
                    <a:pt x="101" y="1783"/>
                    <a:pt x="101" y="1850"/>
                  </a:cubicBezTo>
                  <a:lnTo>
                    <a:pt x="1" y="1850"/>
                  </a:lnTo>
                  <a:cubicBezTo>
                    <a:pt x="1" y="1867"/>
                    <a:pt x="26" y="1875"/>
                    <a:pt x="55" y="1875"/>
                  </a:cubicBezTo>
                  <a:cubicBezTo>
                    <a:pt x="84" y="1875"/>
                    <a:pt x="117" y="1867"/>
                    <a:pt x="134" y="1850"/>
                  </a:cubicBezTo>
                  <a:lnTo>
                    <a:pt x="134" y="1817"/>
                  </a:lnTo>
                  <a:cubicBezTo>
                    <a:pt x="147" y="1810"/>
                    <a:pt x="157" y="1807"/>
                    <a:pt x="164" y="1807"/>
                  </a:cubicBezTo>
                  <a:cubicBezTo>
                    <a:pt x="193" y="1807"/>
                    <a:pt x="188" y="1850"/>
                    <a:pt x="268" y="1850"/>
                  </a:cubicBezTo>
                  <a:cubicBezTo>
                    <a:pt x="268" y="1884"/>
                    <a:pt x="167" y="1884"/>
                    <a:pt x="101" y="1884"/>
                  </a:cubicBezTo>
                  <a:cubicBezTo>
                    <a:pt x="145" y="1884"/>
                    <a:pt x="175" y="1913"/>
                    <a:pt x="209" y="1913"/>
                  </a:cubicBezTo>
                  <a:cubicBezTo>
                    <a:pt x="227" y="1913"/>
                    <a:pt x="245" y="1906"/>
                    <a:pt x="268" y="1884"/>
                  </a:cubicBezTo>
                  <a:cubicBezTo>
                    <a:pt x="301" y="1884"/>
                    <a:pt x="268" y="1950"/>
                    <a:pt x="334" y="1984"/>
                  </a:cubicBezTo>
                  <a:cubicBezTo>
                    <a:pt x="368" y="1984"/>
                    <a:pt x="468" y="1950"/>
                    <a:pt x="501" y="1950"/>
                  </a:cubicBezTo>
                  <a:cubicBezTo>
                    <a:pt x="520" y="1954"/>
                    <a:pt x="537" y="1956"/>
                    <a:pt x="553" y="1956"/>
                  </a:cubicBezTo>
                  <a:cubicBezTo>
                    <a:pt x="661" y="1956"/>
                    <a:pt x="708" y="1878"/>
                    <a:pt x="816" y="1878"/>
                  </a:cubicBezTo>
                  <a:cubicBezTo>
                    <a:pt x="832" y="1878"/>
                    <a:pt x="849" y="1880"/>
                    <a:pt x="868" y="1884"/>
                  </a:cubicBezTo>
                  <a:cubicBezTo>
                    <a:pt x="890" y="1906"/>
                    <a:pt x="912" y="1913"/>
                    <a:pt x="935" y="1913"/>
                  </a:cubicBezTo>
                  <a:cubicBezTo>
                    <a:pt x="979" y="1913"/>
                    <a:pt x="1024" y="1884"/>
                    <a:pt x="1068" y="1884"/>
                  </a:cubicBezTo>
                  <a:cubicBezTo>
                    <a:pt x="1035" y="1884"/>
                    <a:pt x="1035" y="1850"/>
                    <a:pt x="1068" y="1850"/>
                  </a:cubicBezTo>
                  <a:cubicBezTo>
                    <a:pt x="1118" y="1867"/>
                    <a:pt x="1160" y="1867"/>
                    <a:pt x="1202" y="1867"/>
                  </a:cubicBezTo>
                  <a:cubicBezTo>
                    <a:pt x="1243" y="1867"/>
                    <a:pt x="1285" y="1867"/>
                    <a:pt x="1335" y="1884"/>
                  </a:cubicBezTo>
                  <a:lnTo>
                    <a:pt x="1435" y="1850"/>
                  </a:lnTo>
                  <a:cubicBezTo>
                    <a:pt x="1769" y="1850"/>
                    <a:pt x="3103" y="1817"/>
                    <a:pt x="3470" y="1817"/>
                  </a:cubicBezTo>
                  <a:cubicBezTo>
                    <a:pt x="3826" y="1817"/>
                    <a:pt x="4404" y="1832"/>
                    <a:pt x="4918" y="1832"/>
                  </a:cubicBezTo>
                  <a:cubicBezTo>
                    <a:pt x="5175" y="1832"/>
                    <a:pt x="5416" y="1828"/>
                    <a:pt x="5605" y="1817"/>
                  </a:cubicBezTo>
                  <a:cubicBezTo>
                    <a:pt x="5671" y="1850"/>
                    <a:pt x="5805" y="1850"/>
                    <a:pt x="5872" y="1850"/>
                  </a:cubicBezTo>
                  <a:cubicBezTo>
                    <a:pt x="5838" y="1850"/>
                    <a:pt x="5838" y="1817"/>
                    <a:pt x="5872" y="1817"/>
                  </a:cubicBezTo>
                  <a:cubicBezTo>
                    <a:pt x="5925" y="1823"/>
                    <a:pt x="5957" y="1826"/>
                    <a:pt x="5976" y="1826"/>
                  </a:cubicBezTo>
                  <a:cubicBezTo>
                    <a:pt x="6054" y="1826"/>
                    <a:pt x="5932" y="1783"/>
                    <a:pt x="6172" y="1783"/>
                  </a:cubicBezTo>
                  <a:cubicBezTo>
                    <a:pt x="6220" y="1773"/>
                    <a:pt x="6290" y="1768"/>
                    <a:pt x="6376" y="1768"/>
                  </a:cubicBezTo>
                  <a:cubicBezTo>
                    <a:pt x="6830" y="1768"/>
                    <a:pt x="7710" y="1899"/>
                    <a:pt x="7906" y="1984"/>
                  </a:cubicBezTo>
                  <a:cubicBezTo>
                    <a:pt x="7950" y="1966"/>
                    <a:pt x="7994" y="1960"/>
                    <a:pt x="8037" y="1960"/>
                  </a:cubicBezTo>
                  <a:cubicBezTo>
                    <a:pt x="8133" y="1960"/>
                    <a:pt x="8227" y="1991"/>
                    <a:pt x="8311" y="1991"/>
                  </a:cubicBezTo>
                  <a:cubicBezTo>
                    <a:pt x="8332" y="1991"/>
                    <a:pt x="8353" y="1989"/>
                    <a:pt x="8373" y="1984"/>
                  </a:cubicBezTo>
                  <a:cubicBezTo>
                    <a:pt x="8540" y="1984"/>
                    <a:pt x="9374" y="2150"/>
                    <a:pt x="9574" y="2150"/>
                  </a:cubicBezTo>
                  <a:lnTo>
                    <a:pt x="9541" y="2150"/>
                  </a:lnTo>
                  <a:cubicBezTo>
                    <a:pt x="9708" y="2150"/>
                    <a:pt x="9674" y="2184"/>
                    <a:pt x="9808" y="2217"/>
                  </a:cubicBezTo>
                  <a:cubicBezTo>
                    <a:pt x="9808" y="2150"/>
                    <a:pt x="9908" y="2150"/>
                    <a:pt x="9974" y="2150"/>
                  </a:cubicBezTo>
                  <a:cubicBezTo>
                    <a:pt x="10041" y="2150"/>
                    <a:pt x="10208" y="2084"/>
                    <a:pt x="10341" y="2084"/>
                  </a:cubicBezTo>
                  <a:lnTo>
                    <a:pt x="10341" y="2150"/>
                  </a:lnTo>
                  <a:cubicBezTo>
                    <a:pt x="10375" y="2134"/>
                    <a:pt x="10410" y="2127"/>
                    <a:pt x="10446" y="2127"/>
                  </a:cubicBezTo>
                  <a:cubicBezTo>
                    <a:pt x="10552" y="2127"/>
                    <a:pt x="10658" y="2184"/>
                    <a:pt x="10708" y="2184"/>
                  </a:cubicBezTo>
                  <a:cubicBezTo>
                    <a:pt x="10857" y="2213"/>
                    <a:pt x="11085" y="2322"/>
                    <a:pt x="11298" y="2322"/>
                  </a:cubicBezTo>
                  <a:cubicBezTo>
                    <a:pt x="11324" y="2322"/>
                    <a:pt x="11350" y="2321"/>
                    <a:pt x="11375" y="2317"/>
                  </a:cubicBezTo>
                  <a:lnTo>
                    <a:pt x="11509" y="2451"/>
                  </a:lnTo>
                  <a:lnTo>
                    <a:pt x="11542" y="2451"/>
                  </a:lnTo>
                  <a:cubicBezTo>
                    <a:pt x="11542" y="2451"/>
                    <a:pt x="12009" y="1216"/>
                    <a:pt x="11742" y="883"/>
                  </a:cubicBezTo>
                  <a:lnTo>
                    <a:pt x="11742" y="849"/>
                  </a:lnTo>
                  <a:lnTo>
                    <a:pt x="11676" y="849"/>
                  </a:lnTo>
                  <a:cubicBezTo>
                    <a:pt x="11576" y="816"/>
                    <a:pt x="11676" y="816"/>
                    <a:pt x="11676" y="816"/>
                  </a:cubicBezTo>
                  <a:cubicBezTo>
                    <a:pt x="11642" y="816"/>
                    <a:pt x="11642" y="816"/>
                    <a:pt x="11576" y="749"/>
                  </a:cubicBezTo>
                  <a:lnTo>
                    <a:pt x="11576" y="816"/>
                  </a:lnTo>
                  <a:lnTo>
                    <a:pt x="11676" y="849"/>
                  </a:lnTo>
                  <a:cubicBezTo>
                    <a:pt x="11626" y="833"/>
                    <a:pt x="11592" y="833"/>
                    <a:pt x="11576" y="833"/>
                  </a:cubicBezTo>
                  <a:cubicBezTo>
                    <a:pt x="11559" y="833"/>
                    <a:pt x="11559" y="833"/>
                    <a:pt x="11576" y="816"/>
                  </a:cubicBezTo>
                  <a:cubicBezTo>
                    <a:pt x="11553" y="816"/>
                    <a:pt x="11516" y="831"/>
                    <a:pt x="11484" y="831"/>
                  </a:cubicBezTo>
                  <a:cubicBezTo>
                    <a:pt x="11468" y="831"/>
                    <a:pt x="11453" y="827"/>
                    <a:pt x="11442" y="816"/>
                  </a:cubicBezTo>
                  <a:cubicBezTo>
                    <a:pt x="11342" y="816"/>
                    <a:pt x="11442" y="749"/>
                    <a:pt x="11342" y="716"/>
                  </a:cubicBezTo>
                  <a:cubicBezTo>
                    <a:pt x="10875" y="583"/>
                    <a:pt x="10441" y="516"/>
                    <a:pt x="9941" y="449"/>
                  </a:cubicBezTo>
                  <a:cubicBezTo>
                    <a:pt x="9774" y="449"/>
                    <a:pt x="9641" y="382"/>
                    <a:pt x="9507" y="382"/>
                  </a:cubicBezTo>
                  <a:lnTo>
                    <a:pt x="9474" y="349"/>
                  </a:lnTo>
                  <a:lnTo>
                    <a:pt x="9107" y="349"/>
                  </a:lnTo>
                  <a:cubicBezTo>
                    <a:pt x="9007" y="349"/>
                    <a:pt x="8940" y="316"/>
                    <a:pt x="8840" y="316"/>
                  </a:cubicBezTo>
                  <a:lnTo>
                    <a:pt x="8840" y="316"/>
                  </a:lnTo>
                  <a:lnTo>
                    <a:pt x="8840" y="316"/>
                  </a:lnTo>
                  <a:cubicBezTo>
                    <a:pt x="8890" y="332"/>
                    <a:pt x="8890" y="341"/>
                    <a:pt x="8878" y="341"/>
                  </a:cubicBezTo>
                  <a:cubicBezTo>
                    <a:pt x="8865" y="341"/>
                    <a:pt x="8840" y="332"/>
                    <a:pt x="8840" y="316"/>
                  </a:cubicBezTo>
                  <a:lnTo>
                    <a:pt x="8840" y="382"/>
                  </a:lnTo>
                  <a:cubicBezTo>
                    <a:pt x="8707" y="382"/>
                    <a:pt x="8807" y="316"/>
                    <a:pt x="8674" y="316"/>
                  </a:cubicBezTo>
                  <a:cubicBezTo>
                    <a:pt x="8665" y="333"/>
                    <a:pt x="8647" y="339"/>
                    <a:pt x="8625" y="339"/>
                  </a:cubicBezTo>
                  <a:cubicBezTo>
                    <a:pt x="8575" y="339"/>
                    <a:pt x="8503" y="309"/>
                    <a:pt x="8463" y="309"/>
                  </a:cubicBezTo>
                  <a:cubicBezTo>
                    <a:pt x="8453" y="309"/>
                    <a:pt x="8445" y="311"/>
                    <a:pt x="8440" y="316"/>
                  </a:cubicBezTo>
                  <a:cubicBezTo>
                    <a:pt x="8440" y="316"/>
                    <a:pt x="8373" y="316"/>
                    <a:pt x="8373" y="282"/>
                  </a:cubicBezTo>
                  <a:cubicBezTo>
                    <a:pt x="8362" y="293"/>
                    <a:pt x="8351" y="297"/>
                    <a:pt x="8339" y="297"/>
                  </a:cubicBezTo>
                  <a:cubicBezTo>
                    <a:pt x="8314" y="297"/>
                    <a:pt x="8284" y="282"/>
                    <a:pt x="8240" y="282"/>
                  </a:cubicBezTo>
                  <a:lnTo>
                    <a:pt x="8240" y="316"/>
                  </a:lnTo>
                  <a:lnTo>
                    <a:pt x="8173" y="316"/>
                  </a:lnTo>
                  <a:cubicBezTo>
                    <a:pt x="8140" y="316"/>
                    <a:pt x="8140" y="282"/>
                    <a:pt x="8173" y="282"/>
                  </a:cubicBezTo>
                  <a:cubicBezTo>
                    <a:pt x="7906" y="216"/>
                    <a:pt x="6772" y="49"/>
                    <a:pt x="6505" y="49"/>
                  </a:cubicBezTo>
                  <a:cubicBezTo>
                    <a:pt x="6539" y="116"/>
                    <a:pt x="6639" y="116"/>
                    <a:pt x="6639" y="149"/>
                  </a:cubicBezTo>
                  <a:cubicBezTo>
                    <a:pt x="6605" y="160"/>
                    <a:pt x="6583" y="164"/>
                    <a:pt x="6567" y="164"/>
                  </a:cubicBezTo>
                  <a:cubicBezTo>
                    <a:pt x="6535" y="164"/>
                    <a:pt x="6528" y="149"/>
                    <a:pt x="6505" y="149"/>
                  </a:cubicBezTo>
                  <a:cubicBezTo>
                    <a:pt x="6505" y="49"/>
                    <a:pt x="6339" y="116"/>
                    <a:pt x="6305" y="16"/>
                  </a:cubicBezTo>
                  <a:lnTo>
                    <a:pt x="6238" y="49"/>
                  </a:lnTo>
                  <a:lnTo>
                    <a:pt x="6205" y="16"/>
                  </a:lnTo>
                  <a:cubicBezTo>
                    <a:pt x="6105" y="27"/>
                    <a:pt x="6064" y="30"/>
                    <a:pt x="6045" y="30"/>
                  </a:cubicBezTo>
                  <a:cubicBezTo>
                    <a:pt x="6005" y="30"/>
                    <a:pt x="6049" y="16"/>
                    <a:pt x="5872" y="16"/>
                  </a:cubicBezTo>
                  <a:cubicBezTo>
                    <a:pt x="5746" y="16"/>
                    <a:pt x="5678" y="72"/>
                    <a:pt x="5609" y="72"/>
                  </a:cubicBezTo>
                  <a:cubicBezTo>
                    <a:pt x="5586" y="72"/>
                    <a:pt x="5563" y="66"/>
                    <a:pt x="5538" y="49"/>
                  </a:cubicBezTo>
                  <a:lnTo>
                    <a:pt x="5538" y="49"/>
                  </a:lnTo>
                  <a:cubicBezTo>
                    <a:pt x="5538" y="49"/>
                    <a:pt x="5571" y="116"/>
                    <a:pt x="5538" y="116"/>
                  </a:cubicBezTo>
                  <a:cubicBezTo>
                    <a:pt x="5538" y="96"/>
                    <a:pt x="5526" y="91"/>
                    <a:pt x="5510" y="91"/>
                  </a:cubicBezTo>
                  <a:cubicBezTo>
                    <a:pt x="5492" y="91"/>
                    <a:pt x="5469" y="96"/>
                    <a:pt x="5449" y="96"/>
                  </a:cubicBezTo>
                  <a:cubicBezTo>
                    <a:pt x="5425" y="96"/>
                    <a:pt x="5405" y="88"/>
                    <a:pt x="5405" y="49"/>
                  </a:cubicBezTo>
                  <a:cubicBezTo>
                    <a:pt x="5379" y="49"/>
                    <a:pt x="5295" y="49"/>
                    <a:pt x="5287" y="79"/>
                  </a:cubicBezTo>
                  <a:lnTo>
                    <a:pt x="5287" y="79"/>
                  </a:lnTo>
                  <a:cubicBezTo>
                    <a:pt x="5252" y="47"/>
                    <a:pt x="5179" y="41"/>
                    <a:pt x="5204" y="16"/>
                  </a:cubicBezTo>
                  <a:lnTo>
                    <a:pt x="5138" y="16"/>
                  </a:lnTo>
                  <a:cubicBezTo>
                    <a:pt x="5049" y="16"/>
                    <a:pt x="4975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3" name="Google Shape;1353;p48"/>
          <p:cNvGrpSpPr/>
          <p:nvPr/>
        </p:nvGrpSpPr>
        <p:grpSpPr>
          <a:xfrm>
            <a:off x="278463" y="405831"/>
            <a:ext cx="1877104" cy="418973"/>
            <a:chOff x="2240950" y="3018425"/>
            <a:chExt cx="231850" cy="51750"/>
          </a:xfrm>
        </p:grpSpPr>
        <p:sp>
          <p:nvSpPr>
            <p:cNvPr id="1354" name="Google Shape;1354;p48"/>
            <p:cNvSpPr/>
            <p:nvPr/>
          </p:nvSpPr>
          <p:spPr>
            <a:xfrm>
              <a:off x="2240950" y="3018425"/>
              <a:ext cx="52550" cy="51750"/>
            </a:xfrm>
            <a:custGeom>
              <a:avLst/>
              <a:gdLst/>
              <a:ahLst/>
              <a:cxnLst/>
              <a:rect l="l" t="t" r="r" b="b"/>
              <a:pathLst>
                <a:path w="2102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4" y="2069"/>
                  </a:cubicBezTo>
                  <a:cubicBezTo>
                    <a:pt x="467" y="2069"/>
                    <a:pt x="0" y="1602"/>
                    <a:pt x="0" y="1035"/>
                  </a:cubicBezTo>
                  <a:cubicBezTo>
                    <a:pt x="0" y="468"/>
                    <a:pt x="467" y="1"/>
                    <a:pt x="1034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23293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68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68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2420225" y="3018425"/>
              <a:ext cx="52575" cy="51750"/>
            </a:xfrm>
            <a:custGeom>
              <a:avLst/>
              <a:gdLst/>
              <a:ahLst/>
              <a:cxnLst/>
              <a:rect l="l" t="t" r="r" b="b"/>
              <a:pathLst>
                <a:path w="2103" h="2070" fill="none" extrusionOk="0">
                  <a:moveTo>
                    <a:pt x="2102" y="1035"/>
                  </a:moveTo>
                  <a:cubicBezTo>
                    <a:pt x="2102" y="1602"/>
                    <a:pt x="1635" y="2069"/>
                    <a:pt x="1035" y="2069"/>
                  </a:cubicBezTo>
                  <a:cubicBezTo>
                    <a:pt x="468" y="2069"/>
                    <a:pt x="1" y="1602"/>
                    <a:pt x="1" y="1035"/>
                  </a:cubicBezTo>
                  <a:cubicBezTo>
                    <a:pt x="1" y="468"/>
                    <a:pt x="468" y="1"/>
                    <a:pt x="1035" y="1"/>
                  </a:cubicBezTo>
                  <a:cubicBezTo>
                    <a:pt x="1635" y="1"/>
                    <a:pt x="2102" y="468"/>
                    <a:pt x="2102" y="10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0F38AAA-7BED-4A06-8865-A7BFDC56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985"/>
            <a:ext cx="9144000" cy="32763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81C9F48-F473-41ED-BDEF-30EF4D003409}"/>
              </a:ext>
            </a:extLst>
          </p:cNvPr>
          <p:cNvSpPr txBox="1"/>
          <p:nvPr/>
        </p:nvSpPr>
        <p:spPr>
          <a:xfrm>
            <a:off x="3422267" y="337181"/>
            <a:ext cx="528919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tx1"/>
                </a:solidFill>
              </a:rPr>
              <a:t>Ca o </a:t>
            </a:r>
            <a:r>
              <a:rPr lang="en-US" sz="1050" b="1" dirty="0" err="1">
                <a:solidFill>
                  <a:schemeClr val="tx1"/>
                </a:solidFill>
              </a:rPr>
              <a:t>continuitate</a:t>
            </a:r>
            <a:r>
              <a:rPr lang="en-US" sz="1050" b="1" dirty="0">
                <a:solidFill>
                  <a:schemeClr val="tx1"/>
                </a:solidFill>
              </a:rPr>
              <a:t> la pop-ad-ul </a:t>
            </a:r>
            <a:r>
              <a:rPr lang="en-US" sz="1050" b="1" dirty="0" err="1">
                <a:solidFill>
                  <a:schemeClr val="tx1"/>
                </a:solidFill>
              </a:rPr>
              <a:t>generat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prin</a:t>
            </a:r>
            <a:r>
              <a:rPr lang="en-US" sz="1050" b="1" dirty="0">
                <a:solidFill>
                  <a:schemeClr val="tx1"/>
                </a:solidFill>
              </a:rPr>
              <a:t> </a:t>
            </a:r>
            <a:r>
              <a:rPr lang="en-US" sz="1050" b="1" dirty="0" err="1">
                <a:solidFill>
                  <a:schemeClr val="tx1"/>
                </a:solidFill>
              </a:rPr>
              <a:t>aplicația</a:t>
            </a:r>
            <a:r>
              <a:rPr lang="en-US" sz="1050" b="1" dirty="0">
                <a:solidFill>
                  <a:schemeClr val="tx1"/>
                </a:solidFill>
              </a:rPr>
              <a:t> Improved Contact Form, </a:t>
            </a:r>
            <a:r>
              <a:rPr lang="ro-RO" sz="1050" b="1" dirty="0">
                <a:solidFill>
                  <a:schemeClr val="tx1"/>
                </a:solidFill>
              </a:rPr>
              <a:t>în secțiunea </a:t>
            </a:r>
            <a:r>
              <a:rPr lang="ro-RO" sz="1050" b="1" dirty="0" err="1">
                <a:solidFill>
                  <a:schemeClr val="tx1"/>
                </a:solidFill>
              </a:rPr>
              <a:t>Discounts</a:t>
            </a:r>
            <a:r>
              <a:rPr lang="ro-RO" sz="1050" b="1" dirty="0">
                <a:solidFill>
                  <a:schemeClr val="tx1"/>
                </a:solidFill>
              </a:rPr>
              <a:t> am realizat o reducere de 25% la o colecție de produse.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F4B4F-9977-422A-AF03-457DFAB8E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118" y="1720518"/>
            <a:ext cx="3438525" cy="34099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9"/>
          <p:cNvSpPr txBox="1">
            <a:spLocks noGrp="1"/>
          </p:cNvSpPr>
          <p:nvPr>
            <p:ph type="title"/>
          </p:nvPr>
        </p:nvSpPr>
        <p:spPr>
          <a:xfrm>
            <a:off x="553561" y="445973"/>
            <a:ext cx="4351800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r>
              <a:rPr lang="en" dirty="0"/>
              <a:t>Explicare js</a:t>
            </a:r>
            <a:br>
              <a:rPr lang="en" dirty="0"/>
            </a:br>
            <a:br>
              <a:rPr lang="en" dirty="0"/>
            </a:br>
            <a:r>
              <a:rPr lang="en" dirty="0"/>
              <a:t>A PICTURE IS WORTH A THOUSAND WORDS</a:t>
            </a:r>
            <a:endParaRPr dirty="0"/>
          </a:p>
        </p:txBody>
      </p:sp>
      <p:grpSp>
        <p:nvGrpSpPr>
          <p:cNvPr id="1362" name="Google Shape;1362;p49"/>
          <p:cNvGrpSpPr/>
          <p:nvPr/>
        </p:nvGrpSpPr>
        <p:grpSpPr>
          <a:xfrm rot="10800000" flipH="1">
            <a:off x="-2" y="3497711"/>
            <a:ext cx="1110852" cy="1110852"/>
            <a:chOff x="1635500" y="3148525"/>
            <a:chExt cx="492050" cy="492050"/>
          </a:xfrm>
        </p:grpSpPr>
        <p:sp>
          <p:nvSpPr>
            <p:cNvPr id="1363" name="Google Shape;1363;p49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366" name="Google Shape;1366;p49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49"/>
          <p:cNvSpPr/>
          <p:nvPr/>
        </p:nvSpPr>
        <p:spPr>
          <a:xfrm>
            <a:off x="7458800" y="-4370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49"/>
          <p:cNvGrpSpPr/>
          <p:nvPr/>
        </p:nvGrpSpPr>
        <p:grpSpPr>
          <a:xfrm rot="-6291035" flipH="1">
            <a:off x="3424433" y="1601269"/>
            <a:ext cx="1329303" cy="395501"/>
            <a:chOff x="1510425" y="1138750"/>
            <a:chExt cx="1329300" cy="395500"/>
          </a:xfrm>
        </p:grpSpPr>
        <p:sp>
          <p:nvSpPr>
            <p:cNvPr id="1387" name="Google Shape;1387;p49"/>
            <p:cNvSpPr/>
            <p:nvPr/>
          </p:nvSpPr>
          <p:spPr>
            <a:xfrm>
              <a:off x="1510425" y="1217150"/>
              <a:ext cx="1313450" cy="317100"/>
            </a:xfrm>
            <a:custGeom>
              <a:avLst/>
              <a:gdLst/>
              <a:ahLst/>
              <a:cxnLst/>
              <a:rect l="l" t="t" r="r" b="b"/>
              <a:pathLst>
                <a:path w="52538" h="12684" extrusionOk="0">
                  <a:moveTo>
                    <a:pt x="41499" y="1765"/>
                  </a:moveTo>
                  <a:lnTo>
                    <a:pt x="41499" y="1765"/>
                  </a:lnTo>
                  <a:cubicBezTo>
                    <a:pt x="41509" y="1766"/>
                    <a:pt x="41519" y="1767"/>
                    <a:pt x="41530" y="1768"/>
                  </a:cubicBezTo>
                  <a:cubicBezTo>
                    <a:pt x="41530" y="1768"/>
                    <a:pt x="41519" y="1767"/>
                    <a:pt x="41499" y="1765"/>
                  </a:cubicBezTo>
                  <a:close/>
                  <a:moveTo>
                    <a:pt x="52018" y="2108"/>
                  </a:moveTo>
                  <a:cubicBezTo>
                    <a:pt x="52220" y="2191"/>
                    <a:pt x="52442" y="2227"/>
                    <a:pt x="52516" y="2256"/>
                  </a:cubicBezTo>
                  <a:lnTo>
                    <a:pt x="52516" y="2256"/>
                  </a:lnTo>
                  <a:cubicBezTo>
                    <a:pt x="52445" y="2225"/>
                    <a:pt x="52227" y="2163"/>
                    <a:pt x="52018" y="2108"/>
                  </a:cubicBezTo>
                  <a:close/>
                  <a:moveTo>
                    <a:pt x="52516" y="2256"/>
                  </a:moveTo>
                  <a:cubicBezTo>
                    <a:pt x="52527" y="2261"/>
                    <a:pt x="52534" y="2265"/>
                    <a:pt x="52538" y="2269"/>
                  </a:cubicBezTo>
                  <a:cubicBezTo>
                    <a:pt x="52534" y="2265"/>
                    <a:pt x="52526" y="2261"/>
                    <a:pt x="52516" y="2256"/>
                  </a:cubicBezTo>
                  <a:close/>
                  <a:moveTo>
                    <a:pt x="29892" y="2923"/>
                  </a:moveTo>
                  <a:cubicBezTo>
                    <a:pt x="29879" y="2927"/>
                    <a:pt x="29867" y="2932"/>
                    <a:pt x="29855" y="2936"/>
                  </a:cubicBezTo>
                  <a:cubicBezTo>
                    <a:pt x="29865" y="2936"/>
                    <a:pt x="29878" y="2931"/>
                    <a:pt x="29892" y="2923"/>
                  </a:cubicBezTo>
                  <a:close/>
                  <a:moveTo>
                    <a:pt x="23650" y="6572"/>
                  </a:moveTo>
                  <a:lnTo>
                    <a:pt x="23650" y="6572"/>
                  </a:lnTo>
                  <a:cubicBezTo>
                    <a:pt x="23649" y="6572"/>
                    <a:pt x="23647" y="6573"/>
                    <a:pt x="23646" y="6574"/>
                  </a:cubicBezTo>
                  <a:lnTo>
                    <a:pt x="23646" y="6574"/>
                  </a:lnTo>
                  <a:cubicBezTo>
                    <a:pt x="23633" y="6585"/>
                    <a:pt x="23620" y="6596"/>
                    <a:pt x="23607" y="6608"/>
                  </a:cubicBezTo>
                  <a:lnTo>
                    <a:pt x="23607" y="6608"/>
                  </a:lnTo>
                  <a:lnTo>
                    <a:pt x="23650" y="6572"/>
                  </a:lnTo>
                  <a:close/>
                  <a:moveTo>
                    <a:pt x="23607" y="6608"/>
                  </a:moveTo>
                  <a:lnTo>
                    <a:pt x="23250" y="6905"/>
                  </a:lnTo>
                  <a:cubicBezTo>
                    <a:pt x="23379" y="6805"/>
                    <a:pt x="23495" y="6705"/>
                    <a:pt x="23607" y="6608"/>
                  </a:cubicBezTo>
                  <a:close/>
                  <a:moveTo>
                    <a:pt x="22870" y="7181"/>
                  </a:moveTo>
                  <a:lnTo>
                    <a:pt x="22870" y="7181"/>
                  </a:lnTo>
                  <a:cubicBezTo>
                    <a:pt x="22852" y="7201"/>
                    <a:pt x="22834" y="7221"/>
                    <a:pt x="22816" y="7239"/>
                  </a:cubicBezTo>
                  <a:cubicBezTo>
                    <a:pt x="22834" y="7219"/>
                    <a:pt x="22852" y="7200"/>
                    <a:pt x="22870" y="7181"/>
                  </a:cubicBezTo>
                  <a:close/>
                  <a:moveTo>
                    <a:pt x="25121" y="5356"/>
                  </a:moveTo>
                  <a:lnTo>
                    <a:pt x="25121" y="5356"/>
                  </a:lnTo>
                  <a:cubicBezTo>
                    <a:pt x="25236" y="5520"/>
                    <a:pt x="25336" y="5692"/>
                    <a:pt x="25418" y="5871"/>
                  </a:cubicBezTo>
                  <a:cubicBezTo>
                    <a:pt x="25652" y="6272"/>
                    <a:pt x="25752" y="6705"/>
                    <a:pt x="25752" y="7105"/>
                  </a:cubicBezTo>
                  <a:cubicBezTo>
                    <a:pt x="25752" y="7539"/>
                    <a:pt x="25685" y="7906"/>
                    <a:pt x="25552" y="8240"/>
                  </a:cubicBezTo>
                  <a:cubicBezTo>
                    <a:pt x="25318" y="8940"/>
                    <a:pt x="24818" y="9407"/>
                    <a:pt x="24584" y="9607"/>
                  </a:cubicBezTo>
                  <a:cubicBezTo>
                    <a:pt x="24751" y="9541"/>
                    <a:pt x="25018" y="9207"/>
                    <a:pt x="25185" y="9107"/>
                  </a:cubicBezTo>
                  <a:lnTo>
                    <a:pt x="25185" y="9107"/>
                  </a:lnTo>
                  <a:cubicBezTo>
                    <a:pt x="24985" y="9407"/>
                    <a:pt x="24818" y="9507"/>
                    <a:pt x="24718" y="9674"/>
                  </a:cubicBezTo>
                  <a:cubicBezTo>
                    <a:pt x="24651" y="9674"/>
                    <a:pt x="24518" y="9774"/>
                    <a:pt x="24318" y="9907"/>
                  </a:cubicBezTo>
                  <a:cubicBezTo>
                    <a:pt x="24151" y="10041"/>
                    <a:pt x="23917" y="10108"/>
                    <a:pt x="23817" y="10174"/>
                  </a:cubicBezTo>
                  <a:lnTo>
                    <a:pt x="23717" y="10241"/>
                  </a:lnTo>
                  <a:lnTo>
                    <a:pt x="23550" y="10274"/>
                  </a:lnTo>
                  <a:cubicBezTo>
                    <a:pt x="22850" y="10541"/>
                    <a:pt x="22750" y="10441"/>
                    <a:pt x="22716" y="10508"/>
                  </a:cubicBezTo>
                  <a:lnTo>
                    <a:pt x="22550" y="10508"/>
                  </a:lnTo>
                  <a:cubicBezTo>
                    <a:pt x="22483" y="10508"/>
                    <a:pt x="22249" y="10508"/>
                    <a:pt x="22016" y="10408"/>
                  </a:cubicBezTo>
                  <a:cubicBezTo>
                    <a:pt x="21716" y="10341"/>
                    <a:pt x="21549" y="10208"/>
                    <a:pt x="21482" y="10108"/>
                  </a:cubicBezTo>
                  <a:cubicBezTo>
                    <a:pt x="21382" y="10041"/>
                    <a:pt x="21315" y="9907"/>
                    <a:pt x="21315" y="9774"/>
                  </a:cubicBezTo>
                  <a:cubicBezTo>
                    <a:pt x="21315" y="9821"/>
                    <a:pt x="21315" y="9868"/>
                    <a:pt x="21292" y="9868"/>
                  </a:cubicBezTo>
                  <a:cubicBezTo>
                    <a:pt x="21282" y="9868"/>
                    <a:pt x="21268" y="9860"/>
                    <a:pt x="21249" y="9841"/>
                  </a:cubicBezTo>
                  <a:cubicBezTo>
                    <a:pt x="21315" y="9841"/>
                    <a:pt x="21249" y="9741"/>
                    <a:pt x="21249" y="9607"/>
                  </a:cubicBezTo>
                  <a:cubicBezTo>
                    <a:pt x="21249" y="9507"/>
                    <a:pt x="21249" y="9374"/>
                    <a:pt x="21315" y="9374"/>
                  </a:cubicBezTo>
                  <a:cubicBezTo>
                    <a:pt x="21315" y="9234"/>
                    <a:pt x="21503" y="8789"/>
                    <a:pt x="21505" y="8748"/>
                  </a:cubicBezTo>
                  <a:lnTo>
                    <a:pt x="21505" y="8748"/>
                  </a:lnTo>
                  <a:cubicBezTo>
                    <a:pt x="21578" y="8657"/>
                    <a:pt x="21746" y="8411"/>
                    <a:pt x="21761" y="8411"/>
                  </a:cubicBezTo>
                  <a:cubicBezTo>
                    <a:pt x="21766" y="8411"/>
                    <a:pt x="21754" y="8438"/>
                    <a:pt x="21716" y="8506"/>
                  </a:cubicBezTo>
                  <a:cubicBezTo>
                    <a:pt x="21849" y="8340"/>
                    <a:pt x="21983" y="8173"/>
                    <a:pt x="22049" y="8039"/>
                  </a:cubicBezTo>
                  <a:lnTo>
                    <a:pt x="22049" y="8039"/>
                  </a:lnTo>
                  <a:cubicBezTo>
                    <a:pt x="22012" y="8076"/>
                    <a:pt x="21975" y="8113"/>
                    <a:pt x="21944" y="8150"/>
                  </a:cubicBezTo>
                  <a:lnTo>
                    <a:pt x="21944" y="8150"/>
                  </a:lnTo>
                  <a:cubicBezTo>
                    <a:pt x="22124" y="7899"/>
                    <a:pt x="22307" y="7722"/>
                    <a:pt x="22516" y="7572"/>
                  </a:cubicBezTo>
                  <a:lnTo>
                    <a:pt x="23050" y="7039"/>
                  </a:lnTo>
                  <a:lnTo>
                    <a:pt x="23050" y="7039"/>
                  </a:lnTo>
                  <a:cubicBezTo>
                    <a:pt x="23012" y="7051"/>
                    <a:pt x="22980" y="7073"/>
                    <a:pt x="22950" y="7099"/>
                  </a:cubicBezTo>
                  <a:lnTo>
                    <a:pt x="22950" y="7099"/>
                  </a:lnTo>
                  <a:cubicBezTo>
                    <a:pt x="23209" y="6842"/>
                    <a:pt x="23475" y="6660"/>
                    <a:pt x="23646" y="6574"/>
                  </a:cubicBezTo>
                  <a:lnTo>
                    <a:pt x="23646" y="6574"/>
                  </a:lnTo>
                  <a:cubicBezTo>
                    <a:pt x="23781" y="6456"/>
                    <a:pt x="23911" y="6343"/>
                    <a:pt x="24051" y="6238"/>
                  </a:cubicBezTo>
                  <a:cubicBezTo>
                    <a:pt x="24284" y="6038"/>
                    <a:pt x="24518" y="5871"/>
                    <a:pt x="24751" y="5671"/>
                  </a:cubicBezTo>
                  <a:lnTo>
                    <a:pt x="24751" y="5671"/>
                  </a:lnTo>
                  <a:lnTo>
                    <a:pt x="24551" y="5771"/>
                  </a:lnTo>
                  <a:cubicBezTo>
                    <a:pt x="24663" y="5681"/>
                    <a:pt x="24862" y="5535"/>
                    <a:pt x="25121" y="5356"/>
                  </a:cubicBezTo>
                  <a:close/>
                  <a:moveTo>
                    <a:pt x="2199" y="11705"/>
                  </a:moveTo>
                  <a:cubicBezTo>
                    <a:pt x="2201" y="11705"/>
                    <a:pt x="2202" y="11706"/>
                    <a:pt x="2202" y="11709"/>
                  </a:cubicBezTo>
                  <a:lnTo>
                    <a:pt x="2061" y="11821"/>
                  </a:lnTo>
                  <a:lnTo>
                    <a:pt x="2061" y="11821"/>
                  </a:lnTo>
                  <a:cubicBezTo>
                    <a:pt x="2145" y="11747"/>
                    <a:pt x="2188" y="11705"/>
                    <a:pt x="2199" y="11705"/>
                  </a:cubicBezTo>
                  <a:close/>
                  <a:moveTo>
                    <a:pt x="22155" y="12427"/>
                  </a:moveTo>
                  <a:lnTo>
                    <a:pt x="22155" y="12427"/>
                  </a:lnTo>
                  <a:cubicBezTo>
                    <a:pt x="22196" y="12432"/>
                    <a:pt x="22249" y="12437"/>
                    <a:pt x="22316" y="12443"/>
                  </a:cubicBezTo>
                  <a:cubicBezTo>
                    <a:pt x="22263" y="12438"/>
                    <a:pt x="22209" y="12433"/>
                    <a:pt x="22155" y="12427"/>
                  </a:cubicBezTo>
                  <a:close/>
                  <a:moveTo>
                    <a:pt x="38659" y="1"/>
                  </a:moveTo>
                  <a:cubicBezTo>
                    <a:pt x="38008" y="1"/>
                    <a:pt x="37334" y="20"/>
                    <a:pt x="36660" y="67"/>
                  </a:cubicBezTo>
                  <a:cubicBezTo>
                    <a:pt x="33758" y="201"/>
                    <a:pt x="30922" y="934"/>
                    <a:pt x="29855" y="1335"/>
                  </a:cubicBezTo>
                  <a:lnTo>
                    <a:pt x="29922" y="1268"/>
                  </a:lnTo>
                  <a:lnTo>
                    <a:pt x="29922" y="1268"/>
                  </a:lnTo>
                  <a:cubicBezTo>
                    <a:pt x="28687" y="1679"/>
                    <a:pt x="27014" y="2337"/>
                    <a:pt x="25322" y="3304"/>
                  </a:cubicBezTo>
                  <a:lnTo>
                    <a:pt x="25322" y="3304"/>
                  </a:lnTo>
                  <a:cubicBezTo>
                    <a:pt x="25186" y="3197"/>
                    <a:pt x="25051" y="3097"/>
                    <a:pt x="24918" y="3003"/>
                  </a:cubicBezTo>
                  <a:cubicBezTo>
                    <a:pt x="23984" y="2335"/>
                    <a:pt x="23083" y="2069"/>
                    <a:pt x="22583" y="1935"/>
                  </a:cubicBezTo>
                  <a:cubicBezTo>
                    <a:pt x="21931" y="1813"/>
                    <a:pt x="21193" y="1740"/>
                    <a:pt x="20489" y="1740"/>
                  </a:cubicBezTo>
                  <a:cubicBezTo>
                    <a:pt x="20039" y="1740"/>
                    <a:pt x="19604" y="1770"/>
                    <a:pt x="19214" y="1835"/>
                  </a:cubicBezTo>
                  <a:lnTo>
                    <a:pt x="19314" y="1768"/>
                  </a:lnTo>
                  <a:lnTo>
                    <a:pt x="19314" y="1768"/>
                  </a:lnTo>
                  <a:cubicBezTo>
                    <a:pt x="19014" y="1835"/>
                    <a:pt x="18413" y="1902"/>
                    <a:pt x="17713" y="2035"/>
                  </a:cubicBezTo>
                  <a:cubicBezTo>
                    <a:pt x="17012" y="2202"/>
                    <a:pt x="16145" y="2402"/>
                    <a:pt x="15311" y="2669"/>
                  </a:cubicBezTo>
                  <a:cubicBezTo>
                    <a:pt x="13643" y="3169"/>
                    <a:pt x="11975" y="3836"/>
                    <a:pt x="11408" y="4070"/>
                  </a:cubicBezTo>
                  <a:lnTo>
                    <a:pt x="11575" y="4037"/>
                  </a:lnTo>
                  <a:lnTo>
                    <a:pt x="11575" y="4037"/>
                  </a:lnTo>
                  <a:cubicBezTo>
                    <a:pt x="10641" y="4504"/>
                    <a:pt x="10741" y="4370"/>
                    <a:pt x="9974" y="4704"/>
                  </a:cubicBezTo>
                  <a:cubicBezTo>
                    <a:pt x="10074" y="4704"/>
                    <a:pt x="9307" y="5104"/>
                    <a:pt x="9007" y="5338"/>
                  </a:cubicBezTo>
                  <a:cubicBezTo>
                    <a:pt x="8540" y="5571"/>
                    <a:pt x="7539" y="6205"/>
                    <a:pt x="6805" y="6605"/>
                  </a:cubicBezTo>
                  <a:lnTo>
                    <a:pt x="6805" y="6572"/>
                  </a:lnTo>
                  <a:cubicBezTo>
                    <a:pt x="6205" y="6939"/>
                    <a:pt x="5037" y="7706"/>
                    <a:pt x="4637" y="8006"/>
                  </a:cubicBezTo>
                  <a:cubicBezTo>
                    <a:pt x="3636" y="8673"/>
                    <a:pt x="2168" y="9707"/>
                    <a:pt x="1001" y="10741"/>
                  </a:cubicBezTo>
                  <a:cubicBezTo>
                    <a:pt x="701" y="10942"/>
                    <a:pt x="467" y="11108"/>
                    <a:pt x="167" y="11342"/>
                  </a:cubicBezTo>
                  <a:lnTo>
                    <a:pt x="67" y="11442"/>
                  </a:lnTo>
                  <a:cubicBezTo>
                    <a:pt x="67" y="11442"/>
                    <a:pt x="0" y="11942"/>
                    <a:pt x="134" y="12343"/>
                  </a:cubicBezTo>
                  <a:cubicBezTo>
                    <a:pt x="188" y="12543"/>
                    <a:pt x="332" y="12683"/>
                    <a:pt x="576" y="12683"/>
                  </a:cubicBezTo>
                  <a:cubicBezTo>
                    <a:pt x="779" y="12683"/>
                    <a:pt x="1052" y="12585"/>
                    <a:pt x="1401" y="12343"/>
                  </a:cubicBezTo>
                  <a:lnTo>
                    <a:pt x="1401" y="12376"/>
                  </a:lnTo>
                  <a:cubicBezTo>
                    <a:pt x="1501" y="12276"/>
                    <a:pt x="1635" y="12209"/>
                    <a:pt x="1701" y="12109"/>
                  </a:cubicBezTo>
                  <a:cubicBezTo>
                    <a:pt x="1831" y="12015"/>
                    <a:pt x="1885" y="11979"/>
                    <a:pt x="1896" y="11979"/>
                  </a:cubicBezTo>
                  <a:cubicBezTo>
                    <a:pt x="1916" y="11979"/>
                    <a:pt x="1788" y="12101"/>
                    <a:pt x="1701" y="12209"/>
                  </a:cubicBezTo>
                  <a:cubicBezTo>
                    <a:pt x="1868" y="12076"/>
                    <a:pt x="2002" y="11942"/>
                    <a:pt x="2135" y="11876"/>
                  </a:cubicBezTo>
                  <a:cubicBezTo>
                    <a:pt x="2144" y="11849"/>
                    <a:pt x="2143" y="11839"/>
                    <a:pt x="2137" y="11839"/>
                  </a:cubicBezTo>
                  <a:cubicBezTo>
                    <a:pt x="2118" y="11839"/>
                    <a:pt x="2051" y="11918"/>
                    <a:pt x="2002" y="11942"/>
                  </a:cubicBezTo>
                  <a:cubicBezTo>
                    <a:pt x="2168" y="11775"/>
                    <a:pt x="2402" y="11509"/>
                    <a:pt x="2702" y="11342"/>
                  </a:cubicBezTo>
                  <a:cubicBezTo>
                    <a:pt x="2867" y="11207"/>
                    <a:pt x="2890" y="11200"/>
                    <a:pt x="2909" y="11200"/>
                  </a:cubicBezTo>
                  <a:cubicBezTo>
                    <a:pt x="2911" y="11200"/>
                    <a:pt x="2913" y="11200"/>
                    <a:pt x="2915" y="11200"/>
                  </a:cubicBezTo>
                  <a:cubicBezTo>
                    <a:pt x="2936" y="11200"/>
                    <a:pt x="2969" y="11192"/>
                    <a:pt x="3202" y="11008"/>
                  </a:cubicBezTo>
                  <a:cubicBezTo>
                    <a:pt x="5571" y="9174"/>
                    <a:pt x="8073" y="7606"/>
                    <a:pt x="10808" y="6338"/>
                  </a:cubicBezTo>
                  <a:cubicBezTo>
                    <a:pt x="10875" y="6338"/>
                    <a:pt x="10808" y="6338"/>
                    <a:pt x="10708" y="6405"/>
                  </a:cubicBezTo>
                  <a:cubicBezTo>
                    <a:pt x="11542" y="6005"/>
                    <a:pt x="12309" y="5704"/>
                    <a:pt x="13043" y="5371"/>
                  </a:cubicBezTo>
                  <a:cubicBezTo>
                    <a:pt x="13243" y="5271"/>
                    <a:pt x="13343" y="5271"/>
                    <a:pt x="13410" y="5271"/>
                  </a:cubicBezTo>
                  <a:cubicBezTo>
                    <a:pt x="13343" y="5271"/>
                    <a:pt x="14410" y="4871"/>
                    <a:pt x="15545" y="4504"/>
                  </a:cubicBezTo>
                  <a:cubicBezTo>
                    <a:pt x="16078" y="4337"/>
                    <a:pt x="16679" y="4103"/>
                    <a:pt x="17079" y="4037"/>
                  </a:cubicBezTo>
                  <a:cubicBezTo>
                    <a:pt x="17579" y="3703"/>
                    <a:pt x="17880" y="3636"/>
                    <a:pt x="17880" y="3636"/>
                  </a:cubicBezTo>
                  <a:lnTo>
                    <a:pt x="17913" y="3536"/>
                  </a:lnTo>
                  <a:cubicBezTo>
                    <a:pt x="18267" y="3468"/>
                    <a:pt x="18377" y="3456"/>
                    <a:pt x="18434" y="3456"/>
                  </a:cubicBezTo>
                  <a:cubicBezTo>
                    <a:pt x="18468" y="3456"/>
                    <a:pt x="18484" y="3460"/>
                    <a:pt x="18520" y="3460"/>
                  </a:cubicBezTo>
                  <a:cubicBezTo>
                    <a:pt x="18574" y="3460"/>
                    <a:pt x="18674" y="3450"/>
                    <a:pt x="18947" y="3403"/>
                  </a:cubicBezTo>
                  <a:cubicBezTo>
                    <a:pt x="19247" y="3236"/>
                    <a:pt x="20248" y="3303"/>
                    <a:pt x="20515" y="3236"/>
                  </a:cubicBezTo>
                  <a:lnTo>
                    <a:pt x="20682" y="3236"/>
                  </a:lnTo>
                  <a:cubicBezTo>
                    <a:pt x="20748" y="3236"/>
                    <a:pt x="20848" y="3269"/>
                    <a:pt x="20848" y="3269"/>
                  </a:cubicBezTo>
                  <a:cubicBezTo>
                    <a:pt x="20884" y="3260"/>
                    <a:pt x="20927" y="3256"/>
                    <a:pt x="20976" y="3256"/>
                  </a:cubicBezTo>
                  <a:cubicBezTo>
                    <a:pt x="21109" y="3256"/>
                    <a:pt x="21287" y="3287"/>
                    <a:pt x="21482" y="3336"/>
                  </a:cubicBezTo>
                  <a:cubicBezTo>
                    <a:pt x="21549" y="3336"/>
                    <a:pt x="21415" y="3269"/>
                    <a:pt x="21349" y="3269"/>
                  </a:cubicBezTo>
                  <a:cubicBezTo>
                    <a:pt x="21516" y="3269"/>
                    <a:pt x="21716" y="3336"/>
                    <a:pt x="21882" y="3336"/>
                  </a:cubicBezTo>
                  <a:cubicBezTo>
                    <a:pt x="22024" y="3360"/>
                    <a:pt x="22099" y="3383"/>
                    <a:pt x="22048" y="3383"/>
                  </a:cubicBezTo>
                  <a:cubicBezTo>
                    <a:pt x="22027" y="3383"/>
                    <a:pt x="21984" y="3379"/>
                    <a:pt x="21916" y="3369"/>
                  </a:cubicBezTo>
                  <a:lnTo>
                    <a:pt x="21916" y="3369"/>
                  </a:lnTo>
                  <a:cubicBezTo>
                    <a:pt x="22249" y="3436"/>
                    <a:pt x="22883" y="3570"/>
                    <a:pt x="23584" y="4003"/>
                  </a:cubicBezTo>
                  <a:cubicBezTo>
                    <a:pt x="23690" y="4061"/>
                    <a:pt x="23796" y="4125"/>
                    <a:pt x="23901" y="4193"/>
                  </a:cubicBezTo>
                  <a:lnTo>
                    <a:pt x="23901" y="4193"/>
                  </a:lnTo>
                  <a:cubicBezTo>
                    <a:pt x="23738" y="4305"/>
                    <a:pt x="23577" y="4419"/>
                    <a:pt x="23417" y="4537"/>
                  </a:cubicBezTo>
                  <a:cubicBezTo>
                    <a:pt x="23150" y="4737"/>
                    <a:pt x="22883" y="4937"/>
                    <a:pt x="22583" y="5171"/>
                  </a:cubicBezTo>
                  <a:cubicBezTo>
                    <a:pt x="22349" y="5371"/>
                    <a:pt x="22083" y="5604"/>
                    <a:pt x="21816" y="5838"/>
                  </a:cubicBezTo>
                  <a:cubicBezTo>
                    <a:pt x="21549" y="6071"/>
                    <a:pt x="21315" y="6272"/>
                    <a:pt x="21082" y="6538"/>
                  </a:cubicBezTo>
                  <a:cubicBezTo>
                    <a:pt x="20848" y="6772"/>
                    <a:pt x="20582" y="7039"/>
                    <a:pt x="20415" y="7339"/>
                  </a:cubicBezTo>
                  <a:cubicBezTo>
                    <a:pt x="20014" y="7906"/>
                    <a:pt x="19681" y="8540"/>
                    <a:pt x="19547" y="9240"/>
                  </a:cubicBezTo>
                  <a:cubicBezTo>
                    <a:pt x="19514" y="9607"/>
                    <a:pt x="19514" y="10008"/>
                    <a:pt x="19581" y="10374"/>
                  </a:cubicBezTo>
                  <a:cubicBezTo>
                    <a:pt x="19681" y="10741"/>
                    <a:pt x="19848" y="11075"/>
                    <a:pt x="20048" y="11342"/>
                  </a:cubicBezTo>
                  <a:cubicBezTo>
                    <a:pt x="20315" y="11675"/>
                    <a:pt x="20715" y="12009"/>
                    <a:pt x="21082" y="12176"/>
                  </a:cubicBezTo>
                  <a:cubicBezTo>
                    <a:pt x="21458" y="12320"/>
                    <a:pt x="21808" y="12390"/>
                    <a:pt x="22155" y="12427"/>
                  </a:cubicBezTo>
                  <a:lnTo>
                    <a:pt x="22155" y="12427"/>
                  </a:lnTo>
                  <a:cubicBezTo>
                    <a:pt x="22013" y="12410"/>
                    <a:pt x="22031" y="12395"/>
                    <a:pt x="22132" y="12395"/>
                  </a:cubicBezTo>
                  <a:cubicBezTo>
                    <a:pt x="22185" y="12395"/>
                    <a:pt x="22262" y="12399"/>
                    <a:pt x="22349" y="12409"/>
                  </a:cubicBezTo>
                  <a:lnTo>
                    <a:pt x="22983" y="12409"/>
                  </a:lnTo>
                  <a:cubicBezTo>
                    <a:pt x="23150" y="12376"/>
                    <a:pt x="23217" y="12376"/>
                    <a:pt x="23317" y="12376"/>
                  </a:cubicBezTo>
                  <a:cubicBezTo>
                    <a:pt x="23417" y="12343"/>
                    <a:pt x="23484" y="12343"/>
                    <a:pt x="23484" y="12343"/>
                  </a:cubicBezTo>
                  <a:cubicBezTo>
                    <a:pt x="23484" y="12343"/>
                    <a:pt x="23517" y="12343"/>
                    <a:pt x="23650" y="12242"/>
                  </a:cubicBezTo>
                  <a:cubicBezTo>
                    <a:pt x="23717" y="12209"/>
                    <a:pt x="23817" y="12209"/>
                    <a:pt x="23984" y="12176"/>
                  </a:cubicBezTo>
                  <a:cubicBezTo>
                    <a:pt x="24084" y="12109"/>
                    <a:pt x="24318" y="12042"/>
                    <a:pt x="24551" y="11909"/>
                  </a:cubicBezTo>
                  <a:cubicBezTo>
                    <a:pt x="25085" y="11675"/>
                    <a:pt x="25985" y="11075"/>
                    <a:pt x="26653" y="10041"/>
                  </a:cubicBezTo>
                  <a:cubicBezTo>
                    <a:pt x="26986" y="9541"/>
                    <a:pt x="27253" y="8907"/>
                    <a:pt x="27386" y="8206"/>
                  </a:cubicBezTo>
                  <a:cubicBezTo>
                    <a:pt x="27520" y="7539"/>
                    <a:pt x="27486" y="6739"/>
                    <a:pt x="27253" y="6071"/>
                  </a:cubicBezTo>
                  <a:cubicBezTo>
                    <a:pt x="27083" y="5478"/>
                    <a:pt x="26818" y="4933"/>
                    <a:pt x="26498" y="4476"/>
                  </a:cubicBezTo>
                  <a:lnTo>
                    <a:pt x="26498" y="4476"/>
                  </a:lnTo>
                  <a:cubicBezTo>
                    <a:pt x="26711" y="4350"/>
                    <a:pt x="26930" y="4224"/>
                    <a:pt x="27153" y="4103"/>
                  </a:cubicBezTo>
                  <a:cubicBezTo>
                    <a:pt x="28320" y="3503"/>
                    <a:pt x="29555" y="3003"/>
                    <a:pt x="29922" y="2869"/>
                  </a:cubicBezTo>
                  <a:lnTo>
                    <a:pt x="29922" y="2869"/>
                  </a:lnTo>
                  <a:lnTo>
                    <a:pt x="29555" y="2936"/>
                  </a:lnTo>
                  <a:lnTo>
                    <a:pt x="29555" y="2936"/>
                  </a:lnTo>
                  <a:lnTo>
                    <a:pt x="30181" y="2705"/>
                  </a:lnTo>
                  <a:lnTo>
                    <a:pt x="30181" y="2705"/>
                  </a:lnTo>
                  <a:cubicBezTo>
                    <a:pt x="30096" y="2739"/>
                    <a:pt x="29969" y="2879"/>
                    <a:pt x="29892" y="2923"/>
                  </a:cubicBezTo>
                  <a:lnTo>
                    <a:pt x="29892" y="2923"/>
                  </a:lnTo>
                  <a:cubicBezTo>
                    <a:pt x="30601" y="2678"/>
                    <a:pt x="32764" y="2030"/>
                    <a:pt x="34992" y="1768"/>
                  </a:cubicBezTo>
                  <a:cubicBezTo>
                    <a:pt x="36320" y="1610"/>
                    <a:pt x="37671" y="1569"/>
                    <a:pt x="38689" y="1569"/>
                  </a:cubicBezTo>
                  <a:cubicBezTo>
                    <a:pt x="39385" y="1569"/>
                    <a:pt x="39925" y="1588"/>
                    <a:pt x="40196" y="1602"/>
                  </a:cubicBezTo>
                  <a:cubicBezTo>
                    <a:pt x="40729" y="1668"/>
                    <a:pt x="40262" y="1702"/>
                    <a:pt x="40262" y="1702"/>
                  </a:cubicBezTo>
                  <a:cubicBezTo>
                    <a:pt x="40403" y="1709"/>
                    <a:pt x="40498" y="1711"/>
                    <a:pt x="40566" y="1711"/>
                  </a:cubicBezTo>
                  <a:cubicBezTo>
                    <a:pt x="40750" y="1711"/>
                    <a:pt x="40731" y="1692"/>
                    <a:pt x="40893" y="1692"/>
                  </a:cubicBezTo>
                  <a:cubicBezTo>
                    <a:pt x="40952" y="1692"/>
                    <a:pt x="41036" y="1695"/>
                    <a:pt x="41163" y="1702"/>
                  </a:cubicBezTo>
                  <a:cubicBezTo>
                    <a:pt x="41330" y="1702"/>
                    <a:pt x="41096" y="1735"/>
                    <a:pt x="41029" y="1735"/>
                  </a:cubicBezTo>
                  <a:cubicBezTo>
                    <a:pt x="41216" y="1735"/>
                    <a:pt x="41423" y="1756"/>
                    <a:pt x="41499" y="1765"/>
                  </a:cubicBezTo>
                  <a:lnTo>
                    <a:pt x="41499" y="1765"/>
                  </a:lnTo>
                  <a:cubicBezTo>
                    <a:pt x="41239" y="1733"/>
                    <a:pt x="41358" y="1700"/>
                    <a:pt x="41230" y="1668"/>
                  </a:cubicBezTo>
                  <a:lnTo>
                    <a:pt x="41230" y="1668"/>
                  </a:lnTo>
                  <a:lnTo>
                    <a:pt x="41997" y="1735"/>
                  </a:lnTo>
                  <a:lnTo>
                    <a:pt x="41930" y="1768"/>
                  </a:lnTo>
                  <a:cubicBezTo>
                    <a:pt x="42013" y="1768"/>
                    <a:pt x="42122" y="1752"/>
                    <a:pt x="42297" y="1752"/>
                  </a:cubicBezTo>
                  <a:cubicBezTo>
                    <a:pt x="42472" y="1752"/>
                    <a:pt x="42714" y="1768"/>
                    <a:pt x="43064" y="1835"/>
                  </a:cubicBezTo>
                  <a:cubicBezTo>
                    <a:pt x="44265" y="2002"/>
                    <a:pt x="45599" y="2202"/>
                    <a:pt x="46834" y="2435"/>
                  </a:cubicBezTo>
                  <a:cubicBezTo>
                    <a:pt x="46767" y="2435"/>
                    <a:pt x="46533" y="2435"/>
                    <a:pt x="46267" y="2402"/>
                  </a:cubicBezTo>
                  <a:lnTo>
                    <a:pt x="46267" y="2402"/>
                  </a:lnTo>
                  <a:cubicBezTo>
                    <a:pt x="46433" y="2435"/>
                    <a:pt x="46700" y="2502"/>
                    <a:pt x="46834" y="2536"/>
                  </a:cubicBezTo>
                  <a:cubicBezTo>
                    <a:pt x="46761" y="2511"/>
                    <a:pt x="46751" y="2503"/>
                    <a:pt x="46775" y="2503"/>
                  </a:cubicBezTo>
                  <a:cubicBezTo>
                    <a:pt x="46832" y="2503"/>
                    <a:pt x="47082" y="2552"/>
                    <a:pt x="47127" y="2552"/>
                  </a:cubicBezTo>
                  <a:cubicBezTo>
                    <a:pt x="47141" y="2552"/>
                    <a:pt x="47136" y="2547"/>
                    <a:pt x="47100" y="2536"/>
                  </a:cubicBezTo>
                  <a:lnTo>
                    <a:pt x="47100" y="2536"/>
                  </a:lnTo>
                  <a:cubicBezTo>
                    <a:pt x="48034" y="2602"/>
                    <a:pt x="49169" y="2936"/>
                    <a:pt x="49936" y="3103"/>
                  </a:cubicBezTo>
                  <a:cubicBezTo>
                    <a:pt x="50035" y="3036"/>
                    <a:pt x="51915" y="2212"/>
                    <a:pt x="52003" y="2104"/>
                  </a:cubicBezTo>
                  <a:lnTo>
                    <a:pt x="52003" y="2104"/>
                  </a:lnTo>
                  <a:cubicBezTo>
                    <a:pt x="52008" y="2105"/>
                    <a:pt x="52013" y="2106"/>
                    <a:pt x="52018" y="2108"/>
                  </a:cubicBezTo>
                  <a:lnTo>
                    <a:pt x="52018" y="2108"/>
                  </a:lnTo>
                  <a:cubicBezTo>
                    <a:pt x="52013" y="2106"/>
                    <a:pt x="52009" y="2104"/>
                    <a:pt x="52004" y="2102"/>
                  </a:cubicBezTo>
                  <a:cubicBezTo>
                    <a:pt x="52004" y="2102"/>
                    <a:pt x="52003" y="2103"/>
                    <a:pt x="52003" y="2104"/>
                  </a:cubicBezTo>
                  <a:lnTo>
                    <a:pt x="52003" y="2104"/>
                  </a:lnTo>
                  <a:cubicBezTo>
                    <a:pt x="51906" y="2078"/>
                    <a:pt x="51812" y="2054"/>
                    <a:pt x="51737" y="2035"/>
                  </a:cubicBezTo>
                  <a:lnTo>
                    <a:pt x="51704" y="2069"/>
                  </a:lnTo>
                  <a:cubicBezTo>
                    <a:pt x="51103" y="1935"/>
                    <a:pt x="51570" y="2002"/>
                    <a:pt x="51003" y="1868"/>
                  </a:cubicBezTo>
                  <a:cubicBezTo>
                    <a:pt x="51003" y="1864"/>
                    <a:pt x="51012" y="1862"/>
                    <a:pt x="51028" y="1862"/>
                  </a:cubicBezTo>
                  <a:cubicBezTo>
                    <a:pt x="51134" y="1862"/>
                    <a:pt x="51561" y="1953"/>
                    <a:pt x="51937" y="2069"/>
                  </a:cubicBezTo>
                  <a:cubicBezTo>
                    <a:pt x="51537" y="1935"/>
                    <a:pt x="51103" y="1835"/>
                    <a:pt x="50937" y="1835"/>
                  </a:cubicBezTo>
                  <a:cubicBezTo>
                    <a:pt x="50570" y="1702"/>
                    <a:pt x="51003" y="1768"/>
                    <a:pt x="50536" y="1668"/>
                  </a:cubicBezTo>
                  <a:cubicBezTo>
                    <a:pt x="50203" y="1568"/>
                    <a:pt x="49736" y="1535"/>
                    <a:pt x="49369" y="1401"/>
                  </a:cubicBezTo>
                  <a:cubicBezTo>
                    <a:pt x="48401" y="1168"/>
                    <a:pt x="47901" y="1168"/>
                    <a:pt x="47034" y="901"/>
                  </a:cubicBezTo>
                  <a:lnTo>
                    <a:pt x="47100" y="901"/>
                  </a:lnTo>
                  <a:cubicBezTo>
                    <a:pt x="46834" y="834"/>
                    <a:pt x="46200" y="734"/>
                    <a:pt x="45599" y="601"/>
                  </a:cubicBezTo>
                  <a:lnTo>
                    <a:pt x="45599" y="601"/>
                  </a:lnTo>
                  <a:cubicBezTo>
                    <a:pt x="45721" y="650"/>
                    <a:pt x="45826" y="681"/>
                    <a:pt x="45742" y="681"/>
                  </a:cubicBezTo>
                  <a:cubicBezTo>
                    <a:pt x="45711" y="681"/>
                    <a:pt x="45655" y="676"/>
                    <a:pt x="45566" y="668"/>
                  </a:cubicBezTo>
                  <a:cubicBezTo>
                    <a:pt x="44899" y="534"/>
                    <a:pt x="44499" y="501"/>
                    <a:pt x="43998" y="367"/>
                  </a:cubicBezTo>
                  <a:lnTo>
                    <a:pt x="43531" y="334"/>
                  </a:lnTo>
                  <a:cubicBezTo>
                    <a:pt x="42664" y="206"/>
                    <a:pt x="40781" y="1"/>
                    <a:pt x="38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2664575" y="1138750"/>
              <a:ext cx="167650" cy="176000"/>
            </a:xfrm>
            <a:custGeom>
              <a:avLst/>
              <a:gdLst/>
              <a:ahLst/>
              <a:cxnLst/>
              <a:rect l="l" t="t" r="r" b="b"/>
              <a:pathLst>
                <a:path w="6706" h="7040" extrusionOk="0">
                  <a:moveTo>
                    <a:pt x="2848" y="1579"/>
                  </a:moveTo>
                  <a:cubicBezTo>
                    <a:pt x="2848" y="1579"/>
                    <a:pt x="2847" y="1579"/>
                    <a:pt x="2846" y="1579"/>
                  </a:cubicBezTo>
                  <a:lnTo>
                    <a:pt x="2846" y="1579"/>
                  </a:lnTo>
                  <a:cubicBezTo>
                    <a:pt x="2855" y="1588"/>
                    <a:pt x="2863" y="1595"/>
                    <a:pt x="2869" y="1602"/>
                  </a:cubicBezTo>
                  <a:cubicBezTo>
                    <a:pt x="2869" y="1585"/>
                    <a:pt x="2861" y="1579"/>
                    <a:pt x="2848" y="1579"/>
                  </a:cubicBezTo>
                  <a:close/>
                  <a:moveTo>
                    <a:pt x="3570" y="2036"/>
                  </a:moveTo>
                  <a:lnTo>
                    <a:pt x="3570" y="2036"/>
                  </a:lnTo>
                  <a:cubicBezTo>
                    <a:pt x="3568" y="2038"/>
                    <a:pt x="3567" y="2041"/>
                    <a:pt x="3566" y="2044"/>
                  </a:cubicBezTo>
                  <a:lnTo>
                    <a:pt x="3566" y="2044"/>
                  </a:lnTo>
                  <a:cubicBezTo>
                    <a:pt x="3576" y="2060"/>
                    <a:pt x="3588" y="2079"/>
                    <a:pt x="3603" y="2102"/>
                  </a:cubicBezTo>
                  <a:lnTo>
                    <a:pt x="3570" y="2036"/>
                  </a:lnTo>
                  <a:close/>
                  <a:moveTo>
                    <a:pt x="6605" y="6005"/>
                  </a:moveTo>
                  <a:lnTo>
                    <a:pt x="6622" y="6057"/>
                  </a:lnTo>
                  <a:lnTo>
                    <a:pt x="6622" y="6057"/>
                  </a:lnTo>
                  <a:cubicBezTo>
                    <a:pt x="6605" y="6035"/>
                    <a:pt x="6583" y="6027"/>
                    <a:pt x="6605" y="6005"/>
                  </a:cubicBezTo>
                  <a:close/>
                  <a:moveTo>
                    <a:pt x="1201" y="1"/>
                  </a:moveTo>
                  <a:cubicBezTo>
                    <a:pt x="1101" y="34"/>
                    <a:pt x="67" y="868"/>
                    <a:pt x="34" y="935"/>
                  </a:cubicBezTo>
                  <a:lnTo>
                    <a:pt x="0" y="868"/>
                  </a:lnTo>
                  <a:lnTo>
                    <a:pt x="0" y="868"/>
                  </a:lnTo>
                  <a:cubicBezTo>
                    <a:pt x="0" y="935"/>
                    <a:pt x="0" y="968"/>
                    <a:pt x="34" y="968"/>
                  </a:cubicBezTo>
                  <a:lnTo>
                    <a:pt x="67" y="935"/>
                  </a:lnTo>
                  <a:cubicBezTo>
                    <a:pt x="101" y="968"/>
                    <a:pt x="67" y="968"/>
                    <a:pt x="101" y="1002"/>
                  </a:cubicBezTo>
                  <a:cubicBezTo>
                    <a:pt x="91" y="1011"/>
                    <a:pt x="81" y="1015"/>
                    <a:pt x="71" y="1015"/>
                  </a:cubicBezTo>
                  <a:cubicBezTo>
                    <a:pt x="48" y="1015"/>
                    <a:pt x="24" y="992"/>
                    <a:pt x="0" y="968"/>
                  </a:cubicBezTo>
                  <a:lnTo>
                    <a:pt x="0" y="968"/>
                  </a:lnTo>
                  <a:cubicBezTo>
                    <a:pt x="34" y="1002"/>
                    <a:pt x="34" y="1035"/>
                    <a:pt x="67" y="1035"/>
                  </a:cubicBezTo>
                  <a:cubicBezTo>
                    <a:pt x="67" y="1102"/>
                    <a:pt x="34" y="1102"/>
                    <a:pt x="67" y="1135"/>
                  </a:cubicBezTo>
                  <a:cubicBezTo>
                    <a:pt x="101" y="1135"/>
                    <a:pt x="167" y="1168"/>
                    <a:pt x="201" y="1202"/>
                  </a:cubicBezTo>
                  <a:cubicBezTo>
                    <a:pt x="234" y="1302"/>
                    <a:pt x="367" y="1302"/>
                    <a:pt x="401" y="1368"/>
                  </a:cubicBezTo>
                  <a:cubicBezTo>
                    <a:pt x="401" y="1435"/>
                    <a:pt x="501" y="1469"/>
                    <a:pt x="501" y="1502"/>
                  </a:cubicBezTo>
                  <a:cubicBezTo>
                    <a:pt x="501" y="1502"/>
                    <a:pt x="501" y="1469"/>
                    <a:pt x="534" y="1469"/>
                  </a:cubicBezTo>
                  <a:cubicBezTo>
                    <a:pt x="568" y="1535"/>
                    <a:pt x="601" y="1535"/>
                    <a:pt x="601" y="1602"/>
                  </a:cubicBezTo>
                  <a:lnTo>
                    <a:pt x="701" y="1602"/>
                  </a:lnTo>
                  <a:cubicBezTo>
                    <a:pt x="868" y="1769"/>
                    <a:pt x="1568" y="2436"/>
                    <a:pt x="1735" y="2603"/>
                  </a:cubicBezTo>
                  <a:cubicBezTo>
                    <a:pt x="1969" y="2836"/>
                    <a:pt x="2536" y="3437"/>
                    <a:pt x="2802" y="3670"/>
                  </a:cubicBezTo>
                  <a:cubicBezTo>
                    <a:pt x="2802" y="3770"/>
                    <a:pt x="2903" y="3804"/>
                    <a:pt x="2903" y="3837"/>
                  </a:cubicBezTo>
                  <a:cubicBezTo>
                    <a:pt x="2903" y="3804"/>
                    <a:pt x="2903" y="3804"/>
                    <a:pt x="2936" y="3804"/>
                  </a:cubicBezTo>
                  <a:cubicBezTo>
                    <a:pt x="2990" y="3872"/>
                    <a:pt x="3006" y="3884"/>
                    <a:pt x="3014" y="3884"/>
                  </a:cubicBezTo>
                  <a:cubicBezTo>
                    <a:pt x="3019" y="3884"/>
                    <a:pt x="3022" y="3880"/>
                    <a:pt x="3028" y="3880"/>
                  </a:cubicBezTo>
                  <a:cubicBezTo>
                    <a:pt x="3037" y="3880"/>
                    <a:pt x="3055" y="3889"/>
                    <a:pt x="3103" y="3937"/>
                  </a:cubicBezTo>
                  <a:cubicBezTo>
                    <a:pt x="3269" y="4037"/>
                    <a:pt x="3770" y="4771"/>
                    <a:pt x="3870" y="4938"/>
                  </a:cubicBezTo>
                  <a:cubicBezTo>
                    <a:pt x="4003" y="4971"/>
                    <a:pt x="4037" y="5104"/>
                    <a:pt x="4103" y="5171"/>
                  </a:cubicBezTo>
                  <a:cubicBezTo>
                    <a:pt x="4203" y="5271"/>
                    <a:pt x="4537" y="5772"/>
                    <a:pt x="4604" y="5872"/>
                  </a:cubicBezTo>
                  <a:cubicBezTo>
                    <a:pt x="4704" y="5972"/>
                    <a:pt x="4637" y="5972"/>
                    <a:pt x="4704" y="6038"/>
                  </a:cubicBezTo>
                  <a:cubicBezTo>
                    <a:pt x="4713" y="6030"/>
                    <a:pt x="4724" y="6025"/>
                    <a:pt x="4737" y="6025"/>
                  </a:cubicBezTo>
                  <a:cubicBezTo>
                    <a:pt x="4773" y="6025"/>
                    <a:pt x="4822" y="6056"/>
                    <a:pt x="4871" y="6105"/>
                  </a:cubicBezTo>
                  <a:cubicBezTo>
                    <a:pt x="4904" y="6139"/>
                    <a:pt x="5037" y="6172"/>
                    <a:pt x="5071" y="6272"/>
                  </a:cubicBezTo>
                  <a:lnTo>
                    <a:pt x="5037" y="6272"/>
                  </a:lnTo>
                  <a:cubicBezTo>
                    <a:pt x="5104" y="6305"/>
                    <a:pt x="5204" y="6439"/>
                    <a:pt x="5204" y="6472"/>
                  </a:cubicBezTo>
                  <a:cubicBezTo>
                    <a:pt x="5238" y="6606"/>
                    <a:pt x="5304" y="6772"/>
                    <a:pt x="5438" y="6872"/>
                  </a:cubicBezTo>
                  <a:lnTo>
                    <a:pt x="5404" y="7039"/>
                  </a:lnTo>
                  <a:cubicBezTo>
                    <a:pt x="5404" y="7039"/>
                    <a:pt x="6538" y="6472"/>
                    <a:pt x="6639" y="6139"/>
                  </a:cubicBezTo>
                  <a:lnTo>
                    <a:pt x="6705" y="6139"/>
                  </a:lnTo>
                  <a:lnTo>
                    <a:pt x="6639" y="6105"/>
                  </a:lnTo>
                  <a:cubicBezTo>
                    <a:pt x="6630" y="6088"/>
                    <a:pt x="6626" y="6075"/>
                    <a:pt x="6625" y="6066"/>
                  </a:cubicBezTo>
                  <a:lnTo>
                    <a:pt x="6625" y="6066"/>
                  </a:lnTo>
                  <a:lnTo>
                    <a:pt x="6639" y="6105"/>
                  </a:lnTo>
                  <a:cubicBezTo>
                    <a:pt x="6639" y="6086"/>
                    <a:pt x="6633" y="6072"/>
                    <a:pt x="6626" y="6061"/>
                  </a:cubicBezTo>
                  <a:lnTo>
                    <a:pt x="6626" y="6061"/>
                  </a:lnTo>
                  <a:cubicBezTo>
                    <a:pt x="6628" y="6038"/>
                    <a:pt x="6659" y="6038"/>
                    <a:pt x="6705" y="6038"/>
                  </a:cubicBezTo>
                  <a:cubicBezTo>
                    <a:pt x="6639" y="6038"/>
                    <a:pt x="6605" y="6005"/>
                    <a:pt x="6605" y="5972"/>
                  </a:cubicBezTo>
                  <a:cubicBezTo>
                    <a:pt x="6572" y="5938"/>
                    <a:pt x="6639" y="5938"/>
                    <a:pt x="6605" y="5872"/>
                  </a:cubicBezTo>
                  <a:cubicBezTo>
                    <a:pt x="6438" y="5605"/>
                    <a:pt x="6272" y="5305"/>
                    <a:pt x="6071" y="5004"/>
                  </a:cubicBezTo>
                  <a:lnTo>
                    <a:pt x="6105" y="5004"/>
                  </a:lnTo>
                  <a:cubicBezTo>
                    <a:pt x="6038" y="4938"/>
                    <a:pt x="5971" y="4838"/>
                    <a:pt x="5905" y="4804"/>
                  </a:cubicBezTo>
                  <a:lnTo>
                    <a:pt x="5905" y="4704"/>
                  </a:lnTo>
                  <a:cubicBezTo>
                    <a:pt x="5905" y="4704"/>
                    <a:pt x="5805" y="4637"/>
                    <a:pt x="5738" y="4504"/>
                  </a:cubicBezTo>
                  <a:cubicBezTo>
                    <a:pt x="5705" y="4170"/>
                    <a:pt x="5604" y="4104"/>
                    <a:pt x="5604" y="4104"/>
                  </a:cubicBezTo>
                  <a:lnTo>
                    <a:pt x="5571" y="4137"/>
                  </a:lnTo>
                  <a:cubicBezTo>
                    <a:pt x="5504" y="4037"/>
                    <a:pt x="5604" y="4037"/>
                    <a:pt x="5538" y="4004"/>
                  </a:cubicBezTo>
                  <a:lnTo>
                    <a:pt x="5538" y="4004"/>
                  </a:lnTo>
                  <a:cubicBezTo>
                    <a:pt x="5529" y="4007"/>
                    <a:pt x="5520" y="4008"/>
                    <a:pt x="5513" y="4008"/>
                  </a:cubicBezTo>
                  <a:cubicBezTo>
                    <a:pt x="5437" y="4008"/>
                    <a:pt x="5432" y="3870"/>
                    <a:pt x="5371" y="3870"/>
                  </a:cubicBezTo>
                  <a:lnTo>
                    <a:pt x="5371" y="3837"/>
                  </a:lnTo>
                  <a:cubicBezTo>
                    <a:pt x="5338" y="3837"/>
                    <a:pt x="5338" y="3804"/>
                    <a:pt x="5271" y="3804"/>
                  </a:cubicBezTo>
                  <a:lnTo>
                    <a:pt x="5271" y="3837"/>
                  </a:lnTo>
                  <a:lnTo>
                    <a:pt x="5238" y="3804"/>
                  </a:lnTo>
                  <a:cubicBezTo>
                    <a:pt x="5238" y="3770"/>
                    <a:pt x="5238" y="3770"/>
                    <a:pt x="5271" y="3770"/>
                  </a:cubicBezTo>
                  <a:cubicBezTo>
                    <a:pt x="5204" y="3603"/>
                    <a:pt x="4704" y="2936"/>
                    <a:pt x="4537" y="2803"/>
                  </a:cubicBezTo>
                  <a:lnTo>
                    <a:pt x="4537" y="2803"/>
                  </a:lnTo>
                  <a:cubicBezTo>
                    <a:pt x="4537" y="2836"/>
                    <a:pt x="4570" y="2870"/>
                    <a:pt x="4537" y="2936"/>
                  </a:cubicBezTo>
                  <a:cubicBezTo>
                    <a:pt x="4508" y="2936"/>
                    <a:pt x="4504" y="2863"/>
                    <a:pt x="4462" y="2863"/>
                  </a:cubicBezTo>
                  <a:cubicBezTo>
                    <a:pt x="4455" y="2863"/>
                    <a:pt x="4446" y="2865"/>
                    <a:pt x="4437" y="2870"/>
                  </a:cubicBezTo>
                  <a:cubicBezTo>
                    <a:pt x="4504" y="2803"/>
                    <a:pt x="4404" y="2803"/>
                    <a:pt x="4437" y="2703"/>
                  </a:cubicBezTo>
                  <a:lnTo>
                    <a:pt x="4437" y="2703"/>
                  </a:lnTo>
                  <a:lnTo>
                    <a:pt x="4404" y="2769"/>
                  </a:lnTo>
                  <a:lnTo>
                    <a:pt x="4404" y="2703"/>
                  </a:lnTo>
                  <a:cubicBezTo>
                    <a:pt x="4237" y="2603"/>
                    <a:pt x="4370" y="2669"/>
                    <a:pt x="4237" y="2536"/>
                  </a:cubicBezTo>
                  <a:cubicBezTo>
                    <a:pt x="4170" y="2469"/>
                    <a:pt x="4070" y="2469"/>
                    <a:pt x="4037" y="2436"/>
                  </a:cubicBezTo>
                  <a:cubicBezTo>
                    <a:pt x="4037" y="2436"/>
                    <a:pt x="4037" y="2469"/>
                    <a:pt x="4003" y="2469"/>
                  </a:cubicBezTo>
                  <a:cubicBezTo>
                    <a:pt x="4037" y="2436"/>
                    <a:pt x="3903" y="2436"/>
                    <a:pt x="3937" y="2369"/>
                  </a:cubicBezTo>
                  <a:cubicBezTo>
                    <a:pt x="3910" y="2369"/>
                    <a:pt x="3883" y="2326"/>
                    <a:pt x="3857" y="2326"/>
                  </a:cubicBezTo>
                  <a:cubicBezTo>
                    <a:pt x="3850" y="2326"/>
                    <a:pt x="3843" y="2329"/>
                    <a:pt x="3837" y="2336"/>
                  </a:cubicBezTo>
                  <a:cubicBezTo>
                    <a:pt x="3837" y="2302"/>
                    <a:pt x="3770" y="2269"/>
                    <a:pt x="3837" y="2269"/>
                  </a:cubicBezTo>
                  <a:cubicBezTo>
                    <a:pt x="3837" y="2202"/>
                    <a:pt x="3770" y="2202"/>
                    <a:pt x="3770" y="2202"/>
                  </a:cubicBezTo>
                  <a:lnTo>
                    <a:pt x="3770" y="2269"/>
                  </a:lnTo>
                  <a:cubicBezTo>
                    <a:pt x="3703" y="2169"/>
                    <a:pt x="3703" y="2136"/>
                    <a:pt x="3603" y="2136"/>
                  </a:cubicBezTo>
                  <a:lnTo>
                    <a:pt x="3603" y="2169"/>
                  </a:lnTo>
                  <a:cubicBezTo>
                    <a:pt x="3571" y="2137"/>
                    <a:pt x="3539" y="2105"/>
                    <a:pt x="3566" y="2044"/>
                  </a:cubicBezTo>
                  <a:lnTo>
                    <a:pt x="3566" y="2044"/>
                  </a:lnTo>
                  <a:cubicBezTo>
                    <a:pt x="3531" y="1989"/>
                    <a:pt x="3513" y="1969"/>
                    <a:pt x="3436" y="1969"/>
                  </a:cubicBezTo>
                  <a:lnTo>
                    <a:pt x="3436" y="2002"/>
                  </a:lnTo>
                  <a:cubicBezTo>
                    <a:pt x="3336" y="1969"/>
                    <a:pt x="2936" y="1635"/>
                    <a:pt x="2836" y="1602"/>
                  </a:cubicBezTo>
                  <a:lnTo>
                    <a:pt x="2836" y="1669"/>
                  </a:lnTo>
                  <a:lnTo>
                    <a:pt x="2736" y="1635"/>
                  </a:lnTo>
                  <a:cubicBezTo>
                    <a:pt x="2736" y="1635"/>
                    <a:pt x="2808" y="1581"/>
                    <a:pt x="2846" y="1579"/>
                  </a:cubicBezTo>
                  <a:lnTo>
                    <a:pt x="2846" y="1579"/>
                  </a:lnTo>
                  <a:cubicBezTo>
                    <a:pt x="2675" y="1408"/>
                    <a:pt x="2099" y="828"/>
                    <a:pt x="2035" y="701"/>
                  </a:cubicBezTo>
                  <a:cubicBezTo>
                    <a:pt x="2002" y="635"/>
                    <a:pt x="2069" y="668"/>
                    <a:pt x="2069" y="635"/>
                  </a:cubicBezTo>
                  <a:cubicBezTo>
                    <a:pt x="2035" y="618"/>
                    <a:pt x="2027" y="618"/>
                    <a:pt x="2023" y="618"/>
                  </a:cubicBezTo>
                  <a:cubicBezTo>
                    <a:pt x="2019" y="618"/>
                    <a:pt x="2019" y="618"/>
                    <a:pt x="2002" y="601"/>
                  </a:cubicBezTo>
                  <a:cubicBezTo>
                    <a:pt x="2002" y="601"/>
                    <a:pt x="2006" y="592"/>
                    <a:pt x="2012" y="584"/>
                  </a:cubicBezTo>
                  <a:lnTo>
                    <a:pt x="2012" y="584"/>
                  </a:lnTo>
                  <a:cubicBezTo>
                    <a:pt x="2017" y="594"/>
                    <a:pt x="2024" y="601"/>
                    <a:pt x="2035" y="601"/>
                  </a:cubicBezTo>
                  <a:cubicBezTo>
                    <a:pt x="2035" y="579"/>
                    <a:pt x="2032" y="572"/>
                    <a:pt x="2027" y="572"/>
                  </a:cubicBezTo>
                  <a:cubicBezTo>
                    <a:pt x="2022" y="572"/>
                    <a:pt x="2017" y="578"/>
                    <a:pt x="2012" y="584"/>
                  </a:cubicBezTo>
                  <a:lnTo>
                    <a:pt x="2012" y="584"/>
                  </a:lnTo>
                  <a:cubicBezTo>
                    <a:pt x="2002" y="565"/>
                    <a:pt x="2002" y="535"/>
                    <a:pt x="2002" y="535"/>
                  </a:cubicBezTo>
                  <a:cubicBezTo>
                    <a:pt x="2002" y="601"/>
                    <a:pt x="1935" y="635"/>
                    <a:pt x="1935" y="668"/>
                  </a:cubicBezTo>
                  <a:lnTo>
                    <a:pt x="1902" y="601"/>
                  </a:lnTo>
                  <a:lnTo>
                    <a:pt x="1935" y="535"/>
                  </a:lnTo>
                  <a:lnTo>
                    <a:pt x="1935" y="535"/>
                  </a:lnTo>
                  <a:cubicBezTo>
                    <a:pt x="1935" y="535"/>
                    <a:pt x="1902" y="556"/>
                    <a:pt x="1862" y="556"/>
                  </a:cubicBezTo>
                  <a:cubicBezTo>
                    <a:pt x="1832" y="556"/>
                    <a:pt x="1797" y="544"/>
                    <a:pt x="1768" y="501"/>
                  </a:cubicBezTo>
                  <a:cubicBezTo>
                    <a:pt x="1702" y="368"/>
                    <a:pt x="1568" y="301"/>
                    <a:pt x="1502" y="201"/>
                  </a:cubicBezTo>
                  <a:lnTo>
                    <a:pt x="1568" y="201"/>
                  </a:lnTo>
                  <a:lnTo>
                    <a:pt x="1535" y="168"/>
                  </a:lnTo>
                  <a:cubicBezTo>
                    <a:pt x="1535" y="175"/>
                    <a:pt x="1533" y="177"/>
                    <a:pt x="1531" y="177"/>
                  </a:cubicBezTo>
                  <a:cubicBezTo>
                    <a:pt x="1525" y="177"/>
                    <a:pt x="1512" y="158"/>
                    <a:pt x="1505" y="158"/>
                  </a:cubicBezTo>
                  <a:cubicBezTo>
                    <a:pt x="1503" y="158"/>
                    <a:pt x="1502" y="161"/>
                    <a:pt x="1502" y="168"/>
                  </a:cubicBezTo>
                  <a:cubicBezTo>
                    <a:pt x="1368" y="168"/>
                    <a:pt x="133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611200" y="1268025"/>
              <a:ext cx="228525" cy="107600"/>
            </a:xfrm>
            <a:custGeom>
              <a:avLst/>
              <a:gdLst/>
              <a:ahLst/>
              <a:cxnLst/>
              <a:rect l="l" t="t" r="r" b="b"/>
              <a:pathLst>
                <a:path w="9141" h="4304" extrusionOk="0">
                  <a:moveTo>
                    <a:pt x="6005" y="701"/>
                  </a:moveTo>
                  <a:cubicBezTo>
                    <a:pt x="6000" y="701"/>
                    <a:pt x="5996" y="702"/>
                    <a:pt x="5992" y="705"/>
                  </a:cubicBezTo>
                  <a:lnTo>
                    <a:pt x="5992" y="705"/>
                  </a:lnTo>
                  <a:cubicBezTo>
                    <a:pt x="5997" y="703"/>
                    <a:pt x="6001" y="702"/>
                    <a:pt x="6005" y="701"/>
                  </a:cubicBezTo>
                  <a:close/>
                  <a:moveTo>
                    <a:pt x="8473" y="0"/>
                  </a:moveTo>
                  <a:cubicBezTo>
                    <a:pt x="8073" y="34"/>
                    <a:pt x="7706" y="100"/>
                    <a:pt x="7339" y="200"/>
                  </a:cubicBezTo>
                  <a:lnTo>
                    <a:pt x="7339" y="167"/>
                  </a:lnTo>
                  <a:cubicBezTo>
                    <a:pt x="7206" y="200"/>
                    <a:pt x="7139" y="200"/>
                    <a:pt x="7039" y="267"/>
                  </a:cubicBezTo>
                  <a:cubicBezTo>
                    <a:pt x="7006" y="267"/>
                    <a:pt x="7006" y="200"/>
                    <a:pt x="7006" y="200"/>
                  </a:cubicBezTo>
                  <a:cubicBezTo>
                    <a:pt x="7006" y="200"/>
                    <a:pt x="6872" y="267"/>
                    <a:pt x="6705" y="300"/>
                  </a:cubicBezTo>
                  <a:cubicBezTo>
                    <a:pt x="6639" y="300"/>
                    <a:pt x="6572" y="334"/>
                    <a:pt x="6505" y="334"/>
                  </a:cubicBezTo>
                  <a:cubicBezTo>
                    <a:pt x="6572" y="534"/>
                    <a:pt x="6539" y="534"/>
                    <a:pt x="6539" y="534"/>
                  </a:cubicBezTo>
                  <a:lnTo>
                    <a:pt x="6539" y="634"/>
                  </a:lnTo>
                  <a:cubicBezTo>
                    <a:pt x="6523" y="638"/>
                    <a:pt x="6511" y="639"/>
                    <a:pt x="6501" y="639"/>
                  </a:cubicBezTo>
                  <a:cubicBezTo>
                    <a:pt x="6443" y="639"/>
                    <a:pt x="6467" y="582"/>
                    <a:pt x="6429" y="582"/>
                  </a:cubicBezTo>
                  <a:cubicBezTo>
                    <a:pt x="6417" y="582"/>
                    <a:pt x="6399" y="587"/>
                    <a:pt x="6372" y="601"/>
                  </a:cubicBezTo>
                  <a:cubicBezTo>
                    <a:pt x="6372" y="667"/>
                    <a:pt x="6205" y="634"/>
                    <a:pt x="6172" y="667"/>
                  </a:cubicBezTo>
                  <a:cubicBezTo>
                    <a:pt x="6172" y="667"/>
                    <a:pt x="6138" y="667"/>
                    <a:pt x="6138" y="634"/>
                  </a:cubicBezTo>
                  <a:cubicBezTo>
                    <a:pt x="6138" y="667"/>
                    <a:pt x="6072" y="667"/>
                    <a:pt x="6038" y="667"/>
                  </a:cubicBezTo>
                  <a:lnTo>
                    <a:pt x="6072" y="701"/>
                  </a:lnTo>
                  <a:lnTo>
                    <a:pt x="6005" y="767"/>
                  </a:lnTo>
                  <a:cubicBezTo>
                    <a:pt x="5977" y="767"/>
                    <a:pt x="5972" y="719"/>
                    <a:pt x="5992" y="705"/>
                  </a:cubicBezTo>
                  <a:lnTo>
                    <a:pt x="5992" y="705"/>
                  </a:lnTo>
                  <a:cubicBezTo>
                    <a:pt x="5768" y="774"/>
                    <a:pt x="4867" y="935"/>
                    <a:pt x="4704" y="1001"/>
                  </a:cubicBezTo>
                  <a:cubicBezTo>
                    <a:pt x="4721" y="1018"/>
                    <a:pt x="4746" y="1018"/>
                    <a:pt x="4771" y="1018"/>
                  </a:cubicBezTo>
                  <a:cubicBezTo>
                    <a:pt x="4796" y="1018"/>
                    <a:pt x="4821" y="1018"/>
                    <a:pt x="4837" y="1034"/>
                  </a:cubicBezTo>
                  <a:cubicBezTo>
                    <a:pt x="4821" y="1068"/>
                    <a:pt x="4796" y="1068"/>
                    <a:pt x="4775" y="1068"/>
                  </a:cubicBezTo>
                  <a:cubicBezTo>
                    <a:pt x="4754" y="1068"/>
                    <a:pt x="4737" y="1068"/>
                    <a:pt x="4737" y="1101"/>
                  </a:cubicBezTo>
                  <a:cubicBezTo>
                    <a:pt x="4721" y="1051"/>
                    <a:pt x="4696" y="1051"/>
                    <a:pt x="4662" y="1051"/>
                  </a:cubicBezTo>
                  <a:cubicBezTo>
                    <a:pt x="4629" y="1051"/>
                    <a:pt x="4587" y="1051"/>
                    <a:pt x="4537" y="1001"/>
                  </a:cubicBezTo>
                  <a:lnTo>
                    <a:pt x="4537" y="1034"/>
                  </a:lnTo>
                  <a:lnTo>
                    <a:pt x="4504" y="1001"/>
                  </a:lnTo>
                  <a:cubicBezTo>
                    <a:pt x="4404" y="1068"/>
                    <a:pt x="4395" y="1076"/>
                    <a:pt x="4383" y="1076"/>
                  </a:cubicBezTo>
                  <a:cubicBezTo>
                    <a:pt x="4379" y="1076"/>
                    <a:pt x="4374" y="1075"/>
                    <a:pt x="4365" y="1075"/>
                  </a:cubicBezTo>
                  <a:cubicBezTo>
                    <a:pt x="4348" y="1075"/>
                    <a:pt x="4315" y="1079"/>
                    <a:pt x="4237" y="1101"/>
                  </a:cubicBezTo>
                  <a:cubicBezTo>
                    <a:pt x="4137" y="1134"/>
                    <a:pt x="4070" y="1201"/>
                    <a:pt x="4003" y="1201"/>
                  </a:cubicBezTo>
                  <a:cubicBezTo>
                    <a:pt x="4003" y="1201"/>
                    <a:pt x="4037" y="1201"/>
                    <a:pt x="4003" y="1234"/>
                  </a:cubicBezTo>
                  <a:cubicBezTo>
                    <a:pt x="4003" y="1229"/>
                    <a:pt x="4001" y="1227"/>
                    <a:pt x="3997" y="1227"/>
                  </a:cubicBezTo>
                  <a:cubicBezTo>
                    <a:pt x="3982" y="1227"/>
                    <a:pt x="3943" y="1258"/>
                    <a:pt x="3920" y="1258"/>
                  </a:cubicBezTo>
                  <a:cubicBezTo>
                    <a:pt x="3910" y="1258"/>
                    <a:pt x="3903" y="1252"/>
                    <a:pt x="3903" y="1234"/>
                  </a:cubicBezTo>
                  <a:cubicBezTo>
                    <a:pt x="3870" y="1234"/>
                    <a:pt x="3803" y="1301"/>
                    <a:pt x="3837" y="1334"/>
                  </a:cubicBezTo>
                  <a:cubicBezTo>
                    <a:pt x="3820" y="1318"/>
                    <a:pt x="3787" y="1318"/>
                    <a:pt x="3762" y="1318"/>
                  </a:cubicBezTo>
                  <a:cubicBezTo>
                    <a:pt x="3737" y="1318"/>
                    <a:pt x="3720" y="1318"/>
                    <a:pt x="3737" y="1301"/>
                  </a:cubicBezTo>
                  <a:cubicBezTo>
                    <a:pt x="3703" y="1301"/>
                    <a:pt x="3703" y="1301"/>
                    <a:pt x="3670" y="1334"/>
                  </a:cubicBezTo>
                  <a:lnTo>
                    <a:pt x="3703" y="1334"/>
                  </a:lnTo>
                  <a:cubicBezTo>
                    <a:pt x="3637" y="1368"/>
                    <a:pt x="3536" y="1334"/>
                    <a:pt x="3503" y="1401"/>
                  </a:cubicBezTo>
                  <a:lnTo>
                    <a:pt x="3536" y="1401"/>
                  </a:lnTo>
                  <a:cubicBezTo>
                    <a:pt x="3520" y="1435"/>
                    <a:pt x="3486" y="1451"/>
                    <a:pt x="3453" y="1451"/>
                  </a:cubicBezTo>
                  <a:cubicBezTo>
                    <a:pt x="3420" y="1451"/>
                    <a:pt x="3386" y="1435"/>
                    <a:pt x="3370" y="1401"/>
                  </a:cubicBezTo>
                  <a:lnTo>
                    <a:pt x="3403" y="1368"/>
                  </a:lnTo>
                  <a:lnTo>
                    <a:pt x="3403" y="1368"/>
                  </a:lnTo>
                  <a:cubicBezTo>
                    <a:pt x="3336" y="1401"/>
                    <a:pt x="3236" y="1401"/>
                    <a:pt x="3170" y="1501"/>
                  </a:cubicBezTo>
                  <a:lnTo>
                    <a:pt x="3203" y="1501"/>
                  </a:lnTo>
                  <a:cubicBezTo>
                    <a:pt x="3136" y="1601"/>
                    <a:pt x="2569" y="1801"/>
                    <a:pt x="2502" y="1935"/>
                  </a:cubicBezTo>
                  <a:lnTo>
                    <a:pt x="2536" y="1968"/>
                  </a:lnTo>
                  <a:lnTo>
                    <a:pt x="2469" y="2035"/>
                  </a:lnTo>
                  <a:lnTo>
                    <a:pt x="2469" y="1868"/>
                  </a:lnTo>
                  <a:cubicBezTo>
                    <a:pt x="2302" y="1902"/>
                    <a:pt x="1368" y="2235"/>
                    <a:pt x="1168" y="2302"/>
                  </a:cubicBezTo>
                  <a:cubicBezTo>
                    <a:pt x="1068" y="2302"/>
                    <a:pt x="1135" y="2202"/>
                    <a:pt x="1135" y="2202"/>
                  </a:cubicBezTo>
                  <a:lnTo>
                    <a:pt x="1135" y="2202"/>
                  </a:lnTo>
                  <a:cubicBezTo>
                    <a:pt x="1035" y="2235"/>
                    <a:pt x="1135" y="2235"/>
                    <a:pt x="1035" y="2302"/>
                  </a:cubicBezTo>
                  <a:cubicBezTo>
                    <a:pt x="1001" y="2302"/>
                    <a:pt x="1035" y="2235"/>
                    <a:pt x="1035" y="2235"/>
                  </a:cubicBezTo>
                  <a:cubicBezTo>
                    <a:pt x="1001" y="2235"/>
                    <a:pt x="1001" y="2235"/>
                    <a:pt x="1001" y="2302"/>
                  </a:cubicBezTo>
                  <a:cubicBezTo>
                    <a:pt x="1035" y="2302"/>
                    <a:pt x="1035" y="2369"/>
                    <a:pt x="1068" y="2369"/>
                  </a:cubicBezTo>
                  <a:lnTo>
                    <a:pt x="1001" y="2402"/>
                  </a:lnTo>
                  <a:lnTo>
                    <a:pt x="1001" y="2369"/>
                  </a:lnTo>
                  <a:cubicBezTo>
                    <a:pt x="1001" y="2369"/>
                    <a:pt x="1001" y="2502"/>
                    <a:pt x="868" y="2502"/>
                  </a:cubicBezTo>
                  <a:cubicBezTo>
                    <a:pt x="701" y="2535"/>
                    <a:pt x="568" y="2569"/>
                    <a:pt x="401" y="2635"/>
                  </a:cubicBezTo>
                  <a:cubicBezTo>
                    <a:pt x="401" y="2569"/>
                    <a:pt x="468" y="2569"/>
                    <a:pt x="468" y="2535"/>
                  </a:cubicBezTo>
                  <a:lnTo>
                    <a:pt x="368" y="2535"/>
                  </a:lnTo>
                  <a:cubicBezTo>
                    <a:pt x="401" y="2569"/>
                    <a:pt x="334" y="2569"/>
                    <a:pt x="334" y="2569"/>
                  </a:cubicBezTo>
                  <a:cubicBezTo>
                    <a:pt x="234" y="2702"/>
                    <a:pt x="67" y="2669"/>
                    <a:pt x="1" y="2735"/>
                  </a:cubicBezTo>
                  <a:cubicBezTo>
                    <a:pt x="1" y="2836"/>
                    <a:pt x="234" y="4136"/>
                    <a:pt x="234" y="4237"/>
                  </a:cubicBezTo>
                  <a:lnTo>
                    <a:pt x="234" y="4203"/>
                  </a:lnTo>
                  <a:cubicBezTo>
                    <a:pt x="255" y="4196"/>
                    <a:pt x="270" y="4194"/>
                    <a:pt x="282" y="4194"/>
                  </a:cubicBezTo>
                  <a:cubicBezTo>
                    <a:pt x="312" y="4194"/>
                    <a:pt x="312" y="4213"/>
                    <a:pt x="320" y="4213"/>
                  </a:cubicBezTo>
                  <a:cubicBezTo>
                    <a:pt x="323" y="4213"/>
                    <a:pt x="327" y="4210"/>
                    <a:pt x="334" y="4203"/>
                  </a:cubicBezTo>
                  <a:lnTo>
                    <a:pt x="334" y="4203"/>
                  </a:lnTo>
                  <a:cubicBezTo>
                    <a:pt x="334" y="4237"/>
                    <a:pt x="301" y="4303"/>
                    <a:pt x="234" y="4303"/>
                  </a:cubicBezTo>
                  <a:cubicBezTo>
                    <a:pt x="301" y="4303"/>
                    <a:pt x="368" y="4303"/>
                    <a:pt x="368" y="4237"/>
                  </a:cubicBezTo>
                  <a:cubicBezTo>
                    <a:pt x="401" y="4237"/>
                    <a:pt x="368" y="4303"/>
                    <a:pt x="468" y="4303"/>
                  </a:cubicBezTo>
                  <a:cubicBezTo>
                    <a:pt x="501" y="4237"/>
                    <a:pt x="534" y="4203"/>
                    <a:pt x="568" y="4203"/>
                  </a:cubicBezTo>
                  <a:cubicBezTo>
                    <a:pt x="701" y="4203"/>
                    <a:pt x="734" y="4070"/>
                    <a:pt x="835" y="4070"/>
                  </a:cubicBezTo>
                  <a:cubicBezTo>
                    <a:pt x="868" y="4070"/>
                    <a:pt x="968" y="4036"/>
                    <a:pt x="1001" y="4036"/>
                  </a:cubicBezTo>
                  <a:cubicBezTo>
                    <a:pt x="968" y="4036"/>
                    <a:pt x="968" y="4003"/>
                    <a:pt x="1001" y="4003"/>
                  </a:cubicBezTo>
                  <a:cubicBezTo>
                    <a:pt x="1068" y="4003"/>
                    <a:pt x="1135" y="3970"/>
                    <a:pt x="1201" y="3970"/>
                  </a:cubicBezTo>
                  <a:lnTo>
                    <a:pt x="1235" y="3936"/>
                  </a:lnTo>
                  <a:cubicBezTo>
                    <a:pt x="1502" y="3836"/>
                    <a:pt x="2536" y="3469"/>
                    <a:pt x="2803" y="3369"/>
                  </a:cubicBezTo>
                  <a:cubicBezTo>
                    <a:pt x="3203" y="3269"/>
                    <a:pt x="4003" y="3002"/>
                    <a:pt x="4404" y="2836"/>
                  </a:cubicBezTo>
                  <a:cubicBezTo>
                    <a:pt x="4433" y="2845"/>
                    <a:pt x="4459" y="2849"/>
                    <a:pt x="4485" y="2849"/>
                  </a:cubicBezTo>
                  <a:cubicBezTo>
                    <a:pt x="4546" y="2849"/>
                    <a:pt x="4600" y="2826"/>
                    <a:pt x="4671" y="2802"/>
                  </a:cubicBezTo>
                  <a:cubicBezTo>
                    <a:pt x="4637" y="2802"/>
                    <a:pt x="4637" y="2769"/>
                    <a:pt x="4671" y="2769"/>
                  </a:cubicBezTo>
                  <a:cubicBezTo>
                    <a:pt x="4871" y="2702"/>
                    <a:pt x="4671" y="2702"/>
                    <a:pt x="4871" y="2635"/>
                  </a:cubicBezTo>
                  <a:cubicBezTo>
                    <a:pt x="5138" y="2502"/>
                    <a:pt x="6038" y="2335"/>
                    <a:pt x="6238" y="2302"/>
                  </a:cubicBezTo>
                  <a:cubicBezTo>
                    <a:pt x="6338" y="2202"/>
                    <a:pt x="6505" y="2202"/>
                    <a:pt x="6639" y="2135"/>
                  </a:cubicBezTo>
                  <a:cubicBezTo>
                    <a:pt x="6739" y="2102"/>
                    <a:pt x="7473" y="1968"/>
                    <a:pt x="7573" y="1935"/>
                  </a:cubicBezTo>
                  <a:lnTo>
                    <a:pt x="7539" y="1935"/>
                  </a:lnTo>
                  <a:cubicBezTo>
                    <a:pt x="7584" y="1902"/>
                    <a:pt x="7613" y="1890"/>
                    <a:pt x="7636" y="1890"/>
                  </a:cubicBezTo>
                  <a:cubicBezTo>
                    <a:pt x="7680" y="1890"/>
                    <a:pt x="7695" y="1935"/>
                    <a:pt x="7739" y="1935"/>
                  </a:cubicBezTo>
                  <a:cubicBezTo>
                    <a:pt x="7706" y="1835"/>
                    <a:pt x="7840" y="1801"/>
                    <a:pt x="7873" y="1801"/>
                  </a:cubicBezTo>
                  <a:cubicBezTo>
                    <a:pt x="7906" y="1768"/>
                    <a:pt x="8040" y="1668"/>
                    <a:pt x="8173" y="1635"/>
                  </a:cubicBezTo>
                  <a:lnTo>
                    <a:pt x="8173" y="1668"/>
                  </a:lnTo>
                  <a:cubicBezTo>
                    <a:pt x="8240" y="1635"/>
                    <a:pt x="8407" y="1601"/>
                    <a:pt x="8473" y="1601"/>
                  </a:cubicBezTo>
                  <a:cubicBezTo>
                    <a:pt x="8573" y="1601"/>
                    <a:pt x="8840" y="1601"/>
                    <a:pt x="9007" y="1501"/>
                  </a:cubicBezTo>
                  <a:lnTo>
                    <a:pt x="9140" y="1601"/>
                  </a:lnTo>
                  <a:cubicBezTo>
                    <a:pt x="9140" y="1601"/>
                    <a:pt x="9040" y="300"/>
                    <a:pt x="8740" y="100"/>
                  </a:cubicBezTo>
                  <a:lnTo>
                    <a:pt x="8740" y="34"/>
                  </a:lnTo>
                  <a:lnTo>
                    <a:pt x="8707" y="34"/>
                  </a:lnTo>
                  <a:cubicBezTo>
                    <a:pt x="8662" y="34"/>
                    <a:pt x="8648" y="63"/>
                    <a:pt x="8643" y="63"/>
                  </a:cubicBezTo>
                  <a:cubicBezTo>
                    <a:pt x="8640" y="63"/>
                    <a:pt x="8640" y="56"/>
                    <a:pt x="8640" y="34"/>
                  </a:cubicBezTo>
                  <a:lnTo>
                    <a:pt x="8707" y="34"/>
                  </a:lnTo>
                  <a:cubicBezTo>
                    <a:pt x="8673" y="34"/>
                    <a:pt x="8673" y="0"/>
                    <a:pt x="8707" y="0"/>
                  </a:cubicBezTo>
                  <a:lnTo>
                    <a:pt x="8673" y="0"/>
                  </a:lnTo>
                  <a:cubicBezTo>
                    <a:pt x="8648" y="0"/>
                    <a:pt x="8605" y="56"/>
                    <a:pt x="8570" y="56"/>
                  </a:cubicBezTo>
                  <a:cubicBezTo>
                    <a:pt x="8559" y="56"/>
                    <a:pt x="8548" y="50"/>
                    <a:pt x="8540" y="34"/>
                  </a:cubicBezTo>
                  <a:cubicBezTo>
                    <a:pt x="8507" y="34"/>
                    <a:pt x="8540" y="0"/>
                    <a:pt x="8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50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VALUES</a:t>
            </a:r>
            <a:endParaRPr/>
          </a:p>
        </p:txBody>
      </p:sp>
      <p:sp>
        <p:nvSpPr>
          <p:cNvPr id="1395" name="Google Shape;1395;p50"/>
          <p:cNvSpPr txBox="1">
            <a:spLocks noGrp="1"/>
          </p:cNvSpPr>
          <p:nvPr>
            <p:ph type="subTitle" idx="1"/>
          </p:nvPr>
        </p:nvSpPr>
        <p:spPr>
          <a:xfrm>
            <a:off x="713225" y="1679475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396" name="Google Shape;1396;p50"/>
          <p:cNvSpPr txBox="1">
            <a:spLocks noGrp="1"/>
          </p:cNvSpPr>
          <p:nvPr>
            <p:ph type="subTitle" idx="2"/>
          </p:nvPr>
        </p:nvSpPr>
        <p:spPr>
          <a:xfrm>
            <a:off x="713225" y="2123850"/>
            <a:ext cx="211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1399" name="Google Shape;1399;p50"/>
          <p:cNvSpPr txBox="1">
            <a:spLocks noGrp="1"/>
          </p:cNvSpPr>
          <p:nvPr>
            <p:ph type="subTitle" idx="5"/>
          </p:nvPr>
        </p:nvSpPr>
        <p:spPr>
          <a:xfrm>
            <a:off x="713225" y="2874150"/>
            <a:ext cx="2119800" cy="4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400" name="Google Shape;1400;p50"/>
          <p:cNvSpPr txBox="1">
            <a:spLocks noGrp="1"/>
          </p:cNvSpPr>
          <p:nvPr>
            <p:ph type="subTitle" idx="6"/>
          </p:nvPr>
        </p:nvSpPr>
        <p:spPr>
          <a:xfrm>
            <a:off x="713225" y="3318525"/>
            <a:ext cx="2119800" cy="5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Despite being red, Mars is a cold place</a:t>
            </a:r>
            <a:endParaRPr/>
          </a:p>
        </p:txBody>
      </p:sp>
      <p:grpSp>
        <p:nvGrpSpPr>
          <p:cNvPr id="1403" name="Google Shape;1403;p50"/>
          <p:cNvGrpSpPr/>
          <p:nvPr/>
        </p:nvGrpSpPr>
        <p:grpSpPr>
          <a:xfrm>
            <a:off x="5585875" y="1027950"/>
            <a:ext cx="2921382" cy="3087606"/>
            <a:chOff x="6352947" y="1684931"/>
            <a:chExt cx="2318373" cy="2450286"/>
          </a:xfrm>
        </p:grpSpPr>
        <p:sp>
          <p:nvSpPr>
            <p:cNvPr id="1404" name="Google Shape;1404;p50"/>
            <p:cNvSpPr/>
            <p:nvPr/>
          </p:nvSpPr>
          <p:spPr>
            <a:xfrm>
              <a:off x="6353722" y="1972759"/>
              <a:ext cx="2317598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6353722" y="1972759"/>
              <a:ext cx="2317598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6539064" y="2167332"/>
              <a:ext cx="1954644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6352947" y="1684931"/>
              <a:ext cx="2318373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0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0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8" name="Google Shape;1418;p50"/>
          <p:cNvGrpSpPr/>
          <p:nvPr/>
        </p:nvGrpSpPr>
        <p:grpSpPr>
          <a:xfrm flipH="1">
            <a:off x="3969045" y="187674"/>
            <a:ext cx="1108933" cy="1110852"/>
            <a:chOff x="1882350" y="2901675"/>
            <a:chExt cx="491200" cy="492050"/>
          </a:xfrm>
        </p:grpSpPr>
        <p:sp>
          <p:nvSpPr>
            <p:cNvPr id="1419" name="Google Shape;1419;p50"/>
            <p:cNvSpPr/>
            <p:nvPr/>
          </p:nvSpPr>
          <p:spPr>
            <a:xfrm>
              <a:off x="2128350" y="29016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1"/>
                  </a:moveTo>
                  <a:lnTo>
                    <a:pt x="1" y="9808"/>
                  </a:lnTo>
                  <a:lnTo>
                    <a:pt x="9808" y="9808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" name="Google Shape;1421;p50"/>
          <p:cNvGrpSpPr/>
          <p:nvPr/>
        </p:nvGrpSpPr>
        <p:grpSpPr>
          <a:xfrm>
            <a:off x="4785533" y="2595636"/>
            <a:ext cx="1098915" cy="572698"/>
            <a:chOff x="4213175" y="3536300"/>
            <a:chExt cx="913175" cy="475900"/>
          </a:xfrm>
        </p:grpSpPr>
        <p:sp>
          <p:nvSpPr>
            <p:cNvPr id="1422" name="Google Shape;1422;p50"/>
            <p:cNvSpPr/>
            <p:nvPr/>
          </p:nvSpPr>
          <p:spPr>
            <a:xfrm>
              <a:off x="4916175" y="3549650"/>
              <a:ext cx="208525" cy="186000"/>
            </a:xfrm>
            <a:custGeom>
              <a:avLst/>
              <a:gdLst/>
              <a:ahLst/>
              <a:cxnLst/>
              <a:rect l="l" t="t" r="r" b="b"/>
              <a:pathLst>
                <a:path w="8341" h="7440" extrusionOk="0">
                  <a:moveTo>
                    <a:pt x="7439" y="67"/>
                  </a:moveTo>
                  <a:cubicBezTo>
                    <a:pt x="7430" y="76"/>
                    <a:pt x="7424" y="80"/>
                    <a:pt x="7419" y="80"/>
                  </a:cubicBezTo>
                  <a:cubicBezTo>
                    <a:pt x="7418" y="80"/>
                    <a:pt x="7416" y="80"/>
                    <a:pt x="7415" y="79"/>
                  </a:cubicBezTo>
                  <a:lnTo>
                    <a:pt x="7415" y="79"/>
                  </a:lnTo>
                  <a:lnTo>
                    <a:pt x="7439" y="67"/>
                  </a:lnTo>
                  <a:close/>
                  <a:moveTo>
                    <a:pt x="7381" y="96"/>
                  </a:moveTo>
                  <a:lnTo>
                    <a:pt x="7381" y="96"/>
                  </a:lnTo>
                  <a:cubicBezTo>
                    <a:pt x="7376" y="104"/>
                    <a:pt x="7374" y="110"/>
                    <a:pt x="7373" y="110"/>
                  </a:cubicBezTo>
                  <a:cubicBezTo>
                    <a:pt x="7373" y="110"/>
                    <a:pt x="7373" y="107"/>
                    <a:pt x="7373" y="101"/>
                  </a:cubicBezTo>
                  <a:lnTo>
                    <a:pt x="7381" y="96"/>
                  </a:lnTo>
                  <a:close/>
                  <a:moveTo>
                    <a:pt x="1902" y="4237"/>
                  </a:moveTo>
                  <a:cubicBezTo>
                    <a:pt x="1897" y="4237"/>
                    <a:pt x="1895" y="4239"/>
                    <a:pt x="1894" y="4242"/>
                  </a:cubicBezTo>
                  <a:lnTo>
                    <a:pt x="1894" y="4242"/>
                  </a:lnTo>
                  <a:cubicBezTo>
                    <a:pt x="1897" y="4240"/>
                    <a:pt x="1899" y="4238"/>
                    <a:pt x="1902" y="4237"/>
                  </a:cubicBezTo>
                  <a:close/>
                  <a:moveTo>
                    <a:pt x="735" y="5238"/>
                  </a:moveTo>
                  <a:cubicBezTo>
                    <a:pt x="713" y="5238"/>
                    <a:pt x="706" y="5251"/>
                    <a:pt x="711" y="5261"/>
                  </a:cubicBezTo>
                  <a:lnTo>
                    <a:pt x="711" y="5261"/>
                  </a:lnTo>
                  <a:lnTo>
                    <a:pt x="735" y="5238"/>
                  </a:lnTo>
                  <a:close/>
                  <a:moveTo>
                    <a:pt x="7406" y="0"/>
                  </a:moveTo>
                  <a:cubicBezTo>
                    <a:pt x="7373" y="0"/>
                    <a:pt x="7373" y="0"/>
                    <a:pt x="7306" y="67"/>
                  </a:cubicBezTo>
                  <a:lnTo>
                    <a:pt x="7373" y="67"/>
                  </a:lnTo>
                  <a:cubicBezTo>
                    <a:pt x="7306" y="101"/>
                    <a:pt x="7306" y="134"/>
                    <a:pt x="7273" y="134"/>
                  </a:cubicBezTo>
                  <a:cubicBezTo>
                    <a:pt x="7266" y="141"/>
                    <a:pt x="7260" y="144"/>
                    <a:pt x="7255" y="144"/>
                  </a:cubicBezTo>
                  <a:cubicBezTo>
                    <a:pt x="7242" y="144"/>
                    <a:pt x="7236" y="124"/>
                    <a:pt x="7223" y="124"/>
                  </a:cubicBezTo>
                  <a:cubicBezTo>
                    <a:pt x="7219" y="124"/>
                    <a:pt x="7213" y="127"/>
                    <a:pt x="7206" y="134"/>
                  </a:cubicBezTo>
                  <a:cubicBezTo>
                    <a:pt x="6839" y="301"/>
                    <a:pt x="6505" y="501"/>
                    <a:pt x="6105" y="734"/>
                  </a:cubicBezTo>
                  <a:lnTo>
                    <a:pt x="6105" y="668"/>
                  </a:lnTo>
                  <a:cubicBezTo>
                    <a:pt x="6038" y="768"/>
                    <a:pt x="5905" y="801"/>
                    <a:pt x="5838" y="901"/>
                  </a:cubicBezTo>
                  <a:lnTo>
                    <a:pt x="5738" y="901"/>
                  </a:lnTo>
                  <a:cubicBezTo>
                    <a:pt x="5738" y="901"/>
                    <a:pt x="5605" y="968"/>
                    <a:pt x="5505" y="1101"/>
                  </a:cubicBezTo>
                  <a:cubicBezTo>
                    <a:pt x="5405" y="1135"/>
                    <a:pt x="5371" y="1168"/>
                    <a:pt x="5338" y="1235"/>
                  </a:cubicBezTo>
                  <a:cubicBezTo>
                    <a:pt x="5338" y="1268"/>
                    <a:pt x="5271" y="1268"/>
                    <a:pt x="5271" y="1268"/>
                  </a:cubicBezTo>
                  <a:lnTo>
                    <a:pt x="5338" y="1301"/>
                  </a:lnTo>
                  <a:cubicBezTo>
                    <a:pt x="5308" y="1331"/>
                    <a:pt x="5288" y="1340"/>
                    <a:pt x="5271" y="1340"/>
                  </a:cubicBezTo>
                  <a:cubicBezTo>
                    <a:pt x="5244" y="1340"/>
                    <a:pt x="5229" y="1315"/>
                    <a:pt x="5207" y="1315"/>
                  </a:cubicBezTo>
                  <a:cubicBezTo>
                    <a:pt x="5197" y="1315"/>
                    <a:pt x="5186" y="1320"/>
                    <a:pt x="5171" y="1335"/>
                  </a:cubicBezTo>
                  <a:cubicBezTo>
                    <a:pt x="5171" y="1435"/>
                    <a:pt x="5004" y="1435"/>
                    <a:pt x="5004" y="1502"/>
                  </a:cubicBezTo>
                  <a:cubicBezTo>
                    <a:pt x="5004" y="1502"/>
                    <a:pt x="4975" y="1531"/>
                    <a:pt x="4945" y="1531"/>
                  </a:cubicBezTo>
                  <a:cubicBezTo>
                    <a:pt x="4930" y="1531"/>
                    <a:pt x="4915" y="1524"/>
                    <a:pt x="4904" y="1502"/>
                  </a:cubicBezTo>
                  <a:cubicBezTo>
                    <a:pt x="4904" y="1568"/>
                    <a:pt x="4871" y="1568"/>
                    <a:pt x="4871" y="1602"/>
                  </a:cubicBezTo>
                  <a:lnTo>
                    <a:pt x="4904" y="1602"/>
                  </a:lnTo>
                  <a:lnTo>
                    <a:pt x="4871" y="1635"/>
                  </a:lnTo>
                  <a:cubicBezTo>
                    <a:pt x="4838" y="1635"/>
                    <a:pt x="4838" y="1635"/>
                    <a:pt x="4838" y="1602"/>
                  </a:cubicBezTo>
                  <a:cubicBezTo>
                    <a:pt x="4671" y="1668"/>
                    <a:pt x="3770" y="2269"/>
                    <a:pt x="3603" y="2436"/>
                  </a:cubicBezTo>
                  <a:cubicBezTo>
                    <a:pt x="3648" y="2436"/>
                    <a:pt x="3677" y="2406"/>
                    <a:pt x="3702" y="2406"/>
                  </a:cubicBezTo>
                  <a:cubicBezTo>
                    <a:pt x="3715" y="2406"/>
                    <a:pt x="3726" y="2413"/>
                    <a:pt x="3737" y="2436"/>
                  </a:cubicBezTo>
                  <a:cubicBezTo>
                    <a:pt x="3703" y="2502"/>
                    <a:pt x="3670" y="2469"/>
                    <a:pt x="3670" y="2502"/>
                  </a:cubicBezTo>
                  <a:cubicBezTo>
                    <a:pt x="3655" y="2497"/>
                    <a:pt x="3641" y="2495"/>
                    <a:pt x="3629" y="2495"/>
                  </a:cubicBezTo>
                  <a:cubicBezTo>
                    <a:pt x="3580" y="2495"/>
                    <a:pt x="3547" y="2526"/>
                    <a:pt x="3504" y="2526"/>
                  </a:cubicBezTo>
                  <a:cubicBezTo>
                    <a:pt x="3484" y="2526"/>
                    <a:pt x="3463" y="2520"/>
                    <a:pt x="3437" y="2502"/>
                  </a:cubicBezTo>
                  <a:lnTo>
                    <a:pt x="3437" y="2569"/>
                  </a:lnTo>
                  <a:lnTo>
                    <a:pt x="3403" y="2569"/>
                  </a:lnTo>
                  <a:cubicBezTo>
                    <a:pt x="3236" y="2769"/>
                    <a:pt x="3370" y="2602"/>
                    <a:pt x="3203" y="2769"/>
                  </a:cubicBezTo>
                  <a:cubicBezTo>
                    <a:pt x="3103" y="2836"/>
                    <a:pt x="3070" y="2936"/>
                    <a:pt x="3036" y="2969"/>
                  </a:cubicBezTo>
                  <a:cubicBezTo>
                    <a:pt x="3036" y="2969"/>
                    <a:pt x="3070" y="2969"/>
                    <a:pt x="3070" y="3003"/>
                  </a:cubicBezTo>
                  <a:cubicBezTo>
                    <a:pt x="3066" y="2999"/>
                    <a:pt x="3063" y="2997"/>
                    <a:pt x="3060" y="2997"/>
                  </a:cubicBezTo>
                  <a:cubicBezTo>
                    <a:pt x="3039" y="2997"/>
                    <a:pt x="3034" y="3075"/>
                    <a:pt x="3013" y="3075"/>
                  </a:cubicBezTo>
                  <a:cubicBezTo>
                    <a:pt x="3010" y="3075"/>
                    <a:pt x="3007" y="3073"/>
                    <a:pt x="3003" y="3069"/>
                  </a:cubicBezTo>
                  <a:cubicBezTo>
                    <a:pt x="2936" y="3103"/>
                    <a:pt x="2869" y="3136"/>
                    <a:pt x="2936" y="3169"/>
                  </a:cubicBezTo>
                  <a:cubicBezTo>
                    <a:pt x="2914" y="3169"/>
                    <a:pt x="2877" y="3199"/>
                    <a:pt x="2865" y="3199"/>
                  </a:cubicBezTo>
                  <a:cubicBezTo>
                    <a:pt x="2858" y="3199"/>
                    <a:pt x="2858" y="3192"/>
                    <a:pt x="2869" y="3169"/>
                  </a:cubicBezTo>
                  <a:cubicBezTo>
                    <a:pt x="2836" y="3169"/>
                    <a:pt x="2836" y="3236"/>
                    <a:pt x="2769" y="3236"/>
                  </a:cubicBezTo>
                  <a:lnTo>
                    <a:pt x="2836" y="3236"/>
                  </a:lnTo>
                  <a:cubicBezTo>
                    <a:pt x="2736" y="3303"/>
                    <a:pt x="2669" y="3303"/>
                    <a:pt x="2669" y="3403"/>
                  </a:cubicBezTo>
                  <a:lnTo>
                    <a:pt x="2703" y="3403"/>
                  </a:lnTo>
                  <a:cubicBezTo>
                    <a:pt x="2679" y="3427"/>
                    <a:pt x="2639" y="3450"/>
                    <a:pt x="2594" y="3450"/>
                  </a:cubicBezTo>
                  <a:cubicBezTo>
                    <a:pt x="2575" y="3450"/>
                    <a:pt x="2555" y="3446"/>
                    <a:pt x="2536" y="3436"/>
                  </a:cubicBezTo>
                  <a:lnTo>
                    <a:pt x="2569" y="3403"/>
                  </a:lnTo>
                  <a:lnTo>
                    <a:pt x="2569" y="3403"/>
                  </a:lnTo>
                  <a:cubicBezTo>
                    <a:pt x="2502" y="3470"/>
                    <a:pt x="2436" y="3503"/>
                    <a:pt x="2402" y="3603"/>
                  </a:cubicBezTo>
                  <a:lnTo>
                    <a:pt x="2436" y="3603"/>
                  </a:lnTo>
                  <a:cubicBezTo>
                    <a:pt x="2402" y="3737"/>
                    <a:pt x="1935" y="4137"/>
                    <a:pt x="1902" y="4270"/>
                  </a:cubicBezTo>
                  <a:lnTo>
                    <a:pt x="2002" y="4270"/>
                  </a:lnTo>
                  <a:lnTo>
                    <a:pt x="1935" y="4337"/>
                  </a:lnTo>
                  <a:cubicBezTo>
                    <a:pt x="1935" y="4337"/>
                    <a:pt x="1886" y="4263"/>
                    <a:pt x="1894" y="4242"/>
                  </a:cubicBezTo>
                  <a:lnTo>
                    <a:pt x="1894" y="4242"/>
                  </a:lnTo>
                  <a:cubicBezTo>
                    <a:pt x="1712" y="4361"/>
                    <a:pt x="999" y="5072"/>
                    <a:pt x="868" y="5171"/>
                  </a:cubicBezTo>
                  <a:cubicBezTo>
                    <a:pt x="843" y="5188"/>
                    <a:pt x="828" y="5194"/>
                    <a:pt x="820" y="5194"/>
                  </a:cubicBezTo>
                  <a:cubicBezTo>
                    <a:pt x="793" y="5194"/>
                    <a:pt x="818" y="5138"/>
                    <a:pt x="768" y="5138"/>
                  </a:cubicBezTo>
                  <a:cubicBezTo>
                    <a:pt x="735" y="5238"/>
                    <a:pt x="768" y="5238"/>
                    <a:pt x="735" y="5271"/>
                  </a:cubicBezTo>
                  <a:cubicBezTo>
                    <a:pt x="722" y="5271"/>
                    <a:pt x="715" y="5266"/>
                    <a:pt x="711" y="5261"/>
                  </a:cubicBezTo>
                  <a:lnTo>
                    <a:pt x="711" y="5261"/>
                  </a:lnTo>
                  <a:lnTo>
                    <a:pt x="701" y="5271"/>
                  </a:lnTo>
                  <a:cubicBezTo>
                    <a:pt x="735" y="5271"/>
                    <a:pt x="768" y="5304"/>
                    <a:pt x="835" y="5304"/>
                  </a:cubicBezTo>
                  <a:lnTo>
                    <a:pt x="735" y="5404"/>
                  </a:lnTo>
                  <a:lnTo>
                    <a:pt x="701" y="5338"/>
                  </a:lnTo>
                  <a:lnTo>
                    <a:pt x="701" y="5338"/>
                  </a:lnTo>
                  <a:cubicBezTo>
                    <a:pt x="701" y="5338"/>
                    <a:pt x="735" y="5471"/>
                    <a:pt x="668" y="5504"/>
                  </a:cubicBezTo>
                  <a:cubicBezTo>
                    <a:pt x="534" y="5605"/>
                    <a:pt x="401" y="5771"/>
                    <a:pt x="268" y="5838"/>
                  </a:cubicBezTo>
                  <a:lnTo>
                    <a:pt x="268" y="5771"/>
                  </a:lnTo>
                  <a:cubicBezTo>
                    <a:pt x="268" y="5771"/>
                    <a:pt x="234" y="5805"/>
                    <a:pt x="201" y="5805"/>
                  </a:cubicBezTo>
                  <a:cubicBezTo>
                    <a:pt x="220" y="5805"/>
                    <a:pt x="207" y="5837"/>
                    <a:pt x="198" y="5853"/>
                  </a:cubicBezTo>
                  <a:lnTo>
                    <a:pt x="198" y="5853"/>
                  </a:lnTo>
                  <a:cubicBezTo>
                    <a:pt x="199" y="5848"/>
                    <a:pt x="200" y="5843"/>
                    <a:pt x="201" y="5838"/>
                  </a:cubicBezTo>
                  <a:lnTo>
                    <a:pt x="201" y="5838"/>
                  </a:lnTo>
                  <a:cubicBezTo>
                    <a:pt x="193" y="5855"/>
                    <a:pt x="190" y="5861"/>
                    <a:pt x="192" y="5861"/>
                  </a:cubicBezTo>
                  <a:cubicBezTo>
                    <a:pt x="192" y="5861"/>
                    <a:pt x="195" y="5858"/>
                    <a:pt x="198" y="5853"/>
                  </a:cubicBezTo>
                  <a:lnTo>
                    <a:pt x="198" y="5853"/>
                  </a:lnTo>
                  <a:cubicBezTo>
                    <a:pt x="158" y="6009"/>
                    <a:pt x="1" y="6074"/>
                    <a:pt x="1" y="6172"/>
                  </a:cubicBezTo>
                  <a:cubicBezTo>
                    <a:pt x="34" y="6272"/>
                    <a:pt x="835" y="7339"/>
                    <a:pt x="868" y="7406"/>
                  </a:cubicBezTo>
                  <a:lnTo>
                    <a:pt x="835" y="7439"/>
                  </a:lnTo>
                  <a:cubicBezTo>
                    <a:pt x="868" y="7439"/>
                    <a:pt x="901" y="7406"/>
                    <a:pt x="901" y="7406"/>
                  </a:cubicBezTo>
                  <a:lnTo>
                    <a:pt x="868" y="7339"/>
                  </a:lnTo>
                  <a:cubicBezTo>
                    <a:pt x="880" y="7314"/>
                    <a:pt x="888" y="7308"/>
                    <a:pt x="895" y="7308"/>
                  </a:cubicBezTo>
                  <a:cubicBezTo>
                    <a:pt x="902" y="7308"/>
                    <a:pt x="908" y="7316"/>
                    <a:pt x="916" y="7316"/>
                  </a:cubicBezTo>
                  <a:cubicBezTo>
                    <a:pt x="921" y="7316"/>
                    <a:pt x="927" y="7313"/>
                    <a:pt x="935" y="7306"/>
                  </a:cubicBezTo>
                  <a:lnTo>
                    <a:pt x="935" y="7306"/>
                  </a:lnTo>
                  <a:cubicBezTo>
                    <a:pt x="1001" y="7339"/>
                    <a:pt x="935" y="7406"/>
                    <a:pt x="901" y="7439"/>
                  </a:cubicBezTo>
                  <a:cubicBezTo>
                    <a:pt x="935" y="7406"/>
                    <a:pt x="1001" y="7406"/>
                    <a:pt x="1001" y="7339"/>
                  </a:cubicBezTo>
                  <a:cubicBezTo>
                    <a:pt x="1007" y="7334"/>
                    <a:pt x="1011" y="7332"/>
                    <a:pt x="1015" y="7332"/>
                  </a:cubicBezTo>
                  <a:cubicBezTo>
                    <a:pt x="1029" y="7332"/>
                    <a:pt x="1036" y="7363"/>
                    <a:pt x="1048" y="7363"/>
                  </a:cubicBezTo>
                  <a:cubicBezTo>
                    <a:pt x="1053" y="7363"/>
                    <a:pt x="1059" y="7357"/>
                    <a:pt x="1068" y="7339"/>
                  </a:cubicBezTo>
                  <a:cubicBezTo>
                    <a:pt x="1102" y="7306"/>
                    <a:pt x="1102" y="7239"/>
                    <a:pt x="1168" y="7239"/>
                  </a:cubicBezTo>
                  <a:cubicBezTo>
                    <a:pt x="1268" y="7172"/>
                    <a:pt x="1235" y="7072"/>
                    <a:pt x="1368" y="7006"/>
                  </a:cubicBezTo>
                  <a:cubicBezTo>
                    <a:pt x="1402" y="7006"/>
                    <a:pt x="1435" y="6939"/>
                    <a:pt x="1535" y="6905"/>
                  </a:cubicBezTo>
                  <a:cubicBezTo>
                    <a:pt x="1535" y="6905"/>
                    <a:pt x="1502" y="6905"/>
                    <a:pt x="1502" y="6839"/>
                  </a:cubicBezTo>
                  <a:cubicBezTo>
                    <a:pt x="1569" y="6805"/>
                    <a:pt x="1569" y="6772"/>
                    <a:pt x="1669" y="6739"/>
                  </a:cubicBezTo>
                  <a:lnTo>
                    <a:pt x="1669" y="6639"/>
                  </a:lnTo>
                  <a:cubicBezTo>
                    <a:pt x="1869" y="6438"/>
                    <a:pt x="2669" y="5638"/>
                    <a:pt x="2903" y="5471"/>
                  </a:cubicBezTo>
                  <a:cubicBezTo>
                    <a:pt x="3236" y="5171"/>
                    <a:pt x="3904" y="4604"/>
                    <a:pt x="4237" y="4270"/>
                  </a:cubicBezTo>
                  <a:cubicBezTo>
                    <a:pt x="4337" y="4270"/>
                    <a:pt x="4404" y="4170"/>
                    <a:pt x="4437" y="4137"/>
                  </a:cubicBezTo>
                  <a:cubicBezTo>
                    <a:pt x="4404" y="4137"/>
                    <a:pt x="4404" y="4137"/>
                    <a:pt x="4404" y="4103"/>
                  </a:cubicBezTo>
                  <a:cubicBezTo>
                    <a:pt x="4571" y="3970"/>
                    <a:pt x="4404" y="4037"/>
                    <a:pt x="4571" y="3937"/>
                  </a:cubicBezTo>
                  <a:cubicBezTo>
                    <a:pt x="4737" y="3737"/>
                    <a:pt x="5571" y="3169"/>
                    <a:pt x="5772" y="3103"/>
                  </a:cubicBezTo>
                  <a:cubicBezTo>
                    <a:pt x="5872" y="2969"/>
                    <a:pt x="5972" y="2936"/>
                    <a:pt x="6072" y="2802"/>
                  </a:cubicBezTo>
                  <a:cubicBezTo>
                    <a:pt x="6138" y="2736"/>
                    <a:pt x="6806" y="2335"/>
                    <a:pt x="6939" y="2269"/>
                  </a:cubicBezTo>
                  <a:lnTo>
                    <a:pt x="6906" y="2269"/>
                  </a:lnTo>
                  <a:cubicBezTo>
                    <a:pt x="6972" y="2169"/>
                    <a:pt x="7039" y="2235"/>
                    <a:pt x="7106" y="2169"/>
                  </a:cubicBezTo>
                  <a:cubicBezTo>
                    <a:pt x="7072" y="2135"/>
                    <a:pt x="7173" y="2069"/>
                    <a:pt x="7173" y="2002"/>
                  </a:cubicBezTo>
                  <a:cubicBezTo>
                    <a:pt x="7206" y="1969"/>
                    <a:pt x="7273" y="1835"/>
                    <a:pt x="7406" y="1768"/>
                  </a:cubicBezTo>
                  <a:lnTo>
                    <a:pt x="7406" y="1802"/>
                  </a:lnTo>
                  <a:cubicBezTo>
                    <a:pt x="7439" y="1735"/>
                    <a:pt x="7606" y="1635"/>
                    <a:pt x="7673" y="1602"/>
                  </a:cubicBezTo>
                  <a:cubicBezTo>
                    <a:pt x="7773" y="1502"/>
                    <a:pt x="8040" y="1468"/>
                    <a:pt x="8173" y="1301"/>
                  </a:cubicBezTo>
                  <a:lnTo>
                    <a:pt x="8340" y="1335"/>
                  </a:lnTo>
                  <a:cubicBezTo>
                    <a:pt x="8340" y="1335"/>
                    <a:pt x="7873" y="134"/>
                    <a:pt x="7506" y="67"/>
                  </a:cubicBezTo>
                  <a:lnTo>
                    <a:pt x="7506" y="0"/>
                  </a:lnTo>
                  <a:lnTo>
                    <a:pt x="7439" y="67"/>
                  </a:lnTo>
                  <a:cubicBezTo>
                    <a:pt x="7428" y="67"/>
                    <a:pt x="7418" y="69"/>
                    <a:pt x="7411" y="72"/>
                  </a:cubicBezTo>
                  <a:lnTo>
                    <a:pt x="7411" y="72"/>
                  </a:lnTo>
                  <a:cubicBezTo>
                    <a:pt x="7406" y="60"/>
                    <a:pt x="7406" y="35"/>
                    <a:pt x="7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4213175" y="3536300"/>
              <a:ext cx="909000" cy="475900"/>
            </a:xfrm>
            <a:custGeom>
              <a:avLst/>
              <a:gdLst/>
              <a:ahLst/>
              <a:cxnLst/>
              <a:rect l="l" t="t" r="r" b="b"/>
              <a:pathLst>
                <a:path w="36360" h="19036" extrusionOk="0">
                  <a:moveTo>
                    <a:pt x="36193" y="1"/>
                  </a:moveTo>
                  <a:cubicBezTo>
                    <a:pt x="36160" y="34"/>
                    <a:pt x="36026" y="201"/>
                    <a:pt x="35893" y="368"/>
                  </a:cubicBezTo>
                  <a:cubicBezTo>
                    <a:pt x="35897" y="371"/>
                    <a:pt x="35902" y="377"/>
                    <a:pt x="35907" y="386"/>
                  </a:cubicBezTo>
                  <a:lnTo>
                    <a:pt x="35907" y="386"/>
                  </a:lnTo>
                  <a:cubicBezTo>
                    <a:pt x="36012" y="220"/>
                    <a:pt x="36168" y="26"/>
                    <a:pt x="36193" y="1"/>
                  </a:cubicBezTo>
                  <a:close/>
                  <a:moveTo>
                    <a:pt x="32970" y="4705"/>
                  </a:moveTo>
                  <a:cubicBezTo>
                    <a:pt x="32951" y="4726"/>
                    <a:pt x="32923" y="4762"/>
                    <a:pt x="32891" y="4804"/>
                  </a:cubicBezTo>
                  <a:cubicBezTo>
                    <a:pt x="32917" y="4772"/>
                    <a:pt x="32944" y="4739"/>
                    <a:pt x="32970" y="4705"/>
                  </a:cubicBezTo>
                  <a:close/>
                  <a:moveTo>
                    <a:pt x="22016" y="8107"/>
                  </a:moveTo>
                  <a:lnTo>
                    <a:pt x="22016" y="8107"/>
                  </a:lnTo>
                  <a:cubicBezTo>
                    <a:pt x="22006" y="8114"/>
                    <a:pt x="21995" y="8122"/>
                    <a:pt x="21984" y="8130"/>
                  </a:cubicBezTo>
                  <a:lnTo>
                    <a:pt x="21984" y="8130"/>
                  </a:lnTo>
                  <a:cubicBezTo>
                    <a:pt x="21996" y="8124"/>
                    <a:pt x="22006" y="8117"/>
                    <a:pt x="22016" y="8107"/>
                  </a:cubicBezTo>
                  <a:close/>
                  <a:moveTo>
                    <a:pt x="6779" y="8807"/>
                  </a:moveTo>
                  <a:lnTo>
                    <a:pt x="6779" y="8807"/>
                  </a:lnTo>
                  <a:cubicBezTo>
                    <a:pt x="6766" y="8819"/>
                    <a:pt x="6752" y="8831"/>
                    <a:pt x="6739" y="8843"/>
                  </a:cubicBezTo>
                  <a:lnTo>
                    <a:pt x="6739" y="8843"/>
                  </a:lnTo>
                  <a:cubicBezTo>
                    <a:pt x="6778" y="8811"/>
                    <a:pt x="6796" y="8807"/>
                    <a:pt x="6779" y="8807"/>
                  </a:cubicBezTo>
                  <a:close/>
                  <a:moveTo>
                    <a:pt x="6739" y="8843"/>
                  </a:moveTo>
                  <a:cubicBezTo>
                    <a:pt x="6729" y="8852"/>
                    <a:pt x="6718" y="8862"/>
                    <a:pt x="6705" y="8874"/>
                  </a:cubicBezTo>
                  <a:cubicBezTo>
                    <a:pt x="6716" y="8864"/>
                    <a:pt x="6728" y="8853"/>
                    <a:pt x="6739" y="8843"/>
                  </a:cubicBezTo>
                  <a:close/>
                  <a:moveTo>
                    <a:pt x="24952" y="9041"/>
                  </a:moveTo>
                  <a:cubicBezTo>
                    <a:pt x="24952" y="9047"/>
                    <a:pt x="24954" y="9054"/>
                    <a:pt x="24957" y="9060"/>
                  </a:cubicBezTo>
                  <a:lnTo>
                    <a:pt x="24957" y="9060"/>
                  </a:lnTo>
                  <a:cubicBezTo>
                    <a:pt x="24955" y="9054"/>
                    <a:pt x="24953" y="9047"/>
                    <a:pt x="24952" y="9041"/>
                  </a:cubicBezTo>
                  <a:close/>
                  <a:moveTo>
                    <a:pt x="20181" y="10211"/>
                  </a:moveTo>
                  <a:lnTo>
                    <a:pt x="20181" y="10211"/>
                  </a:lnTo>
                  <a:cubicBezTo>
                    <a:pt x="20148" y="10309"/>
                    <a:pt x="20114" y="10342"/>
                    <a:pt x="20048" y="10442"/>
                  </a:cubicBezTo>
                  <a:cubicBezTo>
                    <a:pt x="20095" y="10358"/>
                    <a:pt x="20139" y="10282"/>
                    <a:pt x="20181" y="10211"/>
                  </a:cubicBezTo>
                  <a:close/>
                  <a:moveTo>
                    <a:pt x="19214" y="12210"/>
                  </a:moveTo>
                  <a:lnTo>
                    <a:pt x="19214" y="12210"/>
                  </a:lnTo>
                  <a:cubicBezTo>
                    <a:pt x="19201" y="12238"/>
                    <a:pt x="19189" y="12266"/>
                    <a:pt x="19176" y="12293"/>
                  </a:cubicBezTo>
                  <a:lnTo>
                    <a:pt x="19176" y="12293"/>
                  </a:lnTo>
                  <a:cubicBezTo>
                    <a:pt x="19190" y="12269"/>
                    <a:pt x="19205" y="12238"/>
                    <a:pt x="19214" y="12210"/>
                  </a:cubicBezTo>
                  <a:close/>
                  <a:moveTo>
                    <a:pt x="16753" y="13377"/>
                  </a:moveTo>
                  <a:lnTo>
                    <a:pt x="16753" y="13377"/>
                  </a:lnTo>
                  <a:cubicBezTo>
                    <a:pt x="16741" y="13395"/>
                    <a:pt x="16728" y="13417"/>
                    <a:pt x="16713" y="13444"/>
                  </a:cubicBezTo>
                  <a:cubicBezTo>
                    <a:pt x="16726" y="13422"/>
                    <a:pt x="16740" y="13399"/>
                    <a:pt x="16753" y="13377"/>
                  </a:cubicBezTo>
                  <a:close/>
                  <a:moveTo>
                    <a:pt x="1968" y="15508"/>
                  </a:moveTo>
                  <a:cubicBezTo>
                    <a:pt x="1967" y="15508"/>
                    <a:pt x="1965" y="15514"/>
                    <a:pt x="1960" y="15526"/>
                  </a:cubicBezTo>
                  <a:lnTo>
                    <a:pt x="1960" y="15526"/>
                  </a:lnTo>
                  <a:cubicBezTo>
                    <a:pt x="1963" y="15521"/>
                    <a:pt x="1966" y="15517"/>
                    <a:pt x="1969" y="15512"/>
                  </a:cubicBezTo>
                  <a:cubicBezTo>
                    <a:pt x="1969" y="15509"/>
                    <a:pt x="1969" y="15508"/>
                    <a:pt x="1968" y="15508"/>
                  </a:cubicBezTo>
                  <a:close/>
                  <a:moveTo>
                    <a:pt x="1843" y="15919"/>
                  </a:moveTo>
                  <a:lnTo>
                    <a:pt x="1843" y="15919"/>
                  </a:lnTo>
                  <a:cubicBezTo>
                    <a:pt x="1826" y="15957"/>
                    <a:pt x="1811" y="15999"/>
                    <a:pt x="1802" y="16046"/>
                  </a:cubicBezTo>
                  <a:cubicBezTo>
                    <a:pt x="1812" y="16014"/>
                    <a:pt x="1830" y="15963"/>
                    <a:pt x="1843" y="15919"/>
                  </a:cubicBezTo>
                  <a:close/>
                  <a:moveTo>
                    <a:pt x="35893" y="368"/>
                  </a:moveTo>
                  <a:lnTo>
                    <a:pt x="35893" y="368"/>
                  </a:lnTo>
                  <a:cubicBezTo>
                    <a:pt x="35693" y="668"/>
                    <a:pt x="35493" y="968"/>
                    <a:pt x="35459" y="1102"/>
                  </a:cubicBezTo>
                  <a:cubicBezTo>
                    <a:pt x="35379" y="1193"/>
                    <a:pt x="35346" y="1214"/>
                    <a:pt x="35329" y="1214"/>
                  </a:cubicBezTo>
                  <a:cubicBezTo>
                    <a:pt x="35315" y="1214"/>
                    <a:pt x="35312" y="1200"/>
                    <a:pt x="35303" y="1200"/>
                  </a:cubicBezTo>
                  <a:cubicBezTo>
                    <a:pt x="35290" y="1200"/>
                    <a:pt x="35267" y="1224"/>
                    <a:pt x="35192" y="1335"/>
                  </a:cubicBezTo>
                  <a:cubicBezTo>
                    <a:pt x="35026" y="1602"/>
                    <a:pt x="34859" y="1935"/>
                    <a:pt x="34659" y="2169"/>
                  </a:cubicBezTo>
                  <a:cubicBezTo>
                    <a:pt x="34158" y="2836"/>
                    <a:pt x="34025" y="3270"/>
                    <a:pt x="33558" y="3837"/>
                  </a:cubicBezTo>
                  <a:lnTo>
                    <a:pt x="33625" y="3770"/>
                  </a:lnTo>
                  <a:lnTo>
                    <a:pt x="33625" y="3770"/>
                  </a:lnTo>
                  <a:cubicBezTo>
                    <a:pt x="33473" y="3953"/>
                    <a:pt x="33237" y="4357"/>
                    <a:pt x="32970" y="4705"/>
                  </a:cubicBezTo>
                  <a:lnTo>
                    <a:pt x="32970" y="4705"/>
                  </a:lnTo>
                  <a:cubicBezTo>
                    <a:pt x="32982" y="4691"/>
                    <a:pt x="32990" y="4683"/>
                    <a:pt x="32992" y="4683"/>
                  </a:cubicBezTo>
                  <a:lnTo>
                    <a:pt x="32992" y="4683"/>
                  </a:lnTo>
                  <a:cubicBezTo>
                    <a:pt x="32997" y="4683"/>
                    <a:pt x="32971" y="4726"/>
                    <a:pt x="32891" y="4838"/>
                  </a:cubicBezTo>
                  <a:cubicBezTo>
                    <a:pt x="32557" y="5271"/>
                    <a:pt x="32390" y="5605"/>
                    <a:pt x="32157" y="5938"/>
                  </a:cubicBezTo>
                  <a:lnTo>
                    <a:pt x="31990" y="6272"/>
                  </a:lnTo>
                  <a:cubicBezTo>
                    <a:pt x="31723" y="6639"/>
                    <a:pt x="31290" y="7339"/>
                    <a:pt x="30723" y="8173"/>
                  </a:cubicBezTo>
                  <a:cubicBezTo>
                    <a:pt x="30489" y="8607"/>
                    <a:pt x="30156" y="9041"/>
                    <a:pt x="29855" y="9508"/>
                  </a:cubicBezTo>
                  <a:cubicBezTo>
                    <a:pt x="29555" y="9975"/>
                    <a:pt x="29222" y="10508"/>
                    <a:pt x="28955" y="10842"/>
                  </a:cubicBezTo>
                  <a:cubicBezTo>
                    <a:pt x="28712" y="11111"/>
                    <a:pt x="28557" y="11228"/>
                    <a:pt x="28401" y="11228"/>
                  </a:cubicBezTo>
                  <a:cubicBezTo>
                    <a:pt x="28363" y="11228"/>
                    <a:pt x="28326" y="11222"/>
                    <a:pt x="28288" y="11209"/>
                  </a:cubicBezTo>
                  <a:cubicBezTo>
                    <a:pt x="28054" y="11209"/>
                    <a:pt x="27720" y="10975"/>
                    <a:pt x="27487" y="10675"/>
                  </a:cubicBezTo>
                  <a:cubicBezTo>
                    <a:pt x="27220" y="10375"/>
                    <a:pt x="27053" y="10041"/>
                    <a:pt x="26953" y="9774"/>
                  </a:cubicBezTo>
                  <a:cubicBezTo>
                    <a:pt x="26828" y="9461"/>
                    <a:pt x="26702" y="9177"/>
                    <a:pt x="26632" y="8922"/>
                  </a:cubicBezTo>
                  <a:lnTo>
                    <a:pt x="26632" y="8922"/>
                  </a:lnTo>
                  <a:cubicBezTo>
                    <a:pt x="26639" y="8940"/>
                    <a:pt x="26646" y="8957"/>
                    <a:pt x="26653" y="8974"/>
                  </a:cubicBezTo>
                  <a:lnTo>
                    <a:pt x="26620" y="8874"/>
                  </a:lnTo>
                  <a:lnTo>
                    <a:pt x="26620" y="8874"/>
                  </a:lnTo>
                  <a:cubicBezTo>
                    <a:pt x="26624" y="8890"/>
                    <a:pt x="26628" y="8906"/>
                    <a:pt x="26632" y="8922"/>
                  </a:cubicBezTo>
                  <a:lnTo>
                    <a:pt x="26632" y="8922"/>
                  </a:lnTo>
                  <a:cubicBezTo>
                    <a:pt x="26502" y="8596"/>
                    <a:pt x="26341" y="8181"/>
                    <a:pt x="26119" y="7706"/>
                  </a:cubicBezTo>
                  <a:cubicBezTo>
                    <a:pt x="25852" y="7273"/>
                    <a:pt x="25452" y="6706"/>
                    <a:pt x="24852" y="6339"/>
                  </a:cubicBezTo>
                  <a:cubicBezTo>
                    <a:pt x="24429" y="6065"/>
                    <a:pt x="23857" y="5921"/>
                    <a:pt x="23290" y="5921"/>
                  </a:cubicBezTo>
                  <a:cubicBezTo>
                    <a:pt x="23096" y="5921"/>
                    <a:pt x="22903" y="5938"/>
                    <a:pt x="22717" y="5972"/>
                  </a:cubicBezTo>
                  <a:cubicBezTo>
                    <a:pt x="22016" y="6105"/>
                    <a:pt x="21383" y="6439"/>
                    <a:pt x="20882" y="6806"/>
                  </a:cubicBezTo>
                  <a:cubicBezTo>
                    <a:pt x="20349" y="7173"/>
                    <a:pt x="19948" y="7640"/>
                    <a:pt x="19548" y="8140"/>
                  </a:cubicBezTo>
                  <a:cubicBezTo>
                    <a:pt x="19381" y="8373"/>
                    <a:pt x="19181" y="8640"/>
                    <a:pt x="19048" y="8874"/>
                  </a:cubicBezTo>
                  <a:cubicBezTo>
                    <a:pt x="18948" y="9141"/>
                    <a:pt x="18781" y="9374"/>
                    <a:pt x="18647" y="9608"/>
                  </a:cubicBezTo>
                  <a:cubicBezTo>
                    <a:pt x="18147" y="10542"/>
                    <a:pt x="17780" y="11376"/>
                    <a:pt x="17480" y="12043"/>
                  </a:cubicBezTo>
                  <a:cubicBezTo>
                    <a:pt x="17227" y="12423"/>
                    <a:pt x="17003" y="12953"/>
                    <a:pt x="16753" y="13377"/>
                  </a:cubicBezTo>
                  <a:lnTo>
                    <a:pt x="16753" y="13377"/>
                  </a:lnTo>
                  <a:cubicBezTo>
                    <a:pt x="16785" y="13327"/>
                    <a:pt x="16805" y="13306"/>
                    <a:pt x="16815" y="13306"/>
                  </a:cubicBezTo>
                  <a:cubicBezTo>
                    <a:pt x="16834" y="13306"/>
                    <a:pt x="16818" y="13380"/>
                    <a:pt x="16779" y="13477"/>
                  </a:cubicBezTo>
                  <a:cubicBezTo>
                    <a:pt x="16446" y="14111"/>
                    <a:pt x="16446" y="14111"/>
                    <a:pt x="16379" y="14144"/>
                  </a:cubicBezTo>
                  <a:cubicBezTo>
                    <a:pt x="16379" y="14178"/>
                    <a:pt x="16379" y="14178"/>
                    <a:pt x="16012" y="14811"/>
                  </a:cubicBezTo>
                  <a:cubicBezTo>
                    <a:pt x="15812" y="15145"/>
                    <a:pt x="15378" y="15679"/>
                    <a:pt x="14811" y="16179"/>
                  </a:cubicBezTo>
                  <a:cubicBezTo>
                    <a:pt x="14644" y="16312"/>
                    <a:pt x="14511" y="16446"/>
                    <a:pt x="14344" y="16546"/>
                  </a:cubicBezTo>
                  <a:cubicBezTo>
                    <a:pt x="14278" y="16613"/>
                    <a:pt x="14177" y="16679"/>
                    <a:pt x="14111" y="16713"/>
                  </a:cubicBezTo>
                  <a:cubicBezTo>
                    <a:pt x="14011" y="16779"/>
                    <a:pt x="13944" y="16813"/>
                    <a:pt x="13811" y="16846"/>
                  </a:cubicBezTo>
                  <a:cubicBezTo>
                    <a:pt x="13444" y="17046"/>
                    <a:pt x="13010" y="17180"/>
                    <a:pt x="12643" y="17213"/>
                  </a:cubicBezTo>
                  <a:cubicBezTo>
                    <a:pt x="12573" y="17222"/>
                    <a:pt x="12505" y="17227"/>
                    <a:pt x="12440" y="17227"/>
                  </a:cubicBezTo>
                  <a:cubicBezTo>
                    <a:pt x="11787" y="17227"/>
                    <a:pt x="11351" y="16788"/>
                    <a:pt x="11109" y="16212"/>
                  </a:cubicBezTo>
                  <a:cubicBezTo>
                    <a:pt x="10808" y="15612"/>
                    <a:pt x="10708" y="14978"/>
                    <a:pt x="10675" y="14611"/>
                  </a:cubicBezTo>
                  <a:cubicBezTo>
                    <a:pt x="10608" y="14211"/>
                    <a:pt x="10542" y="13811"/>
                    <a:pt x="10542" y="13344"/>
                  </a:cubicBezTo>
                  <a:cubicBezTo>
                    <a:pt x="10542" y="12877"/>
                    <a:pt x="10508" y="12443"/>
                    <a:pt x="10508" y="12043"/>
                  </a:cubicBezTo>
                  <a:lnTo>
                    <a:pt x="10508" y="12143"/>
                  </a:lnTo>
                  <a:cubicBezTo>
                    <a:pt x="10508" y="11943"/>
                    <a:pt x="10475" y="11476"/>
                    <a:pt x="10475" y="10875"/>
                  </a:cubicBezTo>
                  <a:cubicBezTo>
                    <a:pt x="10475" y="10608"/>
                    <a:pt x="10475" y="10275"/>
                    <a:pt x="10441" y="9941"/>
                  </a:cubicBezTo>
                  <a:cubicBezTo>
                    <a:pt x="10441" y="9608"/>
                    <a:pt x="10375" y="9174"/>
                    <a:pt x="10341" y="8774"/>
                  </a:cubicBezTo>
                  <a:cubicBezTo>
                    <a:pt x="10275" y="8340"/>
                    <a:pt x="10141" y="7873"/>
                    <a:pt x="9874" y="7473"/>
                  </a:cubicBezTo>
                  <a:cubicBezTo>
                    <a:pt x="9641" y="7039"/>
                    <a:pt x="9174" y="6672"/>
                    <a:pt x="8707" y="6539"/>
                  </a:cubicBezTo>
                  <a:cubicBezTo>
                    <a:pt x="8490" y="6461"/>
                    <a:pt x="8279" y="6434"/>
                    <a:pt x="8087" y="6434"/>
                  </a:cubicBezTo>
                  <a:cubicBezTo>
                    <a:pt x="7865" y="6434"/>
                    <a:pt x="7667" y="6470"/>
                    <a:pt x="7506" y="6505"/>
                  </a:cubicBezTo>
                  <a:cubicBezTo>
                    <a:pt x="7206" y="6606"/>
                    <a:pt x="6972" y="6672"/>
                    <a:pt x="6839" y="6772"/>
                  </a:cubicBezTo>
                  <a:lnTo>
                    <a:pt x="7006" y="6706"/>
                  </a:lnTo>
                  <a:lnTo>
                    <a:pt x="7006" y="6706"/>
                  </a:lnTo>
                  <a:cubicBezTo>
                    <a:pt x="6505" y="6972"/>
                    <a:pt x="6339" y="7106"/>
                    <a:pt x="6172" y="7173"/>
                  </a:cubicBezTo>
                  <a:cubicBezTo>
                    <a:pt x="6005" y="7273"/>
                    <a:pt x="5872" y="7339"/>
                    <a:pt x="5538" y="7606"/>
                  </a:cubicBezTo>
                  <a:cubicBezTo>
                    <a:pt x="5638" y="7606"/>
                    <a:pt x="5138" y="8140"/>
                    <a:pt x="4904" y="8340"/>
                  </a:cubicBezTo>
                  <a:cubicBezTo>
                    <a:pt x="4637" y="8674"/>
                    <a:pt x="3970" y="9441"/>
                    <a:pt x="3537" y="10008"/>
                  </a:cubicBezTo>
                  <a:lnTo>
                    <a:pt x="3537" y="9975"/>
                  </a:lnTo>
                  <a:cubicBezTo>
                    <a:pt x="3170" y="10475"/>
                    <a:pt x="2502" y="11376"/>
                    <a:pt x="2302" y="11776"/>
                  </a:cubicBezTo>
                  <a:cubicBezTo>
                    <a:pt x="1735" y="12610"/>
                    <a:pt x="901" y="13944"/>
                    <a:pt x="501" y="15178"/>
                  </a:cubicBezTo>
                  <a:cubicBezTo>
                    <a:pt x="368" y="15445"/>
                    <a:pt x="201" y="15679"/>
                    <a:pt x="67" y="15979"/>
                  </a:cubicBezTo>
                  <a:lnTo>
                    <a:pt x="1" y="16112"/>
                  </a:lnTo>
                  <a:cubicBezTo>
                    <a:pt x="1" y="16112"/>
                    <a:pt x="201" y="16513"/>
                    <a:pt x="501" y="16779"/>
                  </a:cubicBezTo>
                  <a:cubicBezTo>
                    <a:pt x="610" y="16852"/>
                    <a:pt x="732" y="16903"/>
                    <a:pt x="863" y="16903"/>
                  </a:cubicBezTo>
                  <a:cubicBezTo>
                    <a:pt x="1092" y="16903"/>
                    <a:pt x="1347" y="16747"/>
                    <a:pt x="1602" y="16279"/>
                  </a:cubicBezTo>
                  <a:lnTo>
                    <a:pt x="1635" y="16312"/>
                  </a:lnTo>
                  <a:lnTo>
                    <a:pt x="1769" y="16012"/>
                  </a:lnTo>
                  <a:cubicBezTo>
                    <a:pt x="1828" y="15881"/>
                    <a:pt x="1854" y="15835"/>
                    <a:pt x="1860" y="15835"/>
                  </a:cubicBezTo>
                  <a:cubicBezTo>
                    <a:pt x="1866" y="15835"/>
                    <a:pt x="1857" y="15873"/>
                    <a:pt x="1843" y="15919"/>
                  </a:cubicBezTo>
                  <a:lnTo>
                    <a:pt x="1843" y="15919"/>
                  </a:lnTo>
                  <a:cubicBezTo>
                    <a:pt x="1886" y="15820"/>
                    <a:pt x="1945" y="15741"/>
                    <a:pt x="1969" y="15645"/>
                  </a:cubicBezTo>
                  <a:cubicBezTo>
                    <a:pt x="1969" y="15619"/>
                    <a:pt x="1966" y="15609"/>
                    <a:pt x="1962" y="15609"/>
                  </a:cubicBezTo>
                  <a:cubicBezTo>
                    <a:pt x="1953" y="15609"/>
                    <a:pt x="1934" y="15649"/>
                    <a:pt x="1906" y="15681"/>
                  </a:cubicBezTo>
                  <a:lnTo>
                    <a:pt x="1906" y="15681"/>
                  </a:lnTo>
                  <a:cubicBezTo>
                    <a:pt x="1935" y="15603"/>
                    <a:pt x="1952" y="15552"/>
                    <a:pt x="1960" y="15526"/>
                  </a:cubicBezTo>
                  <a:lnTo>
                    <a:pt x="1960" y="15526"/>
                  </a:lnTo>
                  <a:cubicBezTo>
                    <a:pt x="1925" y="15587"/>
                    <a:pt x="1899" y="15647"/>
                    <a:pt x="1876" y="15708"/>
                  </a:cubicBezTo>
                  <a:lnTo>
                    <a:pt x="1876" y="15708"/>
                  </a:lnTo>
                  <a:cubicBezTo>
                    <a:pt x="1873" y="15709"/>
                    <a:pt x="1871" y="15711"/>
                    <a:pt x="1869" y="15712"/>
                  </a:cubicBezTo>
                  <a:cubicBezTo>
                    <a:pt x="1969" y="15512"/>
                    <a:pt x="2035" y="15212"/>
                    <a:pt x="2136" y="15012"/>
                  </a:cubicBezTo>
                  <a:cubicBezTo>
                    <a:pt x="2302" y="14645"/>
                    <a:pt x="2169" y="15012"/>
                    <a:pt x="2369" y="14611"/>
                  </a:cubicBezTo>
                  <a:cubicBezTo>
                    <a:pt x="2936" y="13510"/>
                    <a:pt x="3603" y="12476"/>
                    <a:pt x="4304" y="11509"/>
                  </a:cubicBezTo>
                  <a:cubicBezTo>
                    <a:pt x="4671" y="11009"/>
                    <a:pt x="5038" y="10542"/>
                    <a:pt x="5471" y="10108"/>
                  </a:cubicBezTo>
                  <a:cubicBezTo>
                    <a:pt x="5671" y="9875"/>
                    <a:pt x="5872" y="9641"/>
                    <a:pt x="6105" y="9441"/>
                  </a:cubicBezTo>
                  <a:cubicBezTo>
                    <a:pt x="6305" y="9207"/>
                    <a:pt x="6539" y="8974"/>
                    <a:pt x="6772" y="8807"/>
                  </a:cubicBezTo>
                  <a:cubicBezTo>
                    <a:pt x="6775" y="8807"/>
                    <a:pt x="6777" y="8807"/>
                    <a:pt x="6779" y="8807"/>
                  </a:cubicBezTo>
                  <a:lnTo>
                    <a:pt x="6779" y="8807"/>
                  </a:lnTo>
                  <a:cubicBezTo>
                    <a:pt x="7228" y="8413"/>
                    <a:pt x="7722" y="8173"/>
                    <a:pt x="8006" y="8173"/>
                  </a:cubicBezTo>
                  <a:cubicBezTo>
                    <a:pt x="8106" y="8173"/>
                    <a:pt x="8106" y="8207"/>
                    <a:pt x="8106" y="8273"/>
                  </a:cubicBezTo>
                  <a:cubicBezTo>
                    <a:pt x="8106" y="8273"/>
                    <a:pt x="8140" y="8273"/>
                    <a:pt x="8273" y="8307"/>
                  </a:cubicBezTo>
                  <a:cubicBezTo>
                    <a:pt x="8340" y="8340"/>
                    <a:pt x="8473" y="8507"/>
                    <a:pt x="8540" y="8874"/>
                  </a:cubicBezTo>
                  <a:cubicBezTo>
                    <a:pt x="8640" y="9274"/>
                    <a:pt x="8674" y="9674"/>
                    <a:pt x="8674" y="10108"/>
                  </a:cubicBezTo>
                  <a:cubicBezTo>
                    <a:pt x="8707" y="10475"/>
                    <a:pt x="8707" y="10708"/>
                    <a:pt x="8707" y="10775"/>
                  </a:cubicBezTo>
                  <a:lnTo>
                    <a:pt x="8807" y="10809"/>
                  </a:lnTo>
                  <a:cubicBezTo>
                    <a:pt x="8840" y="11542"/>
                    <a:pt x="8707" y="11009"/>
                    <a:pt x="8740" y="11776"/>
                  </a:cubicBezTo>
                  <a:cubicBezTo>
                    <a:pt x="8840" y="12043"/>
                    <a:pt x="8807" y="12943"/>
                    <a:pt x="8840" y="13177"/>
                  </a:cubicBezTo>
                  <a:cubicBezTo>
                    <a:pt x="8840" y="13177"/>
                    <a:pt x="8840" y="13510"/>
                    <a:pt x="8807" y="13510"/>
                  </a:cubicBezTo>
                  <a:cubicBezTo>
                    <a:pt x="8840" y="13644"/>
                    <a:pt x="8840" y="13877"/>
                    <a:pt x="8840" y="14144"/>
                  </a:cubicBezTo>
                  <a:cubicBezTo>
                    <a:pt x="8840" y="14155"/>
                    <a:pt x="8840" y="14160"/>
                    <a:pt x="8840" y="14160"/>
                  </a:cubicBezTo>
                  <a:cubicBezTo>
                    <a:pt x="8841" y="14160"/>
                    <a:pt x="8846" y="14039"/>
                    <a:pt x="8874" y="14011"/>
                  </a:cubicBezTo>
                  <a:cubicBezTo>
                    <a:pt x="8874" y="14178"/>
                    <a:pt x="8907" y="14378"/>
                    <a:pt x="8907" y="14545"/>
                  </a:cubicBezTo>
                  <a:cubicBezTo>
                    <a:pt x="8907" y="14678"/>
                    <a:pt x="8907" y="14757"/>
                    <a:pt x="8901" y="14757"/>
                  </a:cubicBezTo>
                  <a:cubicBezTo>
                    <a:pt x="8896" y="14757"/>
                    <a:pt x="8888" y="14712"/>
                    <a:pt x="8874" y="14611"/>
                  </a:cubicBezTo>
                  <a:lnTo>
                    <a:pt x="8874" y="14611"/>
                  </a:lnTo>
                  <a:cubicBezTo>
                    <a:pt x="8907" y="14978"/>
                    <a:pt x="8974" y="15645"/>
                    <a:pt x="9307" y="16546"/>
                  </a:cubicBezTo>
                  <a:cubicBezTo>
                    <a:pt x="9474" y="17013"/>
                    <a:pt x="9708" y="17513"/>
                    <a:pt x="10141" y="18014"/>
                  </a:cubicBezTo>
                  <a:cubicBezTo>
                    <a:pt x="10542" y="18514"/>
                    <a:pt x="11209" y="18848"/>
                    <a:pt x="11876" y="18981"/>
                  </a:cubicBezTo>
                  <a:cubicBezTo>
                    <a:pt x="12076" y="19019"/>
                    <a:pt x="12271" y="19035"/>
                    <a:pt x="12459" y="19035"/>
                  </a:cubicBezTo>
                  <a:cubicBezTo>
                    <a:pt x="12930" y="19035"/>
                    <a:pt x="13363" y="18933"/>
                    <a:pt x="13744" y="18814"/>
                  </a:cubicBezTo>
                  <a:cubicBezTo>
                    <a:pt x="14044" y="18714"/>
                    <a:pt x="14311" y="18614"/>
                    <a:pt x="14511" y="18481"/>
                  </a:cubicBezTo>
                  <a:cubicBezTo>
                    <a:pt x="14644" y="18447"/>
                    <a:pt x="14745" y="18347"/>
                    <a:pt x="14845" y="18314"/>
                  </a:cubicBezTo>
                  <a:cubicBezTo>
                    <a:pt x="14978" y="18214"/>
                    <a:pt x="15045" y="18180"/>
                    <a:pt x="15145" y="18114"/>
                  </a:cubicBezTo>
                  <a:cubicBezTo>
                    <a:pt x="15912" y="17547"/>
                    <a:pt x="16479" y="17013"/>
                    <a:pt x="16713" y="16679"/>
                  </a:cubicBezTo>
                  <a:lnTo>
                    <a:pt x="16713" y="16679"/>
                  </a:lnTo>
                  <a:cubicBezTo>
                    <a:pt x="16546" y="16813"/>
                    <a:pt x="16212" y="17180"/>
                    <a:pt x="16045" y="17280"/>
                  </a:cubicBezTo>
                  <a:cubicBezTo>
                    <a:pt x="16346" y="16946"/>
                    <a:pt x="16512" y="16846"/>
                    <a:pt x="16579" y="16679"/>
                  </a:cubicBezTo>
                  <a:cubicBezTo>
                    <a:pt x="16679" y="16646"/>
                    <a:pt x="16846" y="16479"/>
                    <a:pt x="17013" y="16312"/>
                  </a:cubicBezTo>
                  <a:cubicBezTo>
                    <a:pt x="17180" y="16112"/>
                    <a:pt x="17313" y="15879"/>
                    <a:pt x="17480" y="15812"/>
                  </a:cubicBezTo>
                  <a:lnTo>
                    <a:pt x="17480" y="15679"/>
                  </a:lnTo>
                  <a:lnTo>
                    <a:pt x="17613" y="15512"/>
                  </a:lnTo>
                  <a:cubicBezTo>
                    <a:pt x="18047" y="14778"/>
                    <a:pt x="18047" y="14645"/>
                    <a:pt x="18114" y="14611"/>
                  </a:cubicBezTo>
                  <a:cubicBezTo>
                    <a:pt x="18147" y="14511"/>
                    <a:pt x="18180" y="14511"/>
                    <a:pt x="18514" y="13811"/>
                  </a:cubicBezTo>
                  <a:cubicBezTo>
                    <a:pt x="18857" y="13062"/>
                    <a:pt x="18996" y="12693"/>
                    <a:pt x="19176" y="12293"/>
                  </a:cubicBezTo>
                  <a:lnTo>
                    <a:pt x="19176" y="12293"/>
                  </a:lnTo>
                  <a:cubicBezTo>
                    <a:pt x="19161" y="12320"/>
                    <a:pt x="19146" y="12339"/>
                    <a:pt x="19140" y="12339"/>
                  </a:cubicBezTo>
                  <a:cubicBezTo>
                    <a:pt x="19133" y="12339"/>
                    <a:pt x="19140" y="12305"/>
                    <a:pt x="19181" y="12210"/>
                  </a:cubicBezTo>
                  <a:cubicBezTo>
                    <a:pt x="19214" y="12210"/>
                    <a:pt x="19381" y="11676"/>
                    <a:pt x="19481" y="11609"/>
                  </a:cubicBezTo>
                  <a:cubicBezTo>
                    <a:pt x="19540" y="11405"/>
                    <a:pt x="19802" y="10945"/>
                    <a:pt x="19755" y="10945"/>
                  </a:cubicBezTo>
                  <a:cubicBezTo>
                    <a:pt x="19749" y="10945"/>
                    <a:pt x="19736" y="10954"/>
                    <a:pt x="19715" y="10975"/>
                  </a:cubicBezTo>
                  <a:cubicBezTo>
                    <a:pt x="19792" y="10899"/>
                    <a:pt x="19966" y="10567"/>
                    <a:pt x="19968" y="10567"/>
                  </a:cubicBezTo>
                  <a:lnTo>
                    <a:pt x="19968" y="10567"/>
                  </a:lnTo>
                  <a:cubicBezTo>
                    <a:pt x="19969" y="10567"/>
                    <a:pt x="19954" y="10597"/>
                    <a:pt x="19915" y="10675"/>
                  </a:cubicBezTo>
                  <a:cubicBezTo>
                    <a:pt x="20014" y="10509"/>
                    <a:pt x="20147" y="10343"/>
                    <a:pt x="20181" y="10210"/>
                  </a:cubicBezTo>
                  <a:lnTo>
                    <a:pt x="20181" y="10210"/>
                  </a:lnTo>
                  <a:cubicBezTo>
                    <a:pt x="20290" y="10027"/>
                    <a:pt x="20386" y="9876"/>
                    <a:pt x="20482" y="9708"/>
                  </a:cubicBezTo>
                  <a:cubicBezTo>
                    <a:pt x="20615" y="9541"/>
                    <a:pt x="20682" y="9374"/>
                    <a:pt x="20816" y="9207"/>
                  </a:cubicBezTo>
                  <a:lnTo>
                    <a:pt x="20816" y="9207"/>
                  </a:lnTo>
                  <a:lnTo>
                    <a:pt x="20649" y="9374"/>
                  </a:lnTo>
                  <a:cubicBezTo>
                    <a:pt x="20849" y="9107"/>
                    <a:pt x="21049" y="8840"/>
                    <a:pt x="21216" y="8807"/>
                  </a:cubicBezTo>
                  <a:lnTo>
                    <a:pt x="21216" y="8807"/>
                  </a:lnTo>
                  <a:cubicBezTo>
                    <a:pt x="21149" y="8874"/>
                    <a:pt x="21049" y="8974"/>
                    <a:pt x="20982" y="9107"/>
                  </a:cubicBezTo>
                  <a:cubicBezTo>
                    <a:pt x="21339" y="8654"/>
                    <a:pt x="21632" y="8389"/>
                    <a:pt x="21984" y="8130"/>
                  </a:cubicBezTo>
                  <a:lnTo>
                    <a:pt x="21984" y="8130"/>
                  </a:lnTo>
                  <a:cubicBezTo>
                    <a:pt x="21959" y="8143"/>
                    <a:pt x="21929" y="8150"/>
                    <a:pt x="21883" y="8173"/>
                  </a:cubicBezTo>
                  <a:cubicBezTo>
                    <a:pt x="22016" y="8107"/>
                    <a:pt x="22250" y="7873"/>
                    <a:pt x="22583" y="7773"/>
                  </a:cubicBezTo>
                  <a:cubicBezTo>
                    <a:pt x="22806" y="7684"/>
                    <a:pt x="23073" y="7610"/>
                    <a:pt x="23325" y="7610"/>
                  </a:cubicBezTo>
                  <a:cubicBezTo>
                    <a:pt x="23451" y="7610"/>
                    <a:pt x="23573" y="7628"/>
                    <a:pt x="23684" y="7673"/>
                  </a:cubicBezTo>
                  <a:cubicBezTo>
                    <a:pt x="24051" y="7773"/>
                    <a:pt x="24351" y="8040"/>
                    <a:pt x="24552" y="8340"/>
                  </a:cubicBezTo>
                  <a:cubicBezTo>
                    <a:pt x="24785" y="8640"/>
                    <a:pt x="24918" y="8974"/>
                    <a:pt x="25019" y="9107"/>
                  </a:cubicBezTo>
                  <a:lnTo>
                    <a:pt x="24952" y="8807"/>
                  </a:lnTo>
                  <a:lnTo>
                    <a:pt x="25173" y="9282"/>
                  </a:lnTo>
                  <a:lnTo>
                    <a:pt x="25173" y="9282"/>
                  </a:lnTo>
                  <a:cubicBezTo>
                    <a:pt x="25125" y="9200"/>
                    <a:pt x="24985" y="9120"/>
                    <a:pt x="24957" y="9060"/>
                  </a:cubicBezTo>
                  <a:lnTo>
                    <a:pt x="24957" y="9060"/>
                  </a:lnTo>
                  <a:cubicBezTo>
                    <a:pt x="24992" y="9194"/>
                    <a:pt x="25058" y="9389"/>
                    <a:pt x="25185" y="9674"/>
                  </a:cubicBezTo>
                  <a:cubicBezTo>
                    <a:pt x="25219" y="9808"/>
                    <a:pt x="25319" y="9975"/>
                    <a:pt x="25352" y="10141"/>
                  </a:cubicBezTo>
                  <a:cubicBezTo>
                    <a:pt x="25385" y="10208"/>
                    <a:pt x="25452" y="10308"/>
                    <a:pt x="25486" y="10442"/>
                  </a:cubicBezTo>
                  <a:cubicBezTo>
                    <a:pt x="25519" y="10508"/>
                    <a:pt x="25552" y="10642"/>
                    <a:pt x="25619" y="10775"/>
                  </a:cubicBezTo>
                  <a:cubicBezTo>
                    <a:pt x="25819" y="11175"/>
                    <a:pt x="26119" y="11642"/>
                    <a:pt x="26520" y="12009"/>
                  </a:cubicBezTo>
                  <a:cubicBezTo>
                    <a:pt x="26720" y="12210"/>
                    <a:pt x="26987" y="12376"/>
                    <a:pt x="27287" y="12543"/>
                  </a:cubicBezTo>
                  <a:cubicBezTo>
                    <a:pt x="27554" y="12710"/>
                    <a:pt x="27887" y="12810"/>
                    <a:pt x="28288" y="12810"/>
                  </a:cubicBezTo>
                  <a:cubicBezTo>
                    <a:pt x="28654" y="12810"/>
                    <a:pt x="29021" y="12710"/>
                    <a:pt x="29322" y="12543"/>
                  </a:cubicBezTo>
                  <a:cubicBezTo>
                    <a:pt x="29622" y="12376"/>
                    <a:pt x="29855" y="12176"/>
                    <a:pt x="30055" y="11976"/>
                  </a:cubicBezTo>
                  <a:cubicBezTo>
                    <a:pt x="30456" y="11542"/>
                    <a:pt x="30689" y="11175"/>
                    <a:pt x="30889" y="10842"/>
                  </a:cubicBezTo>
                  <a:cubicBezTo>
                    <a:pt x="31356" y="10175"/>
                    <a:pt x="31690" y="9641"/>
                    <a:pt x="31857" y="9441"/>
                  </a:cubicBezTo>
                  <a:cubicBezTo>
                    <a:pt x="31965" y="9296"/>
                    <a:pt x="32013" y="9247"/>
                    <a:pt x="32029" y="9247"/>
                  </a:cubicBezTo>
                  <a:cubicBezTo>
                    <a:pt x="32058" y="9247"/>
                    <a:pt x="31990" y="9398"/>
                    <a:pt x="31990" y="9441"/>
                  </a:cubicBezTo>
                  <a:cubicBezTo>
                    <a:pt x="32290" y="8941"/>
                    <a:pt x="32057" y="9174"/>
                    <a:pt x="32357" y="8807"/>
                  </a:cubicBezTo>
                  <a:cubicBezTo>
                    <a:pt x="32384" y="8772"/>
                    <a:pt x="32396" y="8757"/>
                    <a:pt x="32400" y="8757"/>
                  </a:cubicBezTo>
                  <a:lnTo>
                    <a:pt x="32400" y="8757"/>
                  </a:lnTo>
                  <a:cubicBezTo>
                    <a:pt x="32411" y="8757"/>
                    <a:pt x="32357" y="8867"/>
                    <a:pt x="32357" y="8941"/>
                  </a:cubicBezTo>
                  <a:cubicBezTo>
                    <a:pt x="32491" y="8774"/>
                    <a:pt x="32624" y="8607"/>
                    <a:pt x="32557" y="8540"/>
                  </a:cubicBezTo>
                  <a:lnTo>
                    <a:pt x="32557" y="8540"/>
                  </a:lnTo>
                  <a:cubicBezTo>
                    <a:pt x="32463" y="8672"/>
                    <a:pt x="32422" y="8687"/>
                    <a:pt x="32392" y="8687"/>
                  </a:cubicBezTo>
                  <a:cubicBezTo>
                    <a:pt x="32384" y="8687"/>
                    <a:pt x="32376" y="8686"/>
                    <a:pt x="32368" y="8686"/>
                  </a:cubicBezTo>
                  <a:cubicBezTo>
                    <a:pt x="32355" y="8686"/>
                    <a:pt x="32342" y="8689"/>
                    <a:pt x="32324" y="8707"/>
                  </a:cubicBezTo>
                  <a:lnTo>
                    <a:pt x="32657" y="8173"/>
                  </a:lnTo>
                  <a:lnTo>
                    <a:pt x="32657" y="8207"/>
                  </a:lnTo>
                  <a:cubicBezTo>
                    <a:pt x="32724" y="8107"/>
                    <a:pt x="32791" y="7873"/>
                    <a:pt x="33124" y="7339"/>
                  </a:cubicBezTo>
                  <a:cubicBezTo>
                    <a:pt x="33691" y="6472"/>
                    <a:pt x="34325" y="5538"/>
                    <a:pt x="34892" y="4671"/>
                  </a:cubicBezTo>
                  <a:lnTo>
                    <a:pt x="34892" y="4671"/>
                  </a:lnTo>
                  <a:cubicBezTo>
                    <a:pt x="34892" y="4704"/>
                    <a:pt x="34826" y="4871"/>
                    <a:pt x="34692" y="5104"/>
                  </a:cubicBezTo>
                  <a:cubicBezTo>
                    <a:pt x="34792" y="4971"/>
                    <a:pt x="34892" y="4804"/>
                    <a:pt x="34992" y="4671"/>
                  </a:cubicBezTo>
                  <a:lnTo>
                    <a:pt x="34992" y="4671"/>
                  </a:lnTo>
                  <a:cubicBezTo>
                    <a:pt x="34967" y="4702"/>
                    <a:pt x="34954" y="4714"/>
                    <a:pt x="34950" y="4714"/>
                  </a:cubicBezTo>
                  <a:cubicBezTo>
                    <a:pt x="34930" y="4714"/>
                    <a:pt x="35102" y="4440"/>
                    <a:pt x="35088" y="4440"/>
                  </a:cubicBezTo>
                  <a:lnTo>
                    <a:pt x="35088" y="4440"/>
                  </a:lnTo>
                  <a:cubicBezTo>
                    <a:pt x="35085" y="4440"/>
                    <a:pt x="35077" y="4449"/>
                    <a:pt x="35059" y="4471"/>
                  </a:cubicBezTo>
                  <a:cubicBezTo>
                    <a:pt x="35393" y="3770"/>
                    <a:pt x="36026" y="3003"/>
                    <a:pt x="36360" y="2369"/>
                  </a:cubicBezTo>
                  <a:cubicBezTo>
                    <a:pt x="36328" y="2305"/>
                    <a:pt x="36021" y="590"/>
                    <a:pt x="35907" y="386"/>
                  </a:cubicBezTo>
                  <a:lnTo>
                    <a:pt x="35907" y="386"/>
                  </a:lnTo>
                  <a:cubicBezTo>
                    <a:pt x="35872" y="441"/>
                    <a:pt x="35843" y="493"/>
                    <a:pt x="35826" y="534"/>
                  </a:cubicBezTo>
                  <a:lnTo>
                    <a:pt x="35860" y="601"/>
                  </a:lnTo>
                  <a:cubicBezTo>
                    <a:pt x="35626" y="1001"/>
                    <a:pt x="35793" y="668"/>
                    <a:pt x="35493" y="1102"/>
                  </a:cubicBezTo>
                  <a:cubicBezTo>
                    <a:pt x="35459" y="1102"/>
                    <a:pt x="35693" y="701"/>
                    <a:pt x="35893" y="3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5050450" y="3558850"/>
              <a:ext cx="75900" cy="227650"/>
            </a:xfrm>
            <a:custGeom>
              <a:avLst/>
              <a:gdLst/>
              <a:ahLst/>
              <a:cxnLst/>
              <a:rect l="l" t="t" r="r" b="b"/>
              <a:pathLst>
                <a:path w="3036" h="9106" extrusionOk="0">
                  <a:moveTo>
                    <a:pt x="234" y="6204"/>
                  </a:moveTo>
                  <a:cubicBezTo>
                    <a:pt x="229" y="6209"/>
                    <a:pt x="228" y="6214"/>
                    <a:pt x="231" y="6219"/>
                  </a:cubicBezTo>
                  <a:lnTo>
                    <a:pt x="231" y="6219"/>
                  </a:lnTo>
                  <a:cubicBezTo>
                    <a:pt x="232" y="6213"/>
                    <a:pt x="233" y="6208"/>
                    <a:pt x="234" y="6204"/>
                  </a:cubicBezTo>
                  <a:close/>
                  <a:moveTo>
                    <a:pt x="1711" y="0"/>
                  </a:moveTo>
                  <a:cubicBezTo>
                    <a:pt x="1640" y="0"/>
                    <a:pt x="1580" y="10"/>
                    <a:pt x="1535" y="33"/>
                  </a:cubicBezTo>
                  <a:lnTo>
                    <a:pt x="1501" y="33"/>
                  </a:lnTo>
                  <a:lnTo>
                    <a:pt x="1501" y="66"/>
                  </a:lnTo>
                  <a:cubicBezTo>
                    <a:pt x="1501" y="66"/>
                    <a:pt x="1501" y="66"/>
                    <a:pt x="1501" y="66"/>
                  </a:cubicBezTo>
                  <a:lnTo>
                    <a:pt x="1501" y="66"/>
                  </a:lnTo>
                  <a:cubicBezTo>
                    <a:pt x="1490" y="77"/>
                    <a:pt x="1483" y="81"/>
                    <a:pt x="1478" y="81"/>
                  </a:cubicBezTo>
                  <a:cubicBezTo>
                    <a:pt x="1468" y="81"/>
                    <a:pt x="1468" y="66"/>
                    <a:pt x="1468" y="66"/>
                  </a:cubicBezTo>
                  <a:cubicBezTo>
                    <a:pt x="1468" y="99"/>
                    <a:pt x="1468" y="99"/>
                    <a:pt x="1401" y="99"/>
                  </a:cubicBezTo>
                  <a:lnTo>
                    <a:pt x="1468" y="99"/>
                  </a:lnTo>
                  <a:cubicBezTo>
                    <a:pt x="1468" y="107"/>
                    <a:pt x="1470" y="116"/>
                    <a:pt x="1472" y="125"/>
                  </a:cubicBezTo>
                  <a:lnTo>
                    <a:pt x="1472" y="125"/>
                  </a:lnTo>
                  <a:lnTo>
                    <a:pt x="1485" y="98"/>
                  </a:lnTo>
                  <a:lnTo>
                    <a:pt x="1485" y="98"/>
                  </a:lnTo>
                  <a:cubicBezTo>
                    <a:pt x="1483" y="116"/>
                    <a:pt x="1489" y="130"/>
                    <a:pt x="1473" y="132"/>
                  </a:cubicBezTo>
                  <a:lnTo>
                    <a:pt x="1473" y="132"/>
                  </a:lnTo>
                  <a:cubicBezTo>
                    <a:pt x="1473" y="130"/>
                    <a:pt x="1472" y="128"/>
                    <a:pt x="1472" y="125"/>
                  </a:cubicBezTo>
                  <a:lnTo>
                    <a:pt x="1472" y="125"/>
                  </a:lnTo>
                  <a:lnTo>
                    <a:pt x="1468" y="133"/>
                  </a:lnTo>
                  <a:cubicBezTo>
                    <a:pt x="1470" y="133"/>
                    <a:pt x="1472" y="133"/>
                    <a:pt x="1473" y="132"/>
                  </a:cubicBezTo>
                  <a:lnTo>
                    <a:pt x="1473" y="132"/>
                  </a:lnTo>
                  <a:cubicBezTo>
                    <a:pt x="1481" y="166"/>
                    <a:pt x="1492" y="209"/>
                    <a:pt x="1468" y="233"/>
                  </a:cubicBezTo>
                  <a:cubicBezTo>
                    <a:pt x="1468" y="250"/>
                    <a:pt x="1451" y="250"/>
                    <a:pt x="1430" y="250"/>
                  </a:cubicBezTo>
                  <a:cubicBezTo>
                    <a:pt x="1410" y="250"/>
                    <a:pt x="1385" y="250"/>
                    <a:pt x="1368" y="266"/>
                  </a:cubicBezTo>
                  <a:cubicBezTo>
                    <a:pt x="1234" y="600"/>
                    <a:pt x="1134" y="933"/>
                    <a:pt x="1034" y="1300"/>
                  </a:cubicBezTo>
                  <a:cubicBezTo>
                    <a:pt x="1034" y="1434"/>
                    <a:pt x="1001" y="1534"/>
                    <a:pt x="1001" y="1601"/>
                  </a:cubicBezTo>
                  <a:cubicBezTo>
                    <a:pt x="968" y="1634"/>
                    <a:pt x="968" y="1634"/>
                    <a:pt x="901" y="1634"/>
                  </a:cubicBezTo>
                  <a:cubicBezTo>
                    <a:pt x="901" y="1634"/>
                    <a:pt x="901" y="1767"/>
                    <a:pt x="868" y="1934"/>
                  </a:cubicBezTo>
                  <a:cubicBezTo>
                    <a:pt x="868" y="2034"/>
                    <a:pt x="834" y="2068"/>
                    <a:pt x="834" y="2134"/>
                  </a:cubicBezTo>
                  <a:cubicBezTo>
                    <a:pt x="667" y="2134"/>
                    <a:pt x="667" y="2201"/>
                    <a:pt x="667" y="2201"/>
                  </a:cubicBezTo>
                  <a:lnTo>
                    <a:pt x="734" y="2234"/>
                  </a:lnTo>
                  <a:cubicBezTo>
                    <a:pt x="717" y="2301"/>
                    <a:pt x="701" y="2301"/>
                    <a:pt x="688" y="2301"/>
                  </a:cubicBezTo>
                  <a:cubicBezTo>
                    <a:pt x="676" y="2301"/>
                    <a:pt x="667" y="2301"/>
                    <a:pt x="667" y="2368"/>
                  </a:cubicBezTo>
                  <a:cubicBezTo>
                    <a:pt x="734" y="2401"/>
                    <a:pt x="601" y="2535"/>
                    <a:pt x="667" y="2568"/>
                  </a:cubicBezTo>
                  <a:lnTo>
                    <a:pt x="601" y="2601"/>
                  </a:lnTo>
                  <a:cubicBezTo>
                    <a:pt x="667" y="2635"/>
                    <a:pt x="601" y="2635"/>
                    <a:pt x="601" y="2701"/>
                  </a:cubicBezTo>
                  <a:lnTo>
                    <a:pt x="667" y="2701"/>
                  </a:lnTo>
                  <a:lnTo>
                    <a:pt x="667" y="2768"/>
                  </a:lnTo>
                  <a:cubicBezTo>
                    <a:pt x="634" y="2785"/>
                    <a:pt x="617" y="2793"/>
                    <a:pt x="609" y="2793"/>
                  </a:cubicBezTo>
                  <a:cubicBezTo>
                    <a:pt x="601" y="2793"/>
                    <a:pt x="601" y="2785"/>
                    <a:pt x="601" y="2768"/>
                  </a:cubicBezTo>
                  <a:cubicBezTo>
                    <a:pt x="567" y="2935"/>
                    <a:pt x="334" y="3802"/>
                    <a:pt x="334" y="4036"/>
                  </a:cubicBezTo>
                  <a:cubicBezTo>
                    <a:pt x="367" y="4036"/>
                    <a:pt x="367" y="3936"/>
                    <a:pt x="401" y="3936"/>
                  </a:cubicBezTo>
                  <a:cubicBezTo>
                    <a:pt x="467" y="3969"/>
                    <a:pt x="367" y="4036"/>
                    <a:pt x="401" y="4069"/>
                  </a:cubicBezTo>
                  <a:cubicBezTo>
                    <a:pt x="334" y="4069"/>
                    <a:pt x="367" y="4202"/>
                    <a:pt x="267" y="4202"/>
                  </a:cubicBezTo>
                  <a:lnTo>
                    <a:pt x="334" y="4236"/>
                  </a:lnTo>
                  <a:lnTo>
                    <a:pt x="267" y="4236"/>
                  </a:lnTo>
                  <a:cubicBezTo>
                    <a:pt x="267" y="4469"/>
                    <a:pt x="267" y="4269"/>
                    <a:pt x="234" y="4469"/>
                  </a:cubicBezTo>
                  <a:cubicBezTo>
                    <a:pt x="234" y="4603"/>
                    <a:pt x="267" y="4703"/>
                    <a:pt x="234" y="4736"/>
                  </a:cubicBezTo>
                  <a:cubicBezTo>
                    <a:pt x="234" y="4736"/>
                    <a:pt x="249" y="4721"/>
                    <a:pt x="258" y="4721"/>
                  </a:cubicBezTo>
                  <a:cubicBezTo>
                    <a:pt x="263" y="4721"/>
                    <a:pt x="267" y="4725"/>
                    <a:pt x="267" y="4736"/>
                  </a:cubicBezTo>
                  <a:cubicBezTo>
                    <a:pt x="234" y="4736"/>
                    <a:pt x="267" y="4803"/>
                    <a:pt x="234" y="4803"/>
                  </a:cubicBezTo>
                  <a:cubicBezTo>
                    <a:pt x="234" y="4870"/>
                    <a:pt x="200" y="4936"/>
                    <a:pt x="267" y="4936"/>
                  </a:cubicBezTo>
                  <a:cubicBezTo>
                    <a:pt x="242" y="4936"/>
                    <a:pt x="236" y="4993"/>
                    <a:pt x="220" y="4993"/>
                  </a:cubicBezTo>
                  <a:cubicBezTo>
                    <a:pt x="215" y="4993"/>
                    <a:pt x="209" y="4986"/>
                    <a:pt x="200" y="4970"/>
                  </a:cubicBezTo>
                  <a:lnTo>
                    <a:pt x="200" y="5070"/>
                  </a:lnTo>
                  <a:lnTo>
                    <a:pt x="234" y="5036"/>
                  </a:lnTo>
                  <a:lnTo>
                    <a:pt x="234" y="5036"/>
                  </a:lnTo>
                  <a:cubicBezTo>
                    <a:pt x="234" y="5103"/>
                    <a:pt x="167" y="5203"/>
                    <a:pt x="234" y="5237"/>
                  </a:cubicBezTo>
                  <a:lnTo>
                    <a:pt x="300" y="5203"/>
                  </a:lnTo>
                  <a:lnTo>
                    <a:pt x="300" y="5203"/>
                  </a:lnTo>
                  <a:cubicBezTo>
                    <a:pt x="300" y="5237"/>
                    <a:pt x="300" y="5303"/>
                    <a:pt x="200" y="5303"/>
                  </a:cubicBezTo>
                  <a:lnTo>
                    <a:pt x="200" y="5237"/>
                  </a:lnTo>
                  <a:cubicBezTo>
                    <a:pt x="200" y="5303"/>
                    <a:pt x="167" y="5403"/>
                    <a:pt x="200" y="5470"/>
                  </a:cubicBezTo>
                  <a:lnTo>
                    <a:pt x="200" y="5437"/>
                  </a:lnTo>
                  <a:cubicBezTo>
                    <a:pt x="234" y="5570"/>
                    <a:pt x="200" y="6104"/>
                    <a:pt x="300" y="6237"/>
                  </a:cubicBezTo>
                  <a:lnTo>
                    <a:pt x="334" y="6204"/>
                  </a:lnTo>
                  <a:lnTo>
                    <a:pt x="367" y="6271"/>
                  </a:lnTo>
                  <a:cubicBezTo>
                    <a:pt x="367" y="6271"/>
                    <a:pt x="247" y="6246"/>
                    <a:pt x="231" y="6219"/>
                  </a:cubicBezTo>
                  <a:lnTo>
                    <a:pt x="231" y="6219"/>
                  </a:lnTo>
                  <a:cubicBezTo>
                    <a:pt x="197" y="6420"/>
                    <a:pt x="132" y="7309"/>
                    <a:pt x="67" y="7471"/>
                  </a:cubicBezTo>
                  <a:cubicBezTo>
                    <a:pt x="56" y="7505"/>
                    <a:pt x="45" y="7516"/>
                    <a:pt x="35" y="7516"/>
                  </a:cubicBezTo>
                  <a:cubicBezTo>
                    <a:pt x="15" y="7516"/>
                    <a:pt x="0" y="7471"/>
                    <a:pt x="0" y="7471"/>
                  </a:cubicBezTo>
                  <a:lnTo>
                    <a:pt x="0" y="7471"/>
                  </a:lnTo>
                  <a:cubicBezTo>
                    <a:pt x="0" y="7572"/>
                    <a:pt x="34" y="7538"/>
                    <a:pt x="34" y="7605"/>
                  </a:cubicBezTo>
                  <a:lnTo>
                    <a:pt x="0" y="7605"/>
                  </a:lnTo>
                  <a:lnTo>
                    <a:pt x="0" y="7638"/>
                  </a:lnTo>
                  <a:cubicBezTo>
                    <a:pt x="17" y="7622"/>
                    <a:pt x="34" y="7622"/>
                    <a:pt x="54" y="7622"/>
                  </a:cubicBezTo>
                  <a:cubicBezTo>
                    <a:pt x="75" y="7622"/>
                    <a:pt x="100" y="7622"/>
                    <a:pt x="134" y="7605"/>
                  </a:cubicBezTo>
                  <a:lnTo>
                    <a:pt x="134" y="7705"/>
                  </a:lnTo>
                  <a:lnTo>
                    <a:pt x="67" y="7705"/>
                  </a:lnTo>
                  <a:cubicBezTo>
                    <a:pt x="67" y="7705"/>
                    <a:pt x="167" y="7738"/>
                    <a:pt x="167" y="7872"/>
                  </a:cubicBezTo>
                  <a:cubicBezTo>
                    <a:pt x="134" y="8039"/>
                    <a:pt x="134" y="8139"/>
                    <a:pt x="134" y="8305"/>
                  </a:cubicBezTo>
                  <a:cubicBezTo>
                    <a:pt x="67" y="8305"/>
                    <a:pt x="67" y="8272"/>
                    <a:pt x="67" y="8239"/>
                  </a:cubicBezTo>
                  <a:lnTo>
                    <a:pt x="67" y="8305"/>
                  </a:lnTo>
                  <a:cubicBezTo>
                    <a:pt x="75" y="8302"/>
                    <a:pt x="80" y="8300"/>
                    <a:pt x="85" y="8300"/>
                  </a:cubicBezTo>
                  <a:cubicBezTo>
                    <a:pt x="116" y="8300"/>
                    <a:pt x="85" y="8377"/>
                    <a:pt x="116" y="8377"/>
                  </a:cubicBezTo>
                  <a:cubicBezTo>
                    <a:pt x="120" y="8377"/>
                    <a:pt x="126" y="8376"/>
                    <a:pt x="134" y="8372"/>
                  </a:cubicBezTo>
                  <a:cubicBezTo>
                    <a:pt x="200" y="8472"/>
                    <a:pt x="134" y="8606"/>
                    <a:pt x="167" y="8706"/>
                  </a:cubicBezTo>
                  <a:cubicBezTo>
                    <a:pt x="234" y="8706"/>
                    <a:pt x="1535" y="9039"/>
                    <a:pt x="1635" y="9039"/>
                  </a:cubicBezTo>
                  <a:cubicBezTo>
                    <a:pt x="1635" y="8989"/>
                    <a:pt x="1643" y="8989"/>
                    <a:pt x="1651" y="8989"/>
                  </a:cubicBezTo>
                  <a:cubicBezTo>
                    <a:pt x="1660" y="8989"/>
                    <a:pt x="1668" y="8989"/>
                    <a:pt x="1668" y="8939"/>
                  </a:cubicBezTo>
                  <a:cubicBezTo>
                    <a:pt x="1701" y="8939"/>
                    <a:pt x="1701" y="9039"/>
                    <a:pt x="1701" y="9073"/>
                  </a:cubicBezTo>
                  <a:cubicBezTo>
                    <a:pt x="1701" y="9039"/>
                    <a:pt x="1735" y="8973"/>
                    <a:pt x="1701" y="8939"/>
                  </a:cubicBezTo>
                  <a:cubicBezTo>
                    <a:pt x="1718" y="8922"/>
                    <a:pt x="1727" y="8922"/>
                    <a:pt x="1739" y="8922"/>
                  </a:cubicBezTo>
                  <a:cubicBezTo>
                    <a:pt x="1752" y="8922"/>
                    <a:pt x="1768" y="8922"/>
                    <a:pt x="1802" y="8906"/>
                  </a:cubicBezTo>
                  <a:cubicBezTo>
                    <a:pt x="1802" y="8872"/>
                    <a:pt x="1735" y="8806"/>
                    <a:pt x="1802" y="8772"/>
                  </a:cubicBezTo>
                  <a:cubicBezTo>
                    <a:pt x="1835" y="8639"/>
                    <a:pt x="1735" y="8606"/>
                    <a:pt x="1802" y="8472"/>
                  </a:cubicBezTo>
                  <a:cubicBezTo>
                    <a:pt x="1835" y="8439"/>
                    <a:pt x="1802" y="8372"/>
                    <a:pt x="1835" y="8305"/>
                  </a:cubicBezTo>
                  <a:lnTo>
                    <a:pt x="1835" y="8305"/>
                  </a:lnTo>
                  <a:cubicBezTo>
                    <a:pt x="1835" y="8306"/>
                    <a:pt x="1820" y="8335"/>
                    <a:pt x="1810" y="8335"/>
                  </a:cubicBezTo>
                  <a:cubicBezTo>
                    <a:pt x="1805" y="8335"/>
                    <a:pt x="1802" y="8328"/>
                    <a:pt x="1802" y="8305"/>
                  </a:cubicBezTo>
                  <a:cubicBezTo>
                    <a:pt x="1835" y="8239"/>
                    <a:pt x="1802" y="8205"/>
                    <a:pt x="1835" y="8139"/>
                  </a:cubicBezTo>
                  <a:lnTo>
                    <a:pt x="1802" y="8105"/>
                  </a:lnTo>
                  <a:cubicBezTo>
                    <a:pt x="1835" y="7872"/>
                    <a:pt x="1902" y="6804"/>
                    <a:pt x="1902" y="6571"/>
                  </a:cubicBezTo>
                  <a:cubicBezTo>
                    <a:pt x="1968" y="6137"/>
                    <a:pt x="2068" y="5370"/>
                    <a:pt x="2068" y="4936"/>
                  </a:cubicBezTo>
                  <a:cubicBezTo>
                    <a:pt x="2135" y="4903"/>
                    <a:pt x="2135" y="4803"/>
                    <a:pt x="2168" y="4736"/>
                  </a:cubicBezTo>
                  <a:lnTo>
                    <a:pt x="2168" y="4736"/>
                  </a:lnTo>
                  <a:cubicBezTo>
                    <a:pt x="2157" y="4747"/>
                    <a:pt x="2150" y="4751"/>
                    <a:pt x="2145" y="4751"/>
                  </a:cubicBezTo>
                  <a:cubicBezTo>
                    <a:pt x="2135" y="4751"/>
                    <a:pt x="2135" y="4736"/>
                    <a:pt x="2135" y="4736"/>
                  </a:cubicBezTo>
                  <a:cubicBezTo>
                    <a:pt x="2152" y="4636"/>
                    <a:pt x="2135" y="4636"/>
                    <a:pt x="2123" y="4636"/>
                  </a:cubicBezTo>
                  <a:cubicBezTo>
                    <a:pt x="2110" y="4636"/>
                    <a:pt x="2102" y="4636"/>
                    <a:pt x="2135" y="4536"/>
                  </a:cubicBezTo>
                  <a:cubicBezTo>
                    <a:pt x="2135" y="4269"/>
                    <a:pt x="2335" y="3402"/>
                    <a:pt x="2402" y="3202"/>
                  </a:cubicBezTo>
                  <a:cubicBezTo>
                    <a:pt x="2369" y="3068"/>
                    <a:pt x="2469" y="2935"/>
                    <a:pt x="2469" y="2801"/>
                  </a:cubicBezTo>
                  <a:cubicBezTo>
                    <a:pt x="2469" y="2701"/>
                    <a:pt x="2669" y="2068"/>
                    <a:pt x="2669" y="1901"/>
                  </a:cubicBezTo>
                  <a:cubicBezTo>
                    <a:pt x="2669" y="1767"/>
                    <a:pt x="2702" y="1801"/>
                    <a:pt x="2736" y="1734"/>
                  </a:cubicBezTo>
                  <a:cubicBezTo>
                    <a:pt x="2669" y="1734"/>
                    <a:pt x="2669" y="1601"/>
                    <a:pt x="2669" y="1567"/>
                  </a:cubicBezTo>
                  <a:cubicBezTo>
                    <a:pt x="2669" y="1534"/>
                    <a:pt x="2635" y="1367"/>
                    <a:pt x="2669" y="1267"/>
                  </a:cubicBezTo>
                  <a:lnTo>
                    <a:pt x="2702" y="1267"/>
                  </a:lnTo>
                  <a:cubicBezTo>
                    <a:pt x="2702" y="1200"/>
                    <a:pt x="2736" y="1033"/>
                    <a:pt x="2736" y="967"/>
                  </a:cubicBezTo>
                  <a:cubicBezTo>
                    <a:pt x="2802" y="867"/>
                    <a:pt x="2902" y="700"/>
                    <a:pt x="2902" y="466"/>
                  </a:cubicBezTo>
                  <a:lnTo>
                    <a:pt x="3036" y="400"/>
                  </a:lnTo>
                  <a:cubicBezTo>
                    <a:pt x="3036" y="400"/>
                    <a:pt x="2162" y="0"/>
                    <a:pt x="1711" y="0"/>
                  </a:cubicBezTo>
                  <a:close/>
                  <a:moveTo>
                    <a:pt x="1635" y="9039"/>
                  </a:moveTo>
                  <a:lnTo>
                    <a:pt x="1635" y="9106"/>
                  </a:lnTo>
                  <a:cubicBezTo>
                    <a:pt x="1668" y="9106"/>
                    <a:pt x="1668" y="9073"/>
                    <a:pt x="1668" y="90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50"/>
          <p:cNvGrpSpPr/>
          <p:nvPr/>
        </p:nvGrpSpPr>
        <p:grpSpPr>
          <a:xfrm>
            <a:off x="6010488" y="1798243"/>
            <a:ext cx="2072160" cy="1904216"/>
            <a:chOff x="6010488" y="1798243"/>
            <a:chExt cx="2072160" cy="1904216"/>
          </a:xfrm>
        </p:grpSpPr>
        <p:sp>
          <p:nvSpPr>
            <p:cNvPr id="1426" name="Google Shape;1426;p50"/>
            <p:cNvSpPr/>
            <p:nvPr/>
          </p:nvSpPr>
          <p:spPr>
            <a:xfrm flipH="1">
              <a:off x="6010488" y="1798250"/>
              <a:ext cx="2072160" cy="1843614"/>
            </a:xfrm>
            <a:custGeom>
              <a:avLst/>
              <a:gdLst/>
              <a:ahLst/>
              <a:cxnLst/>
              <a:rect l="l" t="t" r="r" b="b"/>
              <a:pathLst>
                <a:path w="89298" h="79449" extrusionOk="0">
                  <a:moveTo>
                    <a:pt x="67419" y="0"/>
                  </a:moveTo>
                  <a:cubicBezTo>
                    <a:pt x="65991" y="0"/>
                    <a:pt x="64565" y="189"/>
                    <a:pt x="63179" y="588"/>
                  </a:cubicBezTo>
                  <a:cubicBezTo>
                    <a:pt x="60577" y="1355"/>
                    <a:pt x="58242" y="2723"/>
                    <a:pt x="55707" y="3623"/>
                  </a:cubicBezTo>
                  <a:cubicBezTo>
                    <a:pt x="53172" y="4557"/>
                    <a:pt x="50303" y="4958"/>
                    <a:pt x="46400" y="5125"/>
                  </a:cubicBezTo>
                  <a:cubicBezTo>
                    <a:pt x="44772" y="5108"/>
                    <a:pt x="43135" y="5090"/>
                    <a:pt x="41495" y="5090"/>
                  </a:cubicBezTo>
                  <a:cubicBezTo>
                    <a:pt x="36485" y="5090"/>
                    <a:pt x="31445" y="5262"/>
                    <a:pt x="26520" y="6192"/>
                  </a:cubicBezTo>
                  <a:cubicBezTo>
                    <a:pt x="19982" y="7426"/>
                    <a:pt x="13544" y="10095"/>
                    <a:pt x="8840" y="14798"/>
                  </a:cubicBezTo>
                  <a:cubicBezTo>
                    <a:pt x="4137" y="19535"/>
                    <a:pt x="1368" y="26073"/>
                    <a:pt x="701" y="32778"/>
                  </a:cubicBezTo>
                  <a:cubicBezTo>
                    <a:pt x="1" y="39449"/>
                    <a:pt x="1268" y="46287"/>
                    <a:pt x="3703" y="52559"/>
                  </a:cubicBezTo>
                  <a:cubicBezTo>
                    <a:pt x="6772" y="60397"/>
                    <a:pt x="11842" y="67603"/>
                    <a:pt x="18814" y="72139"/>
                  </a:cubicBezTo>
                  <a:cubicBezTo>
                    <a:pt x="24685" y="75975"/>
                    <a:pt x="31657" y="77743"/>
                    <a:pt x="38528" y="78744"/>
                  </a:cubicBezTo>
                  <a:cubicBezTo>
                    <a:pt x="41650" y="79171"/>
                    <a:pt x="44831" y="79448"/>
                    <a:pt x="47996" y="79448"/>
                  </a:cubicBezTo>
                  <a:cubicBezTo>
                    <a:pt x="52744" y="79448"/>
                    <a:pt x="57455" y="78824"/>
                    <a:pt x="61878" y="77143"/>
                  </a:cubicBezTo>
                  <a:cubicBezTo>
                    <a:pt x="69517" y="74241"/>
                    <a:pt x="75822" y="68336"/>
                    <a:pt x="80091" y="61331"/>
                  </a:cubicBezTo>
                  <a:cubicBezTo>
                    <a:pt x="84394" y="54326"/>
                    <a:pt x="86829" y="46254"/>
                    <a:pt x="88097" y="38081"/>
                  </a:cubicBezTo>
                  <a:cubicBezTo>
                    <a:pt x="89031" y="32144"/>
                    <a:pt x="89298" y="26040"/>
                    <a:pt x="88164" y="20135"/>
                  </a:cubicBezTo>
                  <a:cubicBezTo>
                    <a:pt x="86996" y="14264"/>
                    <a:pt x="84194" y="8594"/>
                    <a:pt x="79691" y="4724"/>
                  </a:cubicBezTo>
                  <a:cubicBezTo>
                    <a:pt x="76288" y="1800"/>
                    <a:pt x="71838" y="0"/>
                    <a:pt x="674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7" name="Google Shape;1427;p50"/>
            <p:cNvGrpSpPr/>
            <p:nvPr/>
          </p:nvGrpSpPr>
          <p:grpSpPr>
            <a:xfrm>
              <a:off x="6217010" y="1798243"/>
              <a:ext cx="1757297" cy="1904216"/>
              <a:chOff x="6217010" y="1798243"/>
              <a:chExt cx="1757297" cy="1904216"/>
            </a:xfrm>
          </p:grpSpPr>
          <p:grpSp>
            <p:nvGrpSpPr>
              <p:cNvPr id="1428" name="Google Shape;1428;p50"/>
              <p:cNvGrpSpPr/>
              <p:nvPr/>
            </p:nvGrpSpPr>
            <p:grpSpPr>
              <a:xfrm>
                <a:off x="6217010" y="1798243"/>
                <a:ext cx="1757297" cy="1904216"/>
                <a:chOff x="3117350" y="738825"/>
                <a:chExt cx="2845825" cy="3083750"/>
              </a:xfrm>
            </p:grpSpPr>
            <p:sp>
              <p:nvSpPr>
                <p:cNvPr id="1429" name="Google Shape;1429;p50"/>
                <p:cNvSpPr/>
                <p:nvPr/>
              </p:nvSpPr>
              <p:spPr>
                <a:xfrm>
                  <a:off x="4691850" y="858975"/>
                  <a:ext cx="832100" cy="104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84" h="41916" extrusionOk="0">
                      <a:moveTo>
                        <a:pt x="5593" y="0"/>
                      </a:moveTo>
                      <a:cubicBezTo>
                        <a:pt x="4620" y="730"/>
                        <a:pt x="4043" y="2067"/>
                        <a:pt x="3739" y="3192"/>
                      </a:cubicBezTo>
                      <a:cubicBezTo>
                        <a:pt x="0" y="16049"/>
                        <a:pt x="1794" y="30669"/>
                        <a:pt x="9058" y="41916"/>
                      </a:cubicBezTo>
                      <a:cubicBezTo>
                        <a:pt x="17295" y="39727"/>
                        <a:pt x="25350" y="36323"/>
                        <a:pt x="32888" y="32341"/>
                      </a:cubicBezTo>
                      <a:cubicBezTo>
                        <a:pt x="33253" y="30001"/>
                        <a:pt x="33284" y="27508"/>
                        <a:pt x="32463" y="25289"/>
                      </a:cubicBezTo>
                      <a:cubicBezTo>
                        <a:pt x="31612" y="23070"/>
                        <a:pt x="29727" y="21095"/>
                        <a:pt x="27356" y="20639"/>
                      </a:cubicBezTo>
                      <a:cubicBezTo>
                        <a:pt x="26080" y="20426"/>
                        <a:pt x="24560" y="20517"/>
                        <a:pt x="23678" y="19575"/>
                      </a:cubicBezTo>
                      <a:cubicBezTo>
                        <a:pt x="22888" y="18693"/>
                        <a:pt x="23040" y="17326"/>
                        <a:pt x="23071" y="16110"/>
                      </a:cubicBezTo>
                      <a:cubicBezTo>
                        <a:pt x="23162" y="14195"/>
                        <a:pt x="22706" y="12219"/>
                        <a:pt x="21551" y="10608"/>
                      </a:cubicBezTo>
                      <a:cubicBezTo>
                        <a:pt x="20457" y="9058"/>
                        <a:pt x="18602" y="7903"/>
                        <a:pt x="16657" y="7842"/>
                      </a:cubicBezTo>
                      <a:cubicBezTo>
                        <a:pt x="16605" y="7841"/>
                        <a:pt x="16552" y="7840"/>
                        <a:pt x="16499" y="7840"/>
                      </a:cubicBezTo>
                      <a:cubicBezTo>
                        <a:pt x="15818" y="7840"/>
                        <a:pt x="15111" y="7931"/>
                        <a:pt x="14430" y="7931"/>
                      </a:cubicBezTo>
                      <a:cubicBezTo>
                        <a:pt x="13788" y="7931"/>
                        <a:pt x="13168" y="7850"/>
                        <a:pt x="12614" y="7538"/>
                      </a:cubicBezTo>
                      <a:cubicBezTo>
                        <a:pt x="11490" y="6839"/>
                        <a:pt x="11186" y="5411"/>
                        <a:pt x="10608" y="4225"/>
                      </a:cubicBezTo>
                      <a:cubicBezTo>
                        <a:pt x="9666" y="2189"/>
                        <a:pt x="7751" y="608"/>
                        <a:pt x="55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50"/>
                <p:cNvSpPr/>
                <p:nvPr/>
              </p:nvSpPr>
              <p:spPr>
                <a:xfrm>
                  <a:off x="3878000" y="827800"/>
                  <a:ext cx="738650" cy="127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6" h="51096" extrusionOk="0">
                      <a:moveTo>
                        <a:pt x="16718" y="1"/>
                      </a:moveTo>
                      <a:cubicBezTo>
                        <a:pt x="14530" y="639"/>
                        <a:pt x="12159" y="1825"/>
                        <a:pt x="10791" y="3496"/>
                      </a:cubicBezTo>
                      <a:cubicBezTo>
                        <a:pt x="9453" y="5168"/>
                        <a:pt x="8754" y="7174"/>
                        <a:pt x="8785" y="9241"/>
                      </a:cubicBezTo>
                      <a:cubicBezTo>
                        <a:pt x="8815" y="10822"/>
                        <a:pt x="9302" y="12433"/>
                        <a:pt x="8937" y="13983"/>
                      </a:cubicBezTo>
                      <a:cubicBezTo>
                        <a:pt x="8572" y="15472"/>
                        <a:pt x="7478" y="16718"/>
                        <a:pt x="6657" y="18025"/>
                      </a:cubicBezTo>
                      <a:cubicBezTo>
                        <a:pt x="5654" y="19576"/>
                        <a:pt x="4894" y="21247"/>
                        <a:pt x="4773" y="23041"/>
                      </a:cubicBezTo>
                      <a:cubicBezTo>
                        <a:pt x="4681" y="24773"/>
                        <a:pt x="5168" y="26597"/>
                        <a:pt x="6414" y="27995"/>
                      </a:cubicBezTo>
                      <a:cubicBezTo>
                        <a:pt x="7022" y="28694"/>
                        <a:pt x="7630" y="29363"/>
                        <a:pt x="8146" y="30123"/>
                      </a:cubicBezTo>
                      <a:cubicBezTo>
                        <a:pt x="8633" y="30883"/>
                        <a:pt x="8815" y="31795"/>
                        <a:pt x="8481" y="32615"/>
                      </a:cubicBezTo>
                      <a:cubicBezTo>
                        <a:pt x="8055" y="33588"/>
                        <a:pt x="6900" y="34196"/>
                        <a:pt x="5928" y="34804"/>
                      </a:cubicBezTo>
                      <a:cubicBezTo>
                        <a:pt x="3131" y="36628"/>
                        <a:pt x="1125" y="39394"/>
                        <a:pt x="578" y="42403"/>
                      </a:cubicBezTo>
                      <a:cubicBezTo>
                        <a:pt x="0" y="45412"/>
                        <a:pt x="791" y="48603"/>
                        <a:pt x="2736" y="51096"/>
                      </a:cubicBezTo>
                      <a:cubicBezTo>
                        <a:pt x="11764" y="49059"/>
                        <a:pt x="20639" y="46992"/>
                        <a:pt x="29545" y="44622"/>
                      </a:cubicBezTo>
                      <a:cubicBezTo>
                        <a:pt x="28937" y="36810"/>
                        <a:pt x="28147" y="28968"/>
                        <a:pt x="26323" y="21308"/>
                      </a:cubicBezTo>
                      <a:cubicBezTo>
                        <a:pt x="24591" y="13649"/>
                        <a:pt x="21764" y="6475"/>
                        <a:pt x="167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1" name="Google Shape;1431;p50"/>
                <p:cNvSpPr/>
                <p:nvPr/>
              </p:nvSpPr>
              <p:spPr>
                <a:xfrm>
                  <a:off x="3907625" y="2788325"/>
                  <a:ext cx="360225" cy="4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09" h="18163" extrusionOk="0">
                      <a:moveTo>
                        <a:pt x="11825" y="1"/>
                      </a:moveTo>
                      <a:lnTo>
                        <a:pt x="2007" y="274"/>
                      </a:lnTo>
                      <a:cubicBezTo>
                        <a:pt x="2007" y="274"/>
                        <a:pt x="1" y="15624"/>
                        <a:pt x="4165" y="17660"/>
                      </a:cubicBezTo>
                      <a:cubicBezTo>
                        <a:pt x="4885" y="18015"/>
                        <a:pt x="5660" y="18162"/>
                        <a:pt x="6450" y="18162"/>
                      </a:cubicBezTo>
                      <a:cubicBezTo>
                        <a:pt x="10259" y="18162"/>
                        <a:pt x="14408" y="14742"/>
                        <a:pt x="14408" y="14742"/>
                      </a:cubicBezTo>
                      <a:lnTo>
                        <a:pt x="11825" y="1"/>
                      </a:lnTo>
                      <a:close/>
                    </a:path>
                  </a:pathLst>
                </a:custGeom>
                <a:solidFill>
                  <a:srgbClr val="E68AB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2" name="Google Shape;1432;p50"/>
                <p:cNvSpPr/>
                <p:nvPr/>
              </p:nvSpPr>
              <p:spPr>
                <a:xfrm>
                  <a:off x="3934225" y="1733475"/>
                  <a:ext cx="1721175" cy="16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47" h="66765" extrusionOk="0">
                      <a:moveTo>
                        <a:pt x="44384" y="1"/>
                      </a:moveTo>
                      <a:cubicBezTo>
                        <a:pt x="43727" y="1"/>
                        <a:pt x="43066" y="52"/>
                        <a:pt x="42403" y="157"/>
                      </a:cubicBezTo>
                      <a:cubicBezTo>
                        <a:pt x="42403" y="157"/>
                        <a:pt x="26111" y="3471"/>
                        <a:pt x="19940" y="5537"/>
                      </a:cubicBezTo>
                      <a:cubicBezTo>
                        <a:pt x="16536" y="6662"/>
                        <a:pt x="12615" y="7726"/>
                        <a:pt x="9636" y="9854"/>
                      </a:cubicBezTo>
                      <a:cubicBezTo>
                        <a:pt x="2372" y="15112"/>
                        <a:pt x="1733" y="25933"/>
                        <a:pt x="821" y="33988"/>
                      </a:cubicBezTo>
                      <a:cubicBezTo>
                        <a:pt x="761" y="34565"/>
                        <a:pt x="1" y="42772"/>
                        <a:pt x="61" y="42772"/>
                      </a:cubicBezTo>
                      <a:lnTo>
                        <a:pt x="10761" y="42195"/>
                      </a:lnTo>
                      <a:cubicBezTo>
                        <a:pt x="11217" y="44900"/>
                        <a:pt x="11521" y="46754"/>
                        <a:pt x="11429" y="47149"/>
                      </a:cubicBezTo>
                      <a:cubicBezTo>
                        <a:pt x="11156" y="48790"/>
                        <a:pt x="1855" y="60675"/>
                        <a:pt x="1855" y="60675"/>
                      </a:cubicBezTo>
                      <a:cubicBezTo>
                        <a:pt x="1855" y="60675"/>
                        <a:pt x="1655" y="60629"/>
                        <a:pt x="1560" y="60629"/>
                      </a:cubicBezTo>
                      <a:cubicBezTo>
                        <a:pt x="1247" y="60629"/>
                        <a:pt x="2071" y="61129"/>
                        <a:pt x="14864" y="65417"/>
                      </a:cubicBezTo>
                      <a:cubicBezTo>
                        <a:pt x="17702" y="66370"/>
                        <a:pt x="20950" y="66765"/>
                        <a:pt x="24386" y="66765"/>
                      </a:cubicBezTo>
                      <a:cubicBezTo>
                        <a:pt x="41119" y="66765"/>
                        <a:pt x="62312" y="57392"/>
                        <a:pt x="62312" y="57392"/>
                      </a:cubicBezTo>
                      <a:lnTo>
                        <a:pt x="56871" y="45812"/>
                      </a:lnTo>
                      <a:cubicBezTo>
                        <a:pt x="56689" y="44353"/>
                        <a:pt x="56598" y="40553"/>
                        <a:pt x="56598" y="35811"/>
                      </a:cubicBezTo>
                      <a:cubicBezTo>
                        <a:pt x="61248" y="33623"/>
                        <a:pt x="68847" y="25568"/>
                        <a:pt x="68543" y="24200"/>
                      </a:cubicBezTo>
                      <a:cubicBezTo>
                        <a:pt x="66958" y="16881"/>
                        <a:pt x="56358" y="1"/>
                        <a:pt x="4438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3" name="Google Shape;1433;p50"/>
                <p:cNvSpPr/>
                <p:nvPr/>
              </p:nvSpPr>
              <p:spPr>
                <a:xfrm>
                  <a:off x="5080900" y="1731325"/>
                  <a:ext cx="2300" cy="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" h="183" fill="none" extrusionOk="0">
                      <a:moveTo>
                        <a:pt x="1" y="0"/>
                      </a:moveTo>
                      <a:cubicBezTo>
                        <a:pt x="31" y="61"/>
                        <a:pt x="62" y="122"/>
                        <a:pt x="92" y="18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4" name="Google Shape;1434;p50"/>
                <p:cNvSpPr/>
                <p:nvPr/>
              </p:nvSpPr>
              <p:spPr>
                <a:xfrm>
                  <a:off x="5090025" y="1744225"/>
                  <a:ext cx="147450" cy="3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8" h="13528" fill="none" extrusionOk="0">
                      <a:moveTo>
                        <a:pt x="1" y="1"/>
                      </a:moveTo>
                      <a:cubicBezTo>
                        <a:pt x="2645" y="3831"/>
                        <a:pt x="4560" y="8329"/>
                        <a:pt x="5897" y="13527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5" name="Google Shape;1435;p50"/>
                <p:cNvSpPr/>
                <p:nvPr/>
              </p:nvSpPr>
              <p:spPr>
                <a:xfrm>
                  <a:off x="5238200" y="2088475"/>
                  <a:ext cx="800" cy="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" h="213" fill="none" extrusionOk="0">
                      <a:moveTo>
                        <a:pt x="1" y="0"/>
                      </a:moveTo>
                      <a:cubicBezTo>
                        <a:pt x="1" y="61"/>
                        <a:pt x="31" y="152"/>
                        <a:pt x="31" y="21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6" name="Google Shape;1436;p50"/>
                <p:cNvSpPr/>
                <p:nvPr/>
              </p:nvSpPr>
              <p:spPr>
                <a:xfrm>
                  <a:off x="5218450" y="2244250"/>
                  <a:ext cx="131475" cy="38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9" h="15381" fill="none" extrusionOk="0">
                      <a:moveTo>
                        <a:pt x="0" y="0"/>
                      </a:moveTo>
                      <a:cubicBezTo>
                        <a:pt x="0" y="0"/>
                        <a:pt x="4742" y="10000"/>
                        <a:pt x="5259" y="1538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50"/>
                <p:cNvSpPr/>
                <p:nvPr/>
              </p:nvSpPr>
              <p:spPr>
                <a:xfrm>
                  <a:off x="5282275" y="2238925"/>
                  <a:ext cx="17500" cy="20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8056" fill="none" extrusionOk="0">
                      <a:moveTo>
                        <a:pt x="1" y="1"/>
                      </a:moveTo>
                      <a:lnTo>
                        <a:pt x="700" y="8055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50"/>
                <p:cNvSpPr/>
                <p:nvPr/>
              </p:nvSpPr>
              <p:spPr>
                <a:xfrm>
                  <a:off x="5336225" y="2293625"/>
                  <a:ext cx="297150" cy="26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6" h="10610" fill="none" extrusionOk="0">
                      <a:moveTo>
                        <a:pt x="1" y="10609"/>
                      </a:moveTo>
                      <a:cubicBezTo>
                        <a:pt x="3952" y="7053"/>
                        <a:pt x="7904" y="3527"/>
                        <a:pt x="11885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50"/>
                <p:cNvSpPr/>
                <p:nvPr/>
              </p:nvSpPr>
              <p:spPr>
                <a:xfrm>
                  <a:off x="4153850" y="2309600"/>
                  <a:ext cx="104875" cy="47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5" h="19150" fill="none" extrusionOk="0">
                      <a:moveTo>
                        <a:pt x="4195" y="0"/>
                      </a:moveTo>
                      <a:cubicBezTo>
                        <a:pt x="4195" y="0"/>
                        <a:pt x="0" y="10061"/>
                        <a:pt x="2037" y="1915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50"/>
                <p:cNvSpPr/>
                <p:nvPr/>
              </p:nvSpPr>
              <p:spPr>
                <a:xfrm>
                  <a:off x="4203225" y="2330875"/>
                  <a:ext cx="12950" cy="16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6475" fill="none" extrusionOk="0">
                      <a:moveTo>
                        <a:pt x="518" y="0"/>
                      </a:moveTo>
                      <a:cubicBezTo>
                        <a:pt x="518" y="0"/>
                        <a:pt x="1" y="4317"/>
                        <a:pt x="153" y="647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50"/>
                <p:cNvSpPr/>
                <p:nvPr/>
              </p:nvSpPr>
              <p:spPr>
                <a:xfrm>
                  <a:off x="3944875" y="2722975"/>
                  <a:ext cx="249275" cy="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1" h="153" fill="none" extrusionOk="0">
                      <a:moveTo>
                        <a:pt x="0" y="0"/>
                      </a:moveTo>
                      <a:lnTo>
                        <a:pt x="9970" y="152"/>
                      </a:ln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50"/>
                <p:cNvSpPr/>
                <p:nvPr/>
              </p:nvSpPr>
              <p:spPr>
                <a:xfrm>
                  <a:off x="3982875" y="3199425"/>
                  <a:ext cx="1464325" cy="3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73" h="15738" extrusionOk="0">
                      <a:moveTo>
                        <a:pt x="58573" y="1"/>
                      </a:moveTo>
                      <a:lnTo>
                        <a:pt x="0" y="2067"/>
                      </a:lnTo>
                      <a:cubicBezTo>
                        <a:pt x="0" y="2067"/>
                        <a:pt x="11087" y="15738"/>
                        <a:pt x="22910" y="15738"/>
                      </a:cubicBezTo>
                      <a:cubicBezTo>
                        <a:pt x="23186" y="15738"/>
                        <a:pt x="23462" y="15730"/>
                        <a:pt x="23739" y="15715"/>
                      </a:cubicBezTo>
                      <a:cubicBezTo>
                        <a:pt x="35806" y="15016"/>
                        <a:pt x="58572" y="1"/>
                        <a:pt x="58573" y="1"/>
                      </a:cubicBezTo>
                      <a:close/>
                    </a:path>
                  </a:pathLst>
                </a:custGeom>
                <a:solidFill>
                  <a:srgbClr val="1F195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50"/>
                <p:cNvSpPr/>
                <p:nvPr/>
              </p:nvSpPr>
              <p:spPr>
                <a:xfrm>
                  <a:off x="4420550" y="1584650"/>
                  <a:ext cx="622400" cy="52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96" h="20997" extrusionOk="0">
                      <a:moveTo>
                        <a:pt x="14500" y="1"/>
                      </a:moveTo>
                      <a:lnTo>
                        <a:pt x="4834" y="2858"/>
                      </a:lnTo>
                      <a:lnTo>
                        <a:pt x="4864" y="4682"/>
                      </a:lnTo>
                      <a:lnTo>
                        <a:pt x="4986" y="7752"/>
                      </a:lnTo>
                      <a:lnTo>
                        <a:pt x="1" y="11734"/>
                      </a:lnTo>
                      <a:cubicBezTo>
                        <a:pt x="1" y="11734"/>
                        <a:pt x="3457" y="20996"/>
                        <a:pt x="11175" y="20996"/>
                      </a:cubicBezTo>
                      <a:cubicBezTo>
                        <a:pt x="12233" y="20996"/>
                        <a:pt x="13371" y="20822"/>
                        <a:pt x="14591" y="20427"/>
                      </a:cubicBezTo>
                      <a:cubicBezTo>
                        <a:pt x="24895" y="17022"/>
                        <a:pt x="22950" y="6171"/>
                        <a:pt x="22980" y="6171"/>
                      </a:cubicBezTo>
                      <a:lnTo>
                        <a:pt x="17053" y="4682"/>
                      </a:lnTo>
                      <a:lnTo>
                        <a:pt x="15503" y="2037"/>
                      </a:lnTo>
                      <a:lnTo>
                        <a:pt x="14500" y="1"/>
                      </a:ln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50"/>
                <p:cNvSpPr/>
                <p:nvPr/>
              </p:nvSpPr>
              <p:spPr>
                <a:xfrm>
                  <a:off x="4866625" y="1178225"/>
                  <a:ext cx="156000" cy="21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40" h="8640" extrusionOk="0">
                      <a:moveTo>
                        <a:pt x="2393" y="1"/>
                      </a:moveTo>
                      <a:cubicBezTo>
                        <a:pt x="887" y="1"/>
                        <a:pt x="0" y="1911"/>
                        <a:pt x="0" y="1911"/>
                      </a:cubicBezTo>
                      <a:lnTo>
                        <a:pt x="578" y="8629"/>
                      </a:lnTo>
                      <a:cubicBezTo>
                        <a:pt x="686" y="8636"/>
                        <a:pt x="793" y="8639"/>
                        <a:pt x="898" y="8639"/>
                      </a:cubicBezTo>
                      <a:cubicBezTo>
                        <a:pt x="5190" y="8639"/>
                        <a:pt x="6240" y="2686"/>
                        <a:pt x="4104" y="787"/>
                      </a:cubicBezTo>
                      <a:cubicBezTo>
                        <a:pt x="3471" y="215"/>
                        <a:pt x="2897" y="1"/>
                        <a:pt x="2393" y="1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50"/>
                <p:cNvSpPr/>
                <p:nvPr/>
              </p:nvSpPr>
              <p:spPr>
                <a:xfrm>
                  <a:off x="4233625" y="1405325"/>
                  <a:ext cx="24350" cy="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2098" fill="none" extrusionOk="0">
                      <a:moveTo>
                        <a:pt x="973" y="1"/>
                      </a:moveTo>
                      <a:cubicBezTo>
                        <a:pt x="305" y="426"/>
                        <a:pt x="1" y="1338"/>
                        <a:pt x="213" y="2098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50"/>
                <p:cNvSpPr/>
                <p:nvPr/>
              </p:nvSpPr>
              <p:spPr>
                <a:xfrm>
                  <a:off x="4220700" y="891650"/>
                  <a:ext cx="674825" cy="78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93" h="31245" extrusionOk="0">
                      <a:moveTo>
                        <a:pt x="13223" y="0"/>
                      </a:moveTo>
                      <a:cubicBezTo>
                        <a:pt x="9272" y="31"/>
                        <a:pt x="5472" y="1976"/>
                        <a:pt x="3162" y="5076"/>
                      </a:cubicBezTo>
                      <a:cubicBezTo>
                        <a:pt x="214" y="8997"/>
                        <a:pt x="1" y="13830"/>
                        <a:pt x="1369" y="18359"/>
                      </a:cubicBezTo>
                      <a:cubicBezTo>
                        <a:pt x="1916" y="20092"/>
                        <a:pt x="2706" y="21794"/>
                        <a:pt x="3709" y="23435"/>
                      </a:cubicBezTo>
                      <a:cubicBezTo>
                        <a:pt x="4834" y="25289"/>
                        <a:pt x="6171" y="26961"/>
                        <a:pt x="7600" y="28329"/>
                      </a:cubicBezTo>
                      <a:cubicBezTo>
                        <a:pt x="8177" y="28906"/>
                        <a:pt x="8816" y="29362"/>
                        <a:pt x="9484" y="29788"/>
                      </a:cubicBezTo>
                      <a:cubicBezTo>
                        <a:pt x="11080" y="30765"/>
                        <a:pt x="12884" y="31245"/>
                        <a:pt x="14847" y="31245"/>
                      </a:cubicBezTo>
                      <a:cubicBezTo>
                        <a:pt x="15876" y="31245"/>
                        <a:pt x="16948" y="31113"/>
                        <a:pt x="18056" y="30852"/>
                      </a:cubicBezTo>
                      <a:cubicBezTo>
                        <a:pt x="21187" y="30122"/>
                        <a:pt x="23254" y="28572"/>
                        <a:pt x="24682" y="26566"/>
                      </a:cubicBezTo>
                      <a:cubicBezTo>
                        <a:pt x="26445" y="23982"/>
                        <a:pt x="26992" y="20639"/>
                        <a:pt x="26871" y="17295"/>
                      </a:cubicBezTo>
                      <a:cubicBezTo>
                        <a:pt x="26810" y="15320"/>
                        <a:pt x="26506" y="13374"/>
                        <a:pt x="26080" y="11581"/>
                      </a:cubicBezTo>
                      <a:cubicBezTo>
                        <a:pt x="25928" y="10912"/>
                        <a:pt x="25685" y="10183"/>
                        <a:pt x="25472" y="9544"/>
                      </a:cubicBezTo>
                      <a:cubicBezTo>
                        <a:pt x="23862" y="5198"/>
                        <a:pt x="20609" y="1398"/>
                        <a:pt x="15928" y="304"/>
                      </a:cubicBezTo>
                      <a:cubicBezTo>
                        <a:pt x="15047" y="122"/>
                        <a:pt x="14135" y="0"/>
                        <a:pt x="13223" y="0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50"/>
                <p:cNvSpPr/>
                <p:nvPr/>
              </p:nvSpPr>
              <p:spPr>
                <a:xfrm>
                  <a:off x="4608250" y="1139500"/>
                  <a:ext cx="128450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8" h="2531" extrusionOk="0">
                      <a:moveTo>
                        <a:pt x="1295" y="0"/>
                      </a:moveTo>
                      <a:cubicBezTo>
                        <a:pt x="1205" y="0"/>
                        <a:pt x="1118" y="8"/>
                        <a:pt x="1034" y="26"/>
                      </a:cubicBezTo>
                      <a:cubicBezTo>
                        <a:pt x="1" y="299"/>
                        <a:pt x="153" y="1636"/>
                        <a:pt x="913" y="2123"/>
                      </a:cubicBezTo>
                      <a:cubicBezTo>
                        <a:pt x="1308" y="2336"/>
                        <a:pt x="1733" y="2457"/>
                        <a:pt x="2159" y="2518"/>
                      </a:cubicBezTo>
                      <a:cubicBezTo>
                        <a:pt x="2284" y="2526"/>
                        <a:pt x="2410" y="2530"/>
                        <a:pt x="2535" y="2530"/>
                      </a:cubicBezTo>
                      <a:cubicBezTo>
                        <a:pt x="3384" y="2530"/>
                        <a:pt x="4217" y="2333"/>
                        <a:pt x="4773" y="1697"/>
                      </a:cubicBezTo>
                      <a:cubicBezTo>
                        <a:pt x="4986" y="1454"/>
                        <a:pt x="5138" y="1059"/>
                        <a:pt x="4955" y="785"/>
                      </a:cubicBezTo>
                      <a:cubicBezTo>
                        <a:pt x="4803" y="573"/>
                        <a:pt x="4499" y="481"/>
                        <a:pt x="4226" y="451"/>
                      </a:cubicBezTo>
                      <a:cubicBezTo>
                        <a:pt x="3618" y="390"/>
                        <a:pt x="3010" y="269"/>
                        <a:pt x="2402" y="147"/>
                      </a:cubicBezTo>
                      <a:cubicBezTo>
                        <a:pt x="2060" y="123"/>
                        <a:pt x="1660" y="0"/>
                        <a:pt x="1295" y="0"/>
                      </a:cubicBezTo>
                      <a:close/>
                    </a:path>
                  </a:pathLst>
                </a:custGeom>
                <a:solidFill>
                  <a:srgbClr val="1F195A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50"/>
                <p:cNvSpPr/>
                <p:nvPr/>
              </p:nvSpPr>
              <p:spPr>
                <a:xfrm>
                  <a:off x="4535852" y="1461023"/>
                  <a:ext cx="156031" cy="38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1551" fill="none" extrusionOk="0">
                      <a:moveTo>
                        <a:pt x="0" y="1551"/>
                      </a:moveTo>
                      <a:cubicBezTo>
                        <a:pt x="760" y="669"/>
                        <a:pt x="1855" y="122"/>
                        <a:pt x="3010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9" name="Google Shape;1449;p50"/>
                <p:cNvSpPr/>
                <p:nvPr/>
              </p:nvSpPr>
              <p:spPr>
                <a:xfrm>
                  <a:off x="4197925" y="738825"/>
                  <a:ext cx="712025" cy="67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1" h="27073" extrusionOk="0">
                      <a:moveTo>
                        <a:pt x="13906" y="0"/>
                      </a:moveTo>
                      <a:cubicBezTo>
                        <a:pt x="13312" y="0"/>
                        <a:pt x="12718" y="32"/>
                        <a:pt x="12128" y="95"/>
                      </a:cubicBezTo>
                      <a:cubicBezTo>
                        <a:pt x="9362" y="399"/>
                        <a:pt x="5562" y="1432"/>
                        <a:pt x="3769" y="3742"/>
                      </a:cubicBezTo>
                      <a:cubicBezTo>
                        <a:pt x="2492" y="5384"/>
                        <a:pt x="152" y="14533"/>
                        <a:pt x="91" y="16964"/>
                      </a:cubicBezTo>
                      <a:cubicBezTo>
                        <a:pt x="0" y="19244"/>
                        <a:pt x="669" y="21584"/>
                        <a:pt x="1885" y="23499"/>
                      </a:cubicBezTo>
                      <a:cubicBezTo>
                        <a:pt x="2219" y="24624"/>
                        <a:pt x="3009" y="25627"/>
                        <a:pt x="3769" y="26539"/>
                      </a:cubicBezTo>
                      <a:cubicBezTo>
                        <a:pt x="3982" y="26806"/>
                        <a:pt x="4289" y="27072"/>
                        <a:pt x="4587" y="27072"/>
                      </a:cubicBezTo>
                      <a:cubicBezTo>
                        <a:pt x="4629" y="27072"/>
                        <a:pt x="4670" y="27067"/>
                        <a:pt x="4711" y="27056"/>
                      </a:cubicBezTo>
                      <a:cubicBezTo>
                        <a:pt x="5137" y="26934"/>
                        <a:pt x="5167" y="26387"/>
                        <a:pt x="5137" y="25992"/>
                      </a:cubicBezTo>
                      <a:cubicBezTo>
                        <a:pt x="5015" y="24624"/>
                        <a:pt x="4620" y="23043"/>
                        <a:pt x="3860" y="21888"/>
                      </a:cubicBezTo>
                      <a:cubicBezTo>
                        <a:pt x="3799" y="21828"/>
                        <a:pt x="3799" y="21797"/>
                        <a:pt x="3769" y="21797"/>
                      </a:cubicBezTo>
                      <a:cubicBezTo>
                        <a:pt x="4651" y="20277"/>
                        <a:pt x="5076" y="18484"/>
                        <a:pt x="4863" y="16752"/>
                      </a:cubicBezTo>
                      <a:cubicBezTo>
                        <a:pt x="4803" y="16113"/>
                        <a:pt x="4651" y="15414"/>
                        <a:pt x="4803" y="14776"/>
                      </a:cubicBezTo>
                      <a:cubicBezTo>
                        <a:pt x="4985" y="14016"/>
                        <a:pt x="5562" y="13438"/>
                        <a:pt x="5927" y="12770"/>
                      </a:cubicBezTo>
                      <a:cubicBezTo>
                        <a:pt x="6018" y="12648"/>
                        <a:pt x="6049" y="12527"/>
                        <a:pt x="6079" y="12405"/>
                      </a:cubicBezTo>
                      <a:cubicBezTo>
                        <a:pt x="8207" y="14837"/>
                        <a:pt x="11003" y="16660"/>
                        <a:pt x="13982" y="17633"/>
                      </a:cubicBezTo>
                      <a:cubicBezTo>
                        <a:pt x="14651" y="17815"/>
                        <a:pt x="15289" y="17998"/>
                        <a:pt x="15958" y="18119"/>
                      </a:cubicBezTo>
                      <a:cubicBezTo>
                        <a:pt x="14256" y="17208"/>
                        <a:pt x="12827" y="15809"/>
                        <a:pt x="11854" y="14138"/>
                      </a:cubicBezTo>
                      <a:lnTo>
                        <a:pt x="11854" y="14138"/>
                      </a:lnTo>
                      <a:cubicBezTo>
                        <a:pt x="13283" y="15232"/>
                        <a:pt x="14712" y="16265"/>
                        <a:pt x="16262" y="17116"/>
                      </a:cubicBezTo>
                      <a:cubicBezTo>
                        <a:pt x="17265" y="17663"/>
                        <a:pt x="18298" y="18119"/>
                        <a:pt x="19392" y="18423"/>
                      </a:cubicBezTo>
                      <a:cubicBezTo>
                        <a:pt x="20456" y="18423"/>
                        <a:pt x="21520" y="18302"/>
                        <a:pt x="22554" y="18089"/>
                      </a:cubicBezTo>
                      <a:cubicBezTo>
                        <a:pt x="20608" y="17116"/>
                        <a:pt x="18937" y="15597"/>
                        <a:pt x="17842" y="13773"/>
                      </a:cubicBezTo>
                      <a:lnTo>
                        <a:pt x="17842" y="13773"/>
                      </a:lnTo>
                      <a:cubicBezTo>
                        <a:pt x="19575" y="15110"/>
                        <a:pt x="21277" y="16478"/>
                        <a:pt x="23010" y="17815"/>
                      </a:cubicBezTo>
                      <a:cubicBezTo>
                        <a:pt x="23040" y="17846"/>
                        <a:pt x="23101" y="17876"/>
                        <a:pt x="23162" y="17967"/>
                      </a:cubicBezTo>
                      <a:cubicBezTo>
                        <a:pt x="23405" y="18575"/>
                        <a:pt x="23861" y="19092"/>
                        <a:pt x="24225" y="19639"/>
                      </a:cubicBezTo>
                      <a:cubicBezTo>
                        <a:pt x="24572" y="20189"/>
                        <a:pt x="25387" y="22362"/>
                        <a:pt x="26225" y="22362"/>
                      </a:cubicBezTo>
                      <a:cubicBezTo>
                        <a:pt x="26268" y="22362"/>
                        <a:pt x="26310" y="22356"/>
                        <a:pt x="26353" y="22344"/>
                      </a:cubicBezTo>
                      <a:cubicBezTo>
                        <a:pt x="26687" y="22253"/>
                        <a:pt x="26809" y="21888"/>
                        <a:pt x="26870" y="21524"/>
                      </a:cubicBezTo>
                      <a:cubicBezTo>
                        <a:pt x="27052" y="20673"/>
                        <a:pt x="27204" y="19761"/>
                        <a:pt x="27265" y="18879"/>
                      </a:cubicBezTo>
                      <a:cubicBezTo>
                        <a:pt x="27417" y="16326"/>
                        <a:pt x="28086" y="13894"/>
                        <a:pt x="28329" y="11402"/>
                      </a:cubicBezTo>
                      <a:cubicBezTo>
                        <a:pt x="28481" y="10399"/>
                        <a:pt x="28420" y="9639"/>
                        <a:pt x="28329" y="8970"/>
                      </a:cubicBezTo>
                      <a:cubicBezTo>
                        <a:pt x="28055" y="7511"/>
                        <a:pt x="27356" y="6265"/>
                        <a:pt x="26140" y="5049"/>
                      </a:cubicBezTo>
                      <a:cubicBezTo>
                        <a:pt x="22995" y="1824"/>
                        <a:pt x="18447" y="0"/>
                        <a:pt x="139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0" name="Google Shape;1450;p50"/>
                <p:cNvSpPr/>
                <p:nvPr/>
              </p:nvSpPr>
              <p:spPr>
                <a:xfrm>
                  <a:off x="4575575" y="353302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1" name="Google Shape;1451;p50"/>
                <p:cNvSpPr/>
                <p:nvPr/>
              </p:nvSpPr>
              <p:spPr>
                <a:xfrm>
                  <a:off x="3240450" y="3548800"/>
                  <a:ext cx="716600" cy="27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64" h="10933" extrusionOk="0">
                      <a:moveTo>
                        <a:pt x="18280" y="0"/>
                      </a:moveTo>
                      <a:cubicBezTo>
                        <a:pt x="18164" y="0"/>
                        <a:pt x="18049" y="3"/>
                        <a:pt x="17934" y="7"/>
                      </a:cubicBezTo>
                      <a:cubicBezTo>
                        <a:pt x="15958" y="129"/>
                        <a:pt x="13952" y="1436"/>
                        <a:pt x="11976" y="1801"/>
                      </a:cubicBezTo>
                      <a:cubicBezTo>
                        <a:pt x="9089" y="2378"/>
                        <a:pt x="6201" y="2895"/>
                        <a:pt x="3314" y="3473"/>
                      </a:cubicBezTo>
                      <a:cubicBezTo>
                        <a:pt x="2128" y="3716"/>
                        <a:pt x="700" y="4172"/>
                        <a:pt x="304" y="5600"/>
                      </a:cubicBezTo>
                      <a:cubicBezTo>
                        <a:pt x="0" y="6664"/>
                        <a:pt x="517" y="7880"/>
                        <a:pt x="1216" y="8488"/>
                      </a:cubicBezTo>
                      <a:cubicBezTo>
                        <a:pt x="1946" y="9096"/>
                        <a:pt x="2858" y="9339"/>
                        <a:pt x="3739" y="9491"/>
                      </a:cubicBezTo>
                      <a:cubicBezTo>
                        <a:pt x="7521" y="10225"/>
                        <a:pt x="11277" y="10932"/>
                        <a:pt x="15128" y="10932"/>
                      </a:cubicBezTo>
                      <a:cubicBezTo>
                        <a:pt x="15425" y="10932"/>
                        <a:pt x="15722" y="10928"/>
                        <a:pt x="16019" y="10919"/>
                      </a:cubicBezTo>
                      <a:cubicBezTo>
                        <a:pt x="20153" y="10798"/>
                        <a:pt x="24378" y="9825"/>
                        <a:pt x="28086" y="7363"/>
                      </a:cubicBezTo>
                      <a:cubicBezTo>
                        <a:pt x="28664" y="6968"/>
                        <a:pt x="24408" y="2257"/>
                        <a:pt x="24013" y="1983"/>
                      </a:cubicBezTo>
                      <a:cubicBezTo>
                        <a:pt x="22345" y="747"/>
                        <a:pt x="20297" y="0"/>
                        <a:pt x="182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2" name="Google Shape;1452;p50"/>
                <p:cNvSpPr/>
                <p:nvPr/>
              </p:nvSpPr>
              <p:spPr>
                <a:xfrm>
                  <a:off x="4204000" y="3062625"/>
                  <a:ext cx="1710525" cy="75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21" h="30093" extrusionOk="0">
                      <a:moveTo>
                        <a:pt x="52851" y="0"/>
                      </a:moveTo>
                      <a:cubicBezTo>
                        <a:pt x="44142" y="0"/>
                        <a:pt x="35273" y="8342"/>
                        <a:pt x="29910" y="12220"/>
                      </a:cubicBezTo>
                      <a:cubicBezTo>
                        <a:pt x="23405" y="16871"/>
                        <a:pt x="0" y="29911"/>
                        <a:pt x="0" y="29911"/>
                      </a:cubicBezTo>
                      <a:cubicBezTo>
                        <a:pt x="0" y="29911"/>
                        <a:pt x="8821" y="30093"/>
                        <a:pt x="19590" y="30093"/>
                      </a:cubicBezTo>
                      <a:cubicBezTo>
                        <a:pt x="34476" y="30093"/>
                        <a:pt x="53086" y="29745"/>
                        <a:pt x="57266" y="28087"/>
                      </a:cubicBezTo>
                      <a:cubicBezTo>
                        <a:pt x="64409" y="25199"/>
                        <a:pt x="68421" y="6020"/>
                        <a:pt x="58208" y="1187"/>
                      </a:cubicBezTo>
                      <a:cubicBezTo>
                        <a:pt x="56451" y="358"/>
                        <a:pt x="54654" y="0"/>
                        <a:pt x="528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3" name="Google Shape;1453;p50"/>
                <p:cNvSpPr/>
                <p:nvPr/>
              </p:nvSpPr>
              <p:spPr>
                <a:xfrm>
                  <a:off x="5191100" y="3523150"/>
                  <a:ext cx="495475" cy="2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19" h="11460" fill="none" extrusionOk="0">
                      <a:moveTo>
                        <a:pt x="0" y="11459"/>
                      </a:moveTo>
                      <a:cubicBezTo>
                        <a:pt x="0" y="11459"/>
                        <a:pt x="13283" y="9149"/>
                        <a:pt x="19818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4" name="Google Shape;1454;p50"/>
                <p:cNvSpPr/>
                <p:nvPr/>
              </p:nvSpPr>
              <p:spPr>
                <a:xfrm>
                  <a:off x="5537600" y="3617375"/>
                  <a:ext cx="122375" cy="5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5" h="2037" fill="none" extrusionOk="0">
                      <a:moveTo>
                        <a:pt x="1" y="2037"/>
                      </a:moveTo>
                      <a:cubicBezTo>
                        <a:pt x="1" y="2037"/>
                        <a:pt x="2979" y="1641"/>
                        <a:pt x="4894" y="0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5" name="Google Shape;1455;p50"/>
                <p:cNvSpPr/>
                <p:nvPr/>
              </p:nvSpPr>
              <p:spPr>
                <a:xfrm>
                  <a:off x="3117350" y="3030425"/>
                  <a:ext cx="1516000" cy="79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40" h="31686" extrusionOk="0">
                      <a:moveTo>
                        <a:pt x="20354" y="1"/>
                      </a:moveTo>
                      <a:cubicBezTo>
                        <a:pt x="11585" y="1"/>
                        <a:pt x="936" y="2032"/>
                        <a:pt x="517" y="10651"/>
                      </a:cubicBezTo>
                      <a:cubicBezTo>
                        <a:pt x="0" y="21898"/>
                        <a:pt x="12615" y="27946"/>
                        <a:pt x="26718" y="30317"/>
                      </a:cubicBezTo>
                      <a:cubicBezTo>
                        <a:pt x="32958" y="31386"/>
                        <a:pt x="37153" y="31685"/>
                        <a:pt x="39896" y="31685"/>
                      </a:cubicBezTo>
                      <a:cubicBezTo>
                        <a:pt x="43394" y="31685"/>
                        <a:pt x="44530" y="31199"/>
                        <a:pt x="44530" y="31199"/>
                      </a:cubicBezTo>
                      <a:lnTo>
                        <a:pt x="60640" y="22019"/>
                      </a:lnTo>
                      <a:lnTo>
                        <a:pt x="48998" y="8371"/>
                      </a:lnTo>
                      <a:cubicBezTo>
                        <a:pt x="48998" y="8371"/>
                        <a:pt x="35989" y="1472"/>
                        <a:pt x="27508" y="438"/>
                      </a:cubicBezTo>
                      <a:cubicBezTo>
                        <a:pt x="25527" y="190"/>
                        <a:pt x="23028" y="1"/>
                        <a:pt x="203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6" name="Google Shape;1456;p50"/>
                <p:cNvSpPr/>
                <p:nvPr/>
              </p:nvSpPr>
              <p:spPr>
                <a:xfrm>
                  <a:off x="3545925" y="3184225"/>
                  <a:ext cx="1046400" cy="40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56" h="16354" fill="none" extrusionOk="0">
                      <a:moveTo>
                        <a:pt x="1" y="1"/>
                      </a:moveTo>
                      <a:cubicBezTo>
                        <a:pt x="1" y="1"/>
                        <a:pt x="13131" y="1581"/>
                        <a:pt x="25867" y="7873"/>
                      </a:cubicBezTo>
                      <a:cubicBezTo>
                        <a:pt x="38573" y="14135"/>
                        <a:pt x="41855" y="16353"/>
                        <a:pt x="41855" y="16353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7" name="Google Shape;1457;p50"/>
                <p:cNvSpPr/>
                <p:nvPr/>
              </p:nvSpPr>
              <p:spPr>
                <a:xfrm>
                  <a:off x="4231350" y="3244250"/>
                  <a:ext cx="879975" cy="56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9" h="22646" fill="none" extrusionOk="0">
                      <a:moveTo>
                        <a:pt x="0" y="22646"/>
                      </a:moveTo>
                      <a:cubicBezTo>
                        <a:pt x="0" y="22646"/>
                        <a:pt x="9210" y="17873"/>
                        <a:pt x="14469" y="13983"/>
                      </a:cubicBezTo>
                      <a:cubicBezTo>
                        <a:pt x="14469" y="13983"/>
                        <a:pt x="26749" y="4408"/>
                        <a:pt x="35199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8" name="Google Shape;1458;p50"/>
                <p:cNvSpPr/>
                <p:nvPr/>
              </p:nvSpPr>
              <p:spPr>
                <a:xfrm>
                  <a:off x="3661425" y="3137875"/>
                  <a:ext cx="160375" cy="10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" h="4226" fill="none" extrusionOk="0">
                      <a:moveTo>
                        <a:pt x="1" y="0"/>
                      </a:moveTo>
                      <a:cubicBezTo>
                        <a:pt x="1" y="0"/>
                        <a:pt x="3162" y="1399"/>
                        <a:pt x="6414" y="4225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9" name="Google Shape;1459;p50"/>
                <p:cNvSpPr/>
                <p:nvPr/>
              </p:nvSpPr>
              <p:spPr>
                <a:xfrm>
                  <a:off x="4381050" y="2347600"/>
                  <a:ext cx="1367075" cy="112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83" h="45154" extrusionOk="0">
                      <a:moveTo>
                        <a:pt x="50700" y="0"/>
                      </a:moveTo>
                      <a:lnTo>
                        <a:pt x="38907" y="11186"/>
                      </a:lnTo>
                      <a:lnTo>
                        <a:pt x="40487" y="20699"/>
                      </a:lnTo>
                      <a:cubicBezTo>
                        <a:pt x="36962" y="22432"/>
                        <a:pt x="30791" y="25411"/>
                        <a:pt x="29089" y="26231"/>
                      </a:cubicBezTo>
                      <a:cubicBezTo>
                        <a:pt x="26961" y="27235"/>
                        <a:pt x="20609" y="30183"/>
                        <a:pt x="20609" y="30183"/>
                      </a:cubicBezTo>
                      <a:cubicBezTo>
                        <a:pt x="20609" y="30183"/>
                        <a:pt x="9788" y="33162"/>
                        <a:pt x="8025" y="34621"/>
                      </a:cubicBezTo>
                      <a:cubicBezTo>
                        <a:pt x="7356" y="34985"/>
                        <a:pt x="6535" y="35745"/>
                        <a:pt x="6049" y="36080"/>
                      </a:cubicBezTo>
                      <a:cubicBezTo>
                        <a:pt x="4347" y="37265"/>
                        <a:pt x="2675" y="38420"/>
                        <a:pt x="973" y="39575"/>
                      </a:cubicBezTo>
                      <a:cubicBezTo>
                        <a:pt x="669" y="39818"/>
                        <a:pt x="365" y="40001"/>
                        <a:pt x="152" y="40335"/>
                      </a:cubicBezTo>
                      <a:cubicBezTo>
                        <a:pt x="0" y="40700"/>
                        <a:pt x="0" y="41156"/>
                        <a:pt x="304" y="41338"/>
                      </a:cubicBezTo>
                      <a:cubicBezTo>
                        <a:pt x="420" y="41409"/>
                        <a:pt x="541" y="41439"/>
                        <a:pt x="663" y="41439"/>
                      </a:cubicBezTo>
                      <a:cubicBezTo>
                        <a:pt x="959" y="41439"/>
                        <a:pt x="1262" y="41267"/>
                        <a:pt x="1520" y="41095"/>
                      </a:cubicBezTo>
                      <a:cubicBezTo>
                        <a:pt x="3253" y="40031"/>
                        <a:pt x="4955" y="39028"/>
                        <a:pt x="6627" y="37964"/>
                      </a:cubicBezTo>
                      <a:lnTo>
                        <a:pt x="6627" y="37964"/>
                      </a:lnTo>
                      <a:cubicBezTo>
                        <a:pt x="5168" y="39119"/>
                        <a:pt x="3739" y="40335"/>
                        <a:pt x="2280" y="41520"/>
                      </a:cubicBezTo>
                      <a:cubicBezTo>
                        <a:pt x="2037" y="41764"/>
                        <a:pt x="1733" y="41976"/>
                        <a:pt x="1611" y="42311"/>
                      </a:cubicBezTo>
                      <a:cubicBezTo>
                        <a:pt x="1459" y="42675"/>
                        <a:pt x="1520" y="43071"/>
                        <a:pt x="1824" y="43223"/>
                      </a:cubicBezTo>
                      <a:cubicBezTo>
                        <a:pt x="1924" y="43276"/>
                        <a:pt x="2026" y="43299"/>
                        <a:pt x="2127" y="43299"/>
                      </a:cubicBezTo>
                      <a:cubicBezTo>
                        <a:pt x="2428" y="43299"/>
                        <a:pt x="2729" y="43100"/>
                        <a:pt x="2979" y="42919"/>
                      </a:cubicBezTo>
                      <a:lnTo>
                        <a:pt x="7873" y="39271"/>
                      </a:lnTo>
                      <a:lnTo>
                        <a:pt x="3314" y="42827"/>
                      </a:lnTo>
                      <a:cubicBezTo>
                        <a:pt x="3040" y="43040"/>
                        <a:pt x="2736" y="43283"/>
                        <a:pt x="2584" y="43587"/>
                      </a:cubicBezTo>
                      <a:cubicBezTo>
                        <a:pt x="2432" y="43891"/>
                        <a:pt x="2523" y="44347"/>
                        <a:pt x="2827" y="44530"/>
                      </a:cubicBezTo>
                      <a:cubicBezTo>
                        <a:pt x="2917" y="44587"/>
                        <a:pt x="3016" y="44611"/>
                        <a:pt x="3119" y="44611"/>
                      </a:cubicBezTo>
                      <a:cubicBezTo>
                        <a:pt x="3399" y="44611"/>
                        <a:pt x="3708" y="44434"/>
                        <a:pt x="3952" y="44256"/>
                      </a:cubicBezTo>
                      <a:cubicBezTo>
                        <a:pt x="5168" y="43435"/>
                        <a:pt x="6383" y="42584"/>
                        <a:pt x="7599" y="41703"/>
                      </a:cubicBezTo>
                      <a:lnTo>
                        <a:pt x="7599" y="41703"/>
                      </a:lnTo>
                      <a:cubicBezTo>
                        <a:pt x="6961" y="42250"/>
                        <a:pt x="6292" y="42736"/>
                        <a:pt x="5624" y="43283"/>
                      </a:cubicBezTo>
                      <a:cubicBezTo>
                        <a:pt x="5380" y="43496"/>
                        <a:pt x="5076" y="43739"/>
                        <a:pt x="4924" y="44074"/>
                      </a:cubicBezTo>
                      <a:cubicBezTo>
                        <a:pt x="4773" y="44408"/>
                        <a:pt x="4833" y="44864"/>
                        <a:pt x="5137" y="45077"/>
                      </a:cubicBezTo>
                      <a:cubicBezTo>
                        <a:pt x="5238" y="45131"/>
                        <a:pt x="5343" y="45154"/>
                        <a:pt x="5449" y="45154"/>
                      </a:cubicBezTo>
                      <a:cubicBezTo>
                        <a:pt x="5757" y="45154"/>
                        <a:pt x="6074" y="44962"/>
                        <a:pt x="6323" y="44803"/>
                      </a:cubicBezTo>
                      <a:cubicBezTo>
                        <a:pt x="8390" y="43344"/>
                        <a:pt x="10426" y="41916"/>
                        <a:pt x="12493" y="40426"/>
                      </a:cubicBezTo>
                      <a:cubicBezTo>
                        <a:pt x="12493" y="40426"/>
                        <a:pt x="12523" y="40426"/>
                        <a:pt x="12523" y="40396"/>
                      </a:cubicBezTo>
                      <a:cubicBezTo>
                        <a:pt x="14560" y="39575"/>
                        <a:pt x="23344" y="34773"/>
                        <a:pt x="23344" y="34773"/>
                      </a:cubicBezTo>
                      <a:cubicBezTo>
                        <a:pt x="23344" y="34773"/>
                        <a:pt x="42038" y="34317"/>
                        <a:pt x="49971" y="31034"/>
                      </a:cubicBezTo>
                      <a:cubicBezTo>
                        <a:pt x="50336" y="30912"/>
                        <a:pt x="50700" y="30730"/>
                        <a:pt x="51004" y="30548"/>
                      </a:cubicBezTo>
                      <a:cubicBezTo>
                        <a:pt x="52251" y="29909"/>
                        <a:pt x="53132" y="29149"/>
                        <a:pt x="53406" y="28298"/>
                      </a:cubicBezTo>
                      <a:cubicBezTo>
                        <a:pt x="54682" y="24347"/>
                        <a:pt x="54135" y="20183"/>
                        <a:pt x="53618" y="17933"/>
                      </a:cubicBezTo>
                      <a:cubicBezTo>
                        <a:pt x="52767" y="10122"/>
                        <a:pt x="50700" y="0"/>
                        <a:pt x="50700" y="0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0" name="Google Shape;1460;p50"/>
                <p:cNvSpPr/>
                <p:nvPr/>
              </p:nvSpPr>
              <p:spPr>
                <a:xfrm>
                  <a:off x="5392475" y="2819475"/>
                  <a:ext cx="201375" cy="4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5" h="1764" fill="none" extrusionOk="0">
                      <a:moveTo>
                        <a:pt x="0" y="1764"/>
                      </a:moveTo>
                      <a:cubicBezTo>
                        <a:pt x="0" y="1764"/>
                        <a:pt x="3982" y="1"/>
                        <a:pt x="8055" y="1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1" name="Google Shape;1461;p50"/>
                <p:cNvSpPr/>
                <p:nvPr/>
              </p:nvSpPr>
              <p:spPr>
                <a:xfrm>
                  <a:off x="3539850" y="2545150"/>
                  <a:ext cx="1775125" cy="98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05" h="39212" extrusionOk="0">
                      <a:moveTo>
                        <a:pt x="0" y="1"/>
                      </a:moveTo>
                      <a:lnTo>
                        <a:pt x="8785" y="37114"/>
                      </a:lnTo>
                      <a:lnTo>
                        <a:pt x="71005" y="39211"/>
                      </a:lnTo>
                      <a:lnTo>
                        <a:pt x="63527" y="244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2" name="Google Shape;1462;p50"/>
                <p:cNvSpPr/>
                <p:nvPr/>
              </p:nvSpPr>
              <p:spPr>
                <a:xfrm>
                  <a:off x="4273150" y="2906075"/>
                  <a:ext cx="253050" cy="24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2" h="9942" extrusionOk="0">
                      <a:moveTo>
                        <a:pt x="4996" y="1"/>
                      </a:moveTo>
                      <a:cubicBezTo>
                        <a:pt x="2281" y="1"/>
                        <a:pt x="91" y="2197"/>
                        <a:pt x="61" y="4896"/>
                      </a:cubicBezTo>
                      <a:cubicBezTo>
                        <a:pt x="0" y="7662"/>
                        <a:pt x="2219" y="9911"/>
                        <a:pt x="5015" y="9941"/>
                      </a:cubicBezTo>
                      <a:cubicBezTo>
                        <a:pt x="5034" y="9941"/>
                        <a:pt x="5053" y="9941"/>
                        <a:pt x="5072" y="9941"/>
                      </a:cubicBezTo>
                      <a:cubicBezTo>
                        <a:pt x="7812" y="9941"/>
                        <a:pt x="10031" y="7764"/>
                        <a:pt x="10092" y="5017"/>
                      </a:cubicBezTo>
                      <a:cubicBezTo>
                        <a:pt x="10122" y="2281"/>
                        <a:pt x="7903" y="32"/>
                        <a:pt x="5107" y="2"/>
                      </a:cubicBezTo>
                      <a:cubicBezTo>
                        <a:pt x="5070" y="1"/>
                        <a:pt x="5033" y="1"/>
                        <a:pt x="499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3" name="Google Shape;1463;p50"/>
                <p:cNvSpPr/>
                <p:nvPr/>
              </p:nvSpPr>
              <p:spPr>
                <a:xfrm>
                  <a:off x="5096875" y="2392775"/>
                  <a:ext cx="866300" cy="50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52" h="20125" extrusionOk="0">
                      <a:moveTo>
                        <a:pt x="20084" y="0"/>
                      </a:moveTo>
                      <a:cubicBezTo>
                        <a:pt x="19569" y="0"/>
                        <a:pt x="19054" y="16"/>
                        <a:pt x="18542" y="47"/>
                      </a:cubicBezTo>
                      <a:cubicBezTo>
                        <a:pt x="16323" y="199"/>
                        <a:pt x="13952" y="473"/>
                        <a:pt x="13131" y="2874"/>
                      </a:cubicBezTo>
                      <a:cubicBezTo>
                        <a:pt x="12432" y="5032"/>
                        <a:pt x="11885" y="7312"/>
                        <a:pt x="11581" y="9561"/>
                      </a:cubicBezTo>
                      <a:lnTo>
                        <a:pt x="61" y="15367"/>
                      </a:lnTo>
                      <a:cubicBezTo>
                        <a:pt x="0" y="15397"/>
                        <a:pt x="31" y="15549"/>
                        <a:pt x="152" y="15640"/>
                      </a:cubicBezTo>
                      <a:cubicBezTo>
                        <a:pt x="4438" y="15397"/>
                        <a:pt x="8481" y="14667"/>
                        <a:pt x="12918" y="14029"/>
                      </a:cubicBezTo>
                      <a:cubicBezTo>
                        <a:pt x="13374" y="15275"/>
                        <a:pt x="13496" y="17008"/>
                        <a:pt x="14590" y="17859"/>
                      </a:cubicBezTo>
                      <a:cubicBezTo>
                        <a:pt x="15168" y="18315"/>
                        <a:pt x="15867" y="18558"/>
                        <a:pt x="16596" y="18771"/>
                      </a:cubicBezTo>
                      <a:cubicBezTo>
                        <a:pt x="19731" y="19732"/>
                        <a:pt x="23014" y="20125"/>
                        <a:pt x="26269" y="20125"/>
                      </a:cubicBezTo>
                      <a:cubicBezTo>
                        <a:pt x="26927" y="20125"/>
                        <a:pt x="27584" y="20109"/>
                        <a:pt x="28238" y="20078"/>
                      </a:cubicBezTo>
                      <a:cubicBezTo>
                        <a:pt x="28846" y="20047"/>
                        <a:pt x="29454" y="19896"/>
                        <a:pt x="29970" y="19622"/>
                      </a:cubicBezTo>
                      <a:cubicBezTo>
                        <a:pt x="32979" y="18072"/>
                        <a:pt x="33283" y="13725"/>
                        <a:pt x="33770" y="10838"/>
                      </a:cubicBezTo>
                      <a:cubicBezTo>
                        <a:pt x="34195" y="8467"/>
                        <a:pt x="34651" y="5458"/>
                        <a:pt x="32554" y="3543"/>
                      </a:cubicBezTo>
                      <a:cubicBezTo>
                        <a:pt x="31916" y="2996"/>
                        <a:pt x="31065" y="2570"/>
                        <a:pt x="30274" y="2175"/>
                      </a:cubicBezTo>
                      <a:cubicBezTo>
                        <a:pt x="27096" y="718"/>
                        <a:pt x="23573" y="0"/>
                        <a:pt x="200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4" name="Google Shape;1464;p50"/>
                <p:cNvSpPr/>
                <p:nvPr/>
              </p:nvSpPr>
              <p:spPr>
                <a:xfrm>
                  <a:off x="5547475" y="2603350"/>
                  <a:ext cx="61575" cy="5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284" extrusionOk="0">
                      <a:moveTo>
                        <a:pt x="1255" y="0"/>
                      </a:moveTo>
                      <a:cubicBezTo>
                        <a:pt x="709" y="0"/>
                        <a:pt x="205" y="379"/>
                        <a:pt x="122" y="956"/>
                      </a:cubicBezTo>
                      <a:cubicBezTo>
                        <a:pt x="1" y="1564"/>
                        <a:pt x="426" y="2171"/>
                        <a:pt x="1034" y="2263"/>
                      </a:cubicBezTo>
                      <a:cubicBezTo>
                        <a:pt x="1108" y="2277"/>
                        <a:pt x="1181" y="2283"/>
                        <a:pt x="1252" y="2283"/>
                      </a:cubicBezTo>
                      <a:cubicBezTo>
                        <a:pt x="1800" y="2283"/>
                        <a:pt x="2264" y="1888"/>
                        <a:pt x="2372" y="1351"/>
                      </a:cubicBezTo>
                      <a:cubicBezTo>
                        <a:pt x="2463" y="712"/>
                        <a:pt x="2037" y="135"/>
                        <a:pt x="1429" y="13"/>
                      </a:cubicBezTo>
                      <a:cubicBezTo>
                        <a:pt x="1371" y="5"/>
                        <a:pt x="1313" y="0"/>
                        <a:pt x="125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50"/>
                <p:cNvSpPr/>
                <p:nvPr/>
              </p:nvSpPr>
              <p:spPr>
                <a:xfrm>
                  <a:off x="5654625" y="2621600"/>
                  <a:ext cx="61575" cy="5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283" extrusionOk="0">
                      <a:moveTo>
                        <a:pt x="1257" y="1"/>
                      </a:moveTo>
                      <a:cubicBezTo>
                        <a:pt x="690" y="1"/>
                        <a:pt x="202" y="402"/>
                        <a:pt x="92" y="955"/>
                      </a:cubicBezTo>
                      <a:cubicBezTo>
                        <a:pt x="1" y="1563"/>
                        <a:pt x="426" y="2171"/>
                        <a:pt x="1034" y="2262"/>
                      </a:cubicBezTo>
                      <a:cubicBezTo>
                        <a:pt x="1104" y="2276"/>
                        <a:pt x="1175" y="2283"/>
                        <a:pt x="1244" y="2283"/>
                      </a:cubicBezTo>
                      <a:cubicBezTo>
                        <a:pt x="1776" y="2283"/>
                        <a:pt x="2260" y="1888"/>
                        <a:pt x="2341" y="1350"/>
                      </a:cubicBezTo>
                      <a:cubicBezTo>
                        <a:pt x="2463" y="712"/>
                        <a:pt x="2037" y="134"/>
                        <a:pt x="1429" y="13"/>
                      </a:cubicBezTo>
                      <a:cubicBezTo>
                        <a:pt x="1371" y="5"/>
                        <a:pt x="1314" y="1"/>
                        <a:pt x="12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50"/>
                <p:cNvSpPr/>
                <p:nvPr/>
              </p:nvSpPr>
              <p:spPr>
                <a:xfrm>
                  <a:off x="5760250" y="2639850"/>
                  <a:ext cx="61575" cy="5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3" h="2283" extrusionOk="0">
                      <a:moveTo>
                        <a:pt x="1264" y="0"/>
                      </a:moveTo>
                      <a:cubicBezTo>
                        <a:pt x="715" y="0"/>
                        <a:pt x="205" y="402"/>
                        <a:pt x="122" y="955"/>
                      </a:cubicBezTo>
                      <a:cubicBezTo>
                        <a:pt x="1" y="1563"/>
                        <a:pt x="426" y="2170"/>
                        <a:pt x="1034" y="2262"/>
                      </a:cubicBezTo>
                      <a:cubicBezTo>
                        <a:pt x="1108" y="2276"/>
                        <a:pt x="1181" y="2282"/>
                        <a:pt x="1252" y="2282"/>
                      </a:cubicBezTo>
                      <a:cubicBezTo>
                        <a:pt x="1800" y="2282"/>
                        <a:pt x="2264" y="1887"/>
                        <a:pt x="2371" y="1350"/>
                      </a:cubicBezTo>
                      <a:cubicBezTo>
                        <a:pt x="2463" y="711"/>
                        <a:pt x="2067" y="134"/>
                        <a:pt x="1429" y="12"/>
                      </a:cubicBezTo>
                      <a:cubicBezTo>
                        <a:pt x="1374" y="4"/>
                        <a:pt x="1319" y="0"/>
                        <a:pt x="126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50"/>
                <p:cNvSpPr/>
                <p:nvPr/>
              </p:nvSpPr>
              <p:spPr>
                <a:xfrm>
                  <a:off x="4740475" y="1485300"/>
                  <a:ext cx="890625" cy="95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25" h="38201" extrusionOk="0">
                      <a:moveTo>
                        <a:pt x="15404" y="1"/>
                      </a:moveTo>
                      <a:cubicBezTo>
                        <a:pt x="14035" y="1"/>
                        <a:pt x="12811" y="966"/>
                        <a:pt x="12463" y="2334"/>
                      </a:cubicBezTo>
                      <a:cubicBezTo>
                        <a:pt x="11642" y="5829"/>
                        <a:pt x="10882" y="9385"/>
                        <a:pt x="10031" y="12881"/>
                      </a:cubicBezTo>
                      <a:cubicBezTo>
                        <a:pt x="9666" y="14431"/>
                        <a:pt x="10517" y="15981"/>
                        <a:pt x="12007" y="16467"/>
                      </a:cubicBezTo>
                      <a:lnTo>
                        <a:pt x="16353" y="17926"/>
                      </a:lnTo>
                      <a:cubicBezTo>
                        <a:pt x="13496" y="26468"/>
                        <a:pt x="7995" y="34006"/>
                        <a:pt x="1" y="38200"/>
                      </a:cubicBezTo>
                      <a:cubicBezTo>
                        <a:pt x="9666" y="34219"/>
                        <a:pt x="18086" y="27623"/>
                        <a:pt x="23952" y="18960"/>
                      </a:cubicBezTo>
                      <a:cubicBezTo>
                        <a:pt x="25867" y="19477"/>
                        <a:pt x="28056" y="19811"/>
                        <a:pt x="30123" y="20115"/>
                      </a:cubicBezTo>
                      <a:cubicBezTo>
                        <a:pt x="30280" y="20141"/>
                        <a:pt x="30437" y="20153"/>
                        <a:pt x="30593" y="20153"/>
                      </a:cubicBezTo>
                      <a:cubicBezTo>
                        <a:pt x="31909" y="20153"/>
                        <a:pt x="33113" y="19262"/>
                        <a:pt x="33466" y="17957"/>
                      </a:cubicBezTo>
                      <a:cubicBezTo>
                        <a:pt x="34439" y="14583"/>
                        <a:pt x="35016" y="11270"/>
                        <a:pt x="35503" y="7774"/>
                      </a:cubicBezTo>
                      <a:cubicBezTo>
                        <a:pt x="35624" y="6346"/>
                        <a:pt x="34804" y="4978"/>
                        <a:pt x="33436" y="4522"/>
                      </a:cubicBezTo>
                      <a:cubicBezTo>
                        <a:pt x="27752" y="2577"/>
                        <a:pt x="21885" y="1118"/>
                        <a:pt x="15958" y="54"/>
                      </a:cubicBezTo>
                      <a:cubicBezTo>
                        <a:pt x="15772" y="18"/>
                        <a:pt x="15586" y="1"/>
                        <a:pt x="1540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50"/>
                <p:cNvSpPr/>
                <p:nvPr/>
              </p:nvSpPr>
              <p:spPr>
                <a:xfrm>
                  <a:off x="5095350" y="1598350"/>
                  <a:ext cx="411875" cy="3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5" h="12645" extrusionOk="0">
                      <a:moveTo>
                        <a:pt x="2189" y="0"/>
                      </a:moveTo>
                      <a:lnTo>
                        <a:pt x="0" y="9271"/>
                      </a:lnTo>
                      <a:lnTo>
                        <a:pt x="14286" y="12645"/>
                      </a:lnTo>
                      <a:lnTo>
                        <a:pt x="16475" y="3344"/>
                      </a:lnTo>
                      <a:lnTo>
                        <a:pt x="2189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50"/>
                <p:cNvSpPr/>
                <p:nvPr/>
              </p:nvSpPr>
              <p:spPr>
                <a:xfrm>
                  <a:off x="5150050" y="1598350"/>
                  <a:ext cx="357175" cy="18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" h="7265" fill="none" extrusionOk="0">
                      <a:moveTo>
                        <a:pt x="1" y="0"/>
                      </a:moveTo>
                      <a:lnTo>
                        <a:pt x="6414" y="7265"/>
                      </a:lnTo>
                      <a:lnTo>
                        <a:pt x="14287" y="337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50"/>
                <p:cNvSpPr/>
                <p:nvPr/>
              </p:nvSpPr>
              <p:spPr>
                <a:xfrm>
                  <a:off x="5095350" y="1754875"/>
                  <a:ext cx="190750" cy="7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0" h="3041" fill="none" extrusionOk="0">
                      <a:moveTo>
                        <a:pt x="0" y="3040"/>
                      </a:moveTo>
                      <a:lnTo>
                        <a:pt x="7630" y="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50"/>
                <p:cNvSpPr/>
                <p:nvPr/>
              </p:nvSpPr>
              <p:spPr>
                <a:xfrm>
                  <a:off x="5343825" y="1763225"/>
                  <a:ext cx="107925" cy="15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6050" fill="none" extrusionOk="0">
                      <a:moveTo>
                        <a:pt x="1" y="1"/>
                      </a:moveTo>
                      <a:lnTo>
                        <a:pt x="4317" y="605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50"/>
                <p:cNvSpPr/>
                <p:nvPr/>
              </p:nvSpPr>
              <p:spPr>
                <a:xfrm>
                  <a:off x="5453250" y="1636600"/>
                  <a:ext cx="108700" cy="9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8" h="3961" extrusionOk="0">
                      <a:moveTo>
                        <a:pt x="2185" y="1"/>
                      </a:moveTo>
                      <a:cubicBezTo>
                        <a:pt x="1301" y="1"/>
                        <a:pt x="479" y="624"/>
                        <a:pt x="244" y="1540"/>
                      </a:cubicBezTo>
                      <a:cubicBezTo>
                        <a:pt x="1" y="2604"/>
                        <a:pt x="669" y="3668"/>
                        <a:pt x="1733" y="3911"/>
                      </a:cubicBezTo>
                      <a:cubicBezTo>
                        <a:pt x="1881" y="3945"/>
                        <a:pt x="2029" y="3961"/>
                        <a:pt x="2174" y="3961"/>
                      </a:cubicBezTo>
                      <a:cubicBezTo>
                        <a:pt x="3077" y="3961"/>
                        <a:pt x="3895" y="3338"/>
                        <a:pt x="4104" y="2421"/>
                      </a:cubicBezTo>
                      <a:cubicBezTo>
                        <a:pt x="4347" y="1358"/>
                        <a:pt x="3679" y="294"/>
                        <a:pt x="2615" y="51"/>
                      </a:cubicBezTo>
                      <a:cubicBezTo>
                        <a:pt x="2471" y="17"/>
                        <a:pt x="2327" y="1"/>
                        <a:pt x="21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50"/>
                <p:cNvSpPr/>
                <p:nvPr/>
              </p:nvSpPr>
              <p:spPr>
                <a:xfrm>
                  <a:off x="5499600" y="1663700"/>
                  <a:ext cx="21300" cy="4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" h="1794" extrusionOk="0">
                      <a:moveTo>
                        <a:pt x="609" y="0"/>
                      </a:moveTo>
                      <a:lnTo>
                        <a:pt x="153" y="152"/>
                      </a:lnTo>
                      <a:cubicBezTo>
                        <a:pt x="62" y="152"/>
                        <a:pt x="31" y="182"/>
                        <a:pt x="31" y="274"/>
                      </a:cubicBezTo>
                      <a:cubicBezTo>
                        <a:pt x="1" y="304"/>
                        <a:pt x="1" y="334"/>
                        <a:pt x="31" y="395"/>
                      </a:cubicBezTo>
                      <a:cubicBezTo>
                        <a:pt x="62" y="426"/>
                        <a:pt x="92" y="456"/>
                        <a:pt x="153" y="456"/>
                      </a:cubicBezTo>
                      <a:lnTo>
                        <a:pt x="214" y="456"/>
                      </a:lnTo>
                      <a:lnTo>
                        <a:pt x="402" y="409"/>
                      </a:lnTo>
                      <a:lnTo>
                        <a:pt x="122" y="1611"/>
                      </a:lnTo>
                      <a:cubicBezTo>
                        <a:pt x="122" y="1641"/>
                        <a:pt x="122" y="1672"/>
                        <a:pt x="153" y="1702"/>
                      </a:cubicBezTo>
                      <a:cubicBezTo>
                        <a:pt x="183" y="1763"/>
                        <a:pt x="214" y="1793"/>
                        <a:pt x="274" y="1793"/>
                      </a:cubicBezTo>
                      <a:lnTo>
                        <a:pt x="396" y="1793"/>
                      </a:lnTo>
                      <a:cubicBezTo>
                        <a:pt x="457" y="1733"/>
                        <a:pt x="487" y="1702"/>
                        <a:pt x="487" y="1672"/>
                      </a:cubicBezTo>
                      <a:lnTo>
                        <a:pt x="822" y="182"/>
                      </a:lnTo>
                      <a:cubicBezTo>
                        <a:pt x="852" y="152"/>
                        <a:pt x="852" y="122"/>
                        <a:pt x="822" y="91"/>
                      </a:cubicBezTo>
                      <a:cubicBezTo>
                        <a:pt x="791" y="30"/>
                        <a:pt x="761" y="0"/>
                        <a:pt x="700" y="0"/>
                      </a:cubicBezTo>
                      <a:close/>
                    </a:path>
                  </a:pathLst>
                </a:custGeom>
                <a:solidFill>
                  <a:srgbClr val="FFC9D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4" name="Google Shape;1474;p50"/>
                <p:cNvSpPr/>
                <p:nvPr/>
              </p:nvSpPr>
              <p:spPr>
                <a:xfrm>
                  <a:off x="3322525" y="1353775"/>
                  <a:ext cx="826025" cy="9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1" h="39298" extrusionOk="0">
                      <a:moveTo>
                        <a:pt x="20474" y="1"/>
                      </a:moveTo>
                      <a:cubicBezTo>
                        <a:pt x="20348" y="1"/>
                        <a:pt x="20221" y="9"/>
                        <a:pt x="20092" y="26"/>
                      </a:cubicBezTo>
                      <a:cubicBezTo>
                        <a:pt x="14134" y="634"/>
                        <a:pt x="8177" y="1576"/>
                        <a:pt x="2341" y="3096"/>
                      </a:cubicBezTo>
                      <a:cubicBezTo>
                        <a:pt x="942" y="3430"/>
                        <a:pt x="0" y="4768"/>
                        <a:pt x="61" y="6166"/>
                      </a:cubicBezTo>
                      <a:cubicBezTo>
                        <a:pt x="274" y="9661"/>
                        <a:pt x="578" y="13035"/>
                        <a:pt x="1277" y="16470"/>
                      </a:cubicBezTo>
                      <a:cubicBezTo>
                        <a:pt x="1565" y="17882"/>
                        <a:pt x="2809" y="18911"/>
                        <a:pt x="4206" y="18911"/>
                      </a:cubicBezTo>
                      <a:cubicBezTo>
                        <a:pt x="4283" y="18911"/>
                        <a:pt x="4360" y="18908"/>
                        <a:pt x="4438" y="18902"/>
                      </a:cubicBezTo>
                      <a:cubicBezTo>
                        <a:pt x="6566" y="18780"/>
                        <a:pt x="8724" y="18598"/>
                        <a:pt x="10699" y="18203"/>
                      </a:cubicBezTo>
                      <a:cubicBezTo>
                        <a:pt x="15836" y="27291"/>
                        <a:pt x="23739" y="34555"/>
                        <a:pt x="33040" y="39297"/>
                      </a:cubicBezTo>
                      <a:cubicBezTo>
                        <a:pt x="25411" y="34464"/>
                        <a:pt x="20517" y="26531"/>
                        <a:pt x="18298" y="17807"/>
                      </a:cubicBezTo>
                      <a:lnTo>
                        <a:pt x="22706" y="16683"/>
                      </a:lnTo>
                      <a:cubicBezTo>
                        <a:pt x="24226" y="16318"/>
                        <a:pt x="25229" y="14829"/>
                        <a:pt x="24985" y="13248"/>
                      </a:cubicBezTo>
                      <a:cubicBezTo>
                        <a:pt x="24438" y="9661"/>
                        <a:pt x="23982" y="6105"/>
                        <a:pt x="23405" y="2549"/>
                      </a:cubicBezTo>
                      <a:cubicBezTo>
                        <a:pt x="23153" y="1095"/>
                        <a:pt x="21924" y="1"/>
                        <a:pt x="20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5" name="Google Shape;1475;p50"/>
                <p:cNvSpPr/>
                <p:nvPr/>
              </p:nvSpPr>
              <p:spPr>
                <a:xfrm>
                  <a:off x="3532250" y="1434900"/>
                  <a:ext cx="234825" cy="30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93" h="12061" extrusionOk="0">
                      <a:moveTo>
                        <a:pt x="3225" y="0"/>
                      </a:moveTo>
                      <a:cubicBezTo>
                        <a:pt x="3204" y="0"/>
                        <a:pt x="3183" y="1"/>
                        <a:pt x="3162" y="3"/>
                      </a:cubicBezTo>
                      <a:cubicBezTo>
                        <a:pt x="2858" y="33"/>
                        <a:pt x="2614" y="337"/>
                        <a:pt x="2645" y="672"/>
                      </a:cubicBezTo>
                      <a:lnTo>
                        <a:pt x="2766" y="1340"/>
                      </a:lnTo>
                      <a:cubicBezTo>
                        <a:pt x="2766" y="1371"/>
                        <a:pt x="2766" y="1371"/>
                        <a:pt x="2827" y="1401"/>
                      </a:cubicBezTo>
                      <a:cubicBezTo>
                        <a:pt x="1095" y="1979"/>
                        <a:pt x="0" y="3772"/>
                        <a:pt x="304" y="5626"/>
                      </a:cubicBezTo>
                      <a:lnTo>
                        <a:pt x="1125" y="10368"/>
                      </a:lnTo>
                      <a:lnTo>
                        <a:pt x="943" y="10398"/>
                      </a:lnTo>
                      <a:cubicBezTo>
                        <a:pt x="578" y="10489"/>
                        <a:pt x="304" y="10854"/>
                        <a:pt x="335" y="11249"/>
                      </a:cubicBezTo>
                      <a:lnTo>
                        <a:pt x="3982" y="10611"/>
                      </a:lnTo>
                      <a:lnTo>
                        <a:pt x="4104" y="11158"/>
                      </a:lnTo>
                      <a:cubicBezTo>
                        <a:pt x="4211" y="11669"/>
                        <a:pt x="4628" y="12060"/>
                        <a:pt x="5143" y="12060"/>
                      </a:cubicBezTo>
                      <a:cubicBezTo>
                        <a:pt x="5210" y="12060"/>
                        <a:pt x="5280" y="12054"/>
                        <a:pt x="5350" y="12040"/>
                      </a:cubicBezTo>
                      <a:cubicBezTo>
                        <a:pt x="5928" y="11918"/>
                        <a:pt x="6353" y="11401"/>
                        <a:pt x="6231" y="10793"/>
                      </a:cubicBezTo>
                      <a:lnTo>
                        <a:pt x="6110" y="10216"/>
                      </a:lnTo>
                      <a:lnTo>
                        <a:pt x="9393" y="9638"/>
                      </a:lnTo>
                      <a:cubicBezTo>
                        <a:pt x="9310" y="9336"/>
                        <a:pt x="9028" y="9083"/>
                        <a:pt x="8705" y="9083"/>
                      </a:cubicBezTo>
                      <a:cubicBezTo>
                        <a:pt x="8671" y="9083"/>
                        <a:pt x="8637" y="9086"/>
                        <a:pt x="8602" y="9091"/>
                      </a:cubicBezTo>
                      <a:lnTo>
                        <a:pt x="7751" y="4319"/>
                      </a:lnTo>
                      <a:cubicBezTo>
                        <a:pt x="7421" y="2487"/>
                        <a:pt x="5814" y="1218"/>
                        <a:pt x="4016" y="1218"/>
                      </a:cubicBezTo>
                      <a:cubicBezTo>
                        <a:pt x="3994" y="1218"/>
                        <a:pt x="3973" y="1218"/>
                        <a:pt x="3952" y="1219"/>
                      </a:cubicBezTo>
                      <a:lnTo>
                        <a:pt x="3952" y="1128"/>
                      </a:lnTo>
                      <a:lnTo>
                        <a:pt x="3830" y="489"/>
                      </a:lnTo>
                      <a:cubicBezTo>
                        <a:pt x="3802" y="205"/>
                        <a:pt x="3534" y="0"/>
                        <a:pt x="322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50"/>
                <p:cNvSpPr/>
                <p:nvPr/>
              </p:nvSpPr>
              <p:spPr>
                <a:xfrm>
                  <a:off x="3667500" y="1433575"/>
                  <a:ext cx="120850" cy="11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4" h="4496" extrusionOk="0">
                      <a:moveTo>
                        <a:pt x="2384" y="0"/>
                      </a:moveTo>
                      <a:cubicBezTo>
                        <a:pt x="2270" y="0"/>
                        <a:pt x="2154" y="9"/>
                        <a:pt x="2037" y="26"/>
                      </a:cubicBezTo>
                      <a:cubicBezTo>
                        <a:pt x="821" y="238"/>
                        <a:pt x="1" y="1393"/>
                        <a:pt x="214" y="2609"/>
                      </a:cubicBezTo>
                      <a:cubicBezTo>
                        <a:pt x="377" y="3699"/>
                        <a:pt x="1322" y="4496"/>
                        <a:pt x="2392" y="4496"/>
                      </a:cubicBezTo>
                      <a:cubicBezTo>
                        <a:pt x="2516" y="4496"/>
                        <a:pt x="2641" y="4485"/>
                        <a:pt x="2767" y="4463"/>
                      </a:cubicBezTo>
                      <a:cubicBezTo>
                        <a:pt x="4013" y="4251"/>
                        <a:pt x="4834" y="3096"/>
                        <a:pt x="4621" y="1880"/>
                      </a:cubicBezTo>
                      <a:cubicBezTo>
                        <a:pt x="4456" y="778"/>
                        <a:pt x="3491" y="0"/>
                        <a:pt x="23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50"/>
                <p:cNvSpPr/>
                <p:nvPr/>
              </p:nvSpPr>
              <p:spPr>
                <a:xfrm>
                  <a:off x="4146600" y="1328650"/>
                  <a:ext cx="201025" cy="18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1" h="7478" extrusionOk="0">
                      <a:moveTo>
                        <a:pt x="3268" y="1"/>
                      </a:moveTo>
                      <a:cubicBezTo>
                        <a:pt x="2336" y="1"/>
                        <a:pt x="1386" y="385"/>
                        <a:pt x="868" y="1700"/>
                      </a:cubicBezTo>
                      <a:cubicBezTo>
                        <a:pt x="0" y="3881"/>
                        <a:pt x="2670" y="7477"/>
                        <a:pt x="5844" y="7477"/>
                      </a:cubicBezTo>
                      <a:cubicBezTo>
                        <a:pt x="6562" y="7477"/>
                        <a:pt x="7306" y="7293"/>
                        <a:pt x="8041" y="6867"/>
                      </a:cubicBezTo>
                      <a:lnTo>
                        <a:pt x="5852" y="757"/>
                      </a:lnTo>
                      <a:cubicBezTo>
                        <a:pt x="5852" y="757"/>
                        <a:pt x="4577" y="1"/>
                        <a:pt x="3268" y="1"/>
                      </a:cubicBezTo>
                      <a:close/>
                    </a:path>
                  </a:pathLst>
                </a:custGeom>
                <a:solidFill>
                  <a:srgbClr val="EA7F9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8" name="Google Shape;1478;p50"/>
              <p:cNvSpPr/>
              <p:nvPr/>
            </p:nvSpPr>
            <p:spPr>
              <a:xfrm rot="-192699">
                <a:off x="6986117" y="2155885"/>
                <a:ext cx="67576" cy="20374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1569" fill="none" extrusionOk="0">
                    <a:moveTo>
                      <a:pt x="0" y="1"/>
                    </a:moveTo>
                    <a:cubicBezTo>
                      <a:pt x="367" y="534"/>
                      <a:pt x="734" y="1035"/>
                      <a:pt x="1168" y="1569"/>
                    </a:cubicBezTo>
                    <a:cubicBezTo>
                      <a:pt x="1601" y="968"/>
                      <a:pt x="2268" y="534"/>
                      <a:pt x="2969" y="334"/>
                    </a:cubicBezTo>
                    <a:cubicBezTo>
                      <a:pt x="3736" y="134"/>
                      <a:pt x="4537" y="201"/>
                      <a:pt x="5204" y="53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50"/>
              <p:cNvSpPr/>
              <p:nvPr/>
            </p:nvSpPr>
            <p:spPr>
              <a:xfrm rot="-192699">
                <a:off x="7006486" y="2152119"/>
                <a:ext cx="6506" cy="1344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035" fill="none" extrusionOk="0">
                    <a:moveTo>
                      <a:pt x="501" y="1034"/>
                    </a:moveTo>
                    <a:cubicBezTo>
                      <a:pt x="334" y="701"/>
                      <a:pt x="167" y="334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50"/>
              <p:cNvSpPr/>
              <p:nvPr/>
            </p:nvSpPr>
            <p:spPr>
              <a:xfrm rot="-192699">
                <a:off x="7025743" y="2149855"/>
                <a:ext cx="2182" cy="8674"/>
              </a:xfrm>
              <a:custGeom>
                <a:avLst/>
                <a:gdLst/>
                <a:ahLst/>
                <a:cxnLst/>
                <a:rect l="l" t="t" r="r" b="b"/>
                <a:pathLst>
                  <a:path w="168" h="668" fill="none" extrusionOk="0">
                    <a:moveTo>
                      <a:pt x="167" y="667"/>
                    </a:moveTo>
                    <a:cubicBezTo>
                      <a:pt x="134" y="467"/>
                      <a:pt x="67" y="267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50"/>
              <p:cNvSpPr/>
              <p:nvPr/>
            </p:nvSpPr>
            <p:spPr>
              <a:xfrm rot="-192699">
                <a:off x="7166093" y="2096919"/>
                <a:ext cx="62395" cy="28165"/>
              </a:xfrm>
              <a:custGeom>
                <a:avLst/>
                <a:gdLst/>
                <a:ahLst/>
                <a:cxnLst/>
                <a:rect l="l" t="t" r="r" b="b"/>
                <a:pathLst>
                  <a:path w="4805" h="2169" fill="none" extrusionOk="0">
                    <a:moveTo>
                      <a:pt x="4804" y="0"/>
                    </a:moveTo>
                    <a:cubicBezTo>
                      <a:pt x="4638" y="634"/>
                      <a:pt x="4437" y="1268"/>
                      <a:pt x="4171" y="1902"/>
                    </a:cubicBezTo>
                    <a:cubicBezTo>
                      <a:pt x="3537" y="1468"/>
                      <a:pt x="2803" y="1235"/>
                      <a:pt x="2036" y="1301"/>
                    </a:cubicBezTo>
                    <a:cubicBezTo>
                      <a:pt x="1302" y="1335"/>
                      <a:pt x="535" y="1668"/>
                      <a:pt x="1" y="216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50"/>
              <p:cNvSpPr/>
              <p:nvPr/>
            </p:nvSpPr>
            <p:spPr>
              <a:xfrm rot="-192699">
                <a:off x="7204415" y="2099477"/>
                <a:ext cx="2182" cy="1431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102" fill="none" extrusionOk="0">
                    <a:moveTo>
                      <a:pt x="1" y="1102"/>
                    </a:moveTo>
                    <a:cubicBezTo>
                      <a:pt x="34" y="735"/>
                      <a:pt x="134" y="368"/>
                      <a:pt x="167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50"/>
              <p:cNvSpPr/>
              <p:nvPr/>
            </p:nvSpPr>
            <p:spPr>
              <a:xfrm rot="-192699">
                <a:off x="7188123" y="2105639"/>
                <a:ext cx="870" cy="8674"/>
              </a:xfrm>
              <a:custGeom>
                <a:avLst/>
                <a:gdLst/>
                <a:ahLst/>
                <a:cxnLst/>
                <a:rect l="l" t="t" r="r" b="b"/>
                <a:pathLst>
                  <a:path w="67" h="668" fill="none" extrusionOk="0">
                    <a:moveTo>
                      <a:pt x="67" y="667"/>
                    </a:moveTo>
                    <a:cubicBezTo>
                      <a:pt x="67" y="467"/>
                      <a:pt x="0" y="200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50"/>
              <p:cNvSpPr/>
              <p:nvPr/>
            </p:nvSpPr>
            <p:spPr>
              <a:xfrm rot="-192699">
                <a:off x="7107068" y="2178701"/>
                <a:ext cx="20803" cy="23841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836" fill="none" extrusionOk="0">
                    <a:moveTo>
                      <a:pt x="68" y="1"/>
                    </a:moveTo>
                    <a:cubicBezTo>
                      <a:pt x="34" y="568"/>
                      <a:pt x="34" y="1135"/>
                      <a:pt x="1" y="1802"/>
                    </a:cubicBezTo>
                    <a:cubicBezTo>
                      <a:pt x="535" y="1836"/>
                      <a:pt x="1102" y="1736"/>
                      <a:pt x="1602" y="156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E9C0777-4BE1-4044-A7AA-67B2CD737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" y="-15750"/>
            <a:ext cx="4059749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E0A33-8BA1-432D-802B-9B57170D1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974" y="0"/>
            <a:ext cx="4381146" cy="5143500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70F004DB-250C-4CA5-9A30-461D8FDA29C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C8F273B0-E9F4-480A-85B7-8CECA5A43A58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262BFAAF-D677-48CF-8EE9-FD281BDBBB34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DE091F-6B0E-4C83-A70E-3782587EA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855" y="494136"/>
            <a:ext cx="1329043" cy="11400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9A29C2-50E0-4C75-92DA-C722D04C0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135" y="451718"/>
            <a:ext cx="1377815" cy="11400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952;p42">
            <a:extLst>
              <a:ext uri="{FF2B5EF4-FFF2-40B4-BE49-F238E27FC236}">
                <a16:creationId xmlns:a16="http://schemas.microsoft.com/office/drawing/2014/main" id="{78DCC0DC-71FF-4DD2-A2C0-EF89F354A2BF}"/>
              </a:ext>
            </a:extLst>
          </p:cNvPr>
          <p:cNvGrpSpPr/>
          <p:nvPr/>
        </p:nvGrpSpPr>
        <p:grpSpPr>
          <a:xfrm>
            <a:off x="4205158" y="564951"/>
            <a:ext cx="4938841" cy="4356035"/>
            <a:chOff x="6105705" y="1684931"/>
            <a:chExt cx="2565576" cy="2450287"/>
          </a:xfrm>
        </p:grpSpPr>
        <p:sp>
          <p:nvSpPr>
            <p:cNvPr id="84" name="Google Shape;953;p42">
              <a:extLst>
                <a:ext uri="{FF2B5EF4-FFF2-40B4-BE49-F238E27FC236}">
                  <a16:creationId xmlns:a16="http://schemas.microsoft.com/office/drawing/2014/main" id="{3308BB82-E6BC-40F1-A006-8F477171292D}"/>
                </a:ext>
              </a:extLst>
            </p:cNvPr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954;p42">
              <a:extLst>
                <a:ext uri="{FF2B5EF4-FFF2-40B4-BE49-F238E27FC236}">
                  <a16:creationId xmlns:a16="http://schemas.microsoft.com/office/drawing/2014/main" id="{0787802E-1B10-4EB6-B36C-4EDD33B8E6A1}"/>
                </a:ext>
              </a:extLst>
            </p:cNvPr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955;p42">
              <a:extLst>
                <a:ext uri="{FF2B5EF4-FFF2-40B4-BE49-F238E27FC236}">
                  <a16:creationId xmlns:a16="http://schemas.microsoft.com/office/drawing/2014/main" id="{8555049D-7F9C-493D-A562-406D0AADB98A}"/>
                </a:ext>
              </a:extLst>
            </p:cNvPr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956;p42">
              <a:extLst>
                <a:ext uri="{FF2B5EF4-FFF2-40B4-BE49-F238E27FC236}">
                  <a16:creationId xmlns:a16="http://schemas.microsoft.com/office/drawing/2014/main" id="{906A1368-38B6-4456-B30B-B204339CC92F}"/>
                </a:ext>
              </a:extLst>
            </p:cNvPr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957;p42">
              <a:extLst>
                <a:ext uri="{FF2B5EF4-FFF2-40B4-BE49-F238E27FC236}">
                  <a16:creationId xmlns:a16="http://schemas.microsoft.com/office/drawing/2014/main" id="{DBE1ACE2-1CC8-4DC2-B9CA-CF912CECE4FC}"/>
                </a:ext>
              </a:extLst>
            </p:cNvPr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958;p42">
              <a:extLst>
                <a:ext uri="{FF2B5EF4-FFF2-40B4-BE49-F238E27FC236}">
                  <a16:creationId xmlns:a16="http://schemas.microsoft.com/office/drawing/2014/main" id="{9F37A5DC-2D07-4D9A-B4F8-1ADB8ACE77BA}"/>
                </a:ext>
              </a:extLst>
            </p:cNvPr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59;p42">
              <a:extLst>
                <a:ext uri="{FF2B5EF4-FFF2-40B4-BE49-F238E27FC236}">
                  <a16:creationId xmlns:a16="http://schemas.microsoft.com/office/drawing/2014/main" id="{D25A02CF-92DA-4D24-8F11-C43D74377761}"/>
                </a:ext>
              </a:extLst>
            </p:cNvPr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60;p42">
              <a:extLst>
                <a:ext uri="{FF2B5EF4-FFF2-40B4-BE49-F238E27FC236}">
                  <a16:creationId xmlns:a16="http://schemas.microsoft.com/office/drawing/2014/main" id="{2471F934-B806-45E0-8C69-7141DEA65C0C}"/>
                </a:ext>
              </a:extLst>
            </p:cNvPr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61;p42">
              <a:extLst>
                <a:ext uri="{FF2B5EF4-FFF2-40B4-BE49-F238E27FC236}">
                  <a16:creationId xmlns:a16="http://schemas.microsoft.com/office/drawing/2014/main" id="{4A8547E7-3C6E-47CE-B23D-6954E6984917}"/>
                </a:ext>
              </a:extLst>
            </p:cNvPr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62;p42">
              <a:extLst>
                <a:ext uri="{FF2B5EF4-FFF2-40B4-BE49-F238E27FC236}">
                  <a16:creationId xmlns:a16="http://schemas.microsoft.com/office/drawing/2014/main" id="{8D541346-47F9-419E-8554-41A1C3D2684E}"/>
                </a:ext>
              </a:extLst>
            </p:cNvPr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63;p42">
              <a:extLst>
                <a:ext uri="{FF2B5EF4-FFF2-40B4-BE49-F238E27FC236}">
                  <a16:creationId xmlns:a16="http://schemas.microsoft.com/office/drawing/2014/main" id="{A03025E0-6745-4A8B-8C09-49488A9D6352}"/>
                </a:ext>
              </a:extLst>
            </p:cNvPr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64;p42">
              <a:extLst>
                <a:ext uri="{FF2B5EF4-FFF2-40B4-BE49-F238E27FC236}">
                  <a16:creationId xmlns:a16="http://schemas.microsoft.com/office/drawing/2014/main" id="{F5FC577F-03A5-488F-A287-A9DC49F370C0}"/>
                </a:ext>
              </a:extLst>
            </p:cNvPr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5;p42">
              <a:extLst>
                <a:ext uri="{FF2B5EF4-FFF2-40B4-BE49-F238E27FC236}">
                  <a16:creationId xmlns:a16="http://schemas.microsoft.com/office/drawing/2014/main" id="{7131ED39-60D5-46A5-B041-3624A25F9303}"/>
                </a:ext>
              </a:extLst>
            </p:cNvPr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66;p42">
              <a:extLst>
                <a:ext uri="{FF2B5EF4-FFF2-40B4-BE49-F238E27FC236}">
                  <a16:creationId xmlns:a16="http://schemas.microsoft.com/office/drawing/2014/main" id="{D596F671-62A1-4F43-B8B4-0AC06C0B3D81}"/>
                </a:ext>
              </a:extLst>
            </p:cNvPr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51"/>
          <p:cNvSpPr txBox="1">
            <a:spLocks noGrp="1"/>
          </p:cNvSpPr>
          <p:nvPr>
            <p:ph type="title"/>
          </p:nvPr>
        </p:nvSpPr>
        <p:spPr>
          <a:xfrm>
            <a:off x="316929" y="565035"/>
            <a:ext cx="7074471" cy="502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Pagina contact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490" name="Google Shape;1490;p51"/>
          <p:cNvSpPr txBox="1">
            <a:spLocks noGrp="1"/>
          </p:cNvSpPr>
          <p:nvPr>
            <p:ph type="subTitle" idx="1"/>
          </p:nvPr>
        </p:nvSpPr>
        <p:spPr>
          <a:xfrm>
            <a:off x="3914800" y="1910151"/>
            <a:ext cx="45159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our students continue their studies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51"/>
          <p:cNvSpPr txBox="1">
            <a:spLocks noGrp="1"/>
          </p:cNvSpPr>
          <p:nvPr>
            <p:ph type="subTitle" idx="2"/>
          </p:nvPr>
        </p:nvSpPr>
        <p:spPr>
          <a:xfrm>
            <a:off x="3914800" y="2857500"/>
            <a:ext cx="45159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our students have above average grades </a:t>
            </a:r>
            <a:endParaRPr/>
          </a:p>
        </p:txBody>
      </p:sp>
      <p:sp>
        <p:nvSpPr>
          <p:cNvPr id="1492" name="Google Shape;1492;p51"/>
          <p:cNvSpPr txBox="1">
            <a:spLocks noGrp="1"/>
          </p:cNvSpPr>
          <p:nvPr>
            <p:ph type="title" idx="3"/>
          </p:nvPr>
        </p:nvSpPr>
        <p:spPr>
          <a:xfrm>
            <a:off x="3914800" y="1442250"/>
            <a:ext cx="4515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146,000</a:t>
            </a:r>
            <a:endParaRPr dirty="0"/>
          </a:p>
        </p:txBody>
      </p:sp>
      <p:sp>
        <p:nvSpPr>
          <p:cNvPr id="1493" name="Google Shape;1493;p51"/>
          <p:cNvSpPr txBox="1">
            <a:spLocks noGrp="1"/>
          </p:cNvSpPr>
          <p:nvPr>
            <p:ph type="title" idx="4"/>
          </p:nvPr>
        </p:nvSpPr>
        <p:spPr>
          <a:xfrm>
            <a:off x="3914800" y="2389602"/>
            <a:ext cx="4515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127,987</a:t>
            </a:r>
            <a:endParaRPr/>
          </a:p>
        </p:txBody>
      </p:sp>
      <p:sp>
        <p:nvSpPr>
          <p:cNvPr id="1494" name="Google Shape;1494;p51"/>
          <p:cNvSpPr txBox="1">
            <a:spLocks noGrp="1"/>
          </p:cNvSpPr>
          <p:nvPr>
            <p:ph type="subTitle" idx="5"/>
          </p:nvPr>
        </p:nvSpPr>
        <p:spPr>
          <a:xfrm>
            <a:off x="3914800" y="3804850"/>
            <a:ext cx="45159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were enrolled last year</a:t>
            </a:r>
            <a:endParaRPr/>
          </a:p>
        </p:txBody>
      </p:sp>
      <p:sp>
        <p:nvSpPr>
          <p:cNvPr id="1495" name="Google Shape;1495;p51"/>
          <p:cNvSpPr txBox="1">
            <a:spLocks noGrp="1"/>
          </p:cNvSpPr>
          <p:nvPr>
            <p:ph type="title" idx="6"/>
          </p:nvPr>
        </p:nvSpPr>
        <p:spPr>
          <a:xfrm>
            <a:off x="3914800" y="3336954"/>
            <a:ext cx="4515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38,980</a:t>
            </a:r>
            <a:endParaRPr/>
          </a:p>
        </p:txBody>
      </p:sp>
      <p:grpSp>
        <p:nvGrpSpPr>
          <p:cNvPr id="1496" name="Google Shape;1496;p51"/>
          <p:cNvGrpSpPr/>
          <p:nvPr/>
        </p:nvGrpSpPr>
        <p:grpSpPr>
          <a:xfrm>
            <a:off x="789425" y="1217800"/>
            <a:ext cx="3232883" cy="3087607"/>
            <a:chOff x="6105705" y="1684931"/>
            <a:chExt cx="2565576" cy="2450287"/>
          </a:xfrm>
        </p:grpSpPr>
        <p:sp>
          <p:nvSpPr>
            <p:cNvPr id="1497" name="Google Shape;1497;p5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41307C-C2CF-4BD3-89F4-CDDC5EE3C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56" y="44745"/>
            <a:ext cx="1768966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A19921-B36F-4F19-BDD8-72ADE8F72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0562" y="44746"/>
            <a:ext cx="1647163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8EAD5-1392-4559-B241-2873782A4D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0318" y="1524290"/>
            <a:ext cx="967041" cy="8037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026FB5-EB15-4FDD-8041-D0D198E0C2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8607" y="4352132"/>
            <a:ext cx="984142" cy="783126"/>
          </a:xfrm>
          <a:prstGeom prst="rect">
            <a:avLst/>
          </a:prstGeom>
        </p:spPr>
      </p:pic>
      <p:pic>
        <p:nvPicPr>
          <p:cNvPr id="8" name="video-1641983990">
            <a:hlinkClick r:id="" action="ppaction://media"/>
            <a:extLst>
              <a:ext uri="{FF2B5EF4-FFF2-40B4-BE49-F238E27FC236}">
                <a16:creationId xmlns:a16="http://schemas.microsoft.com/office/drawing/2014/main" id="{8D1551CB-B646-4439-9F8C-70CE1ED4D7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9">
            <a:lum bright="20000" contrast="20000"/>
          </a:blip>
          <a:srcRect l="12377" t="-42" r="12752" b="7134"/>
          <a:stretch/>
        </p:blipFill>
        <p:spPr>
          <a:xfrm>
            <a:off x="4610401" y="1344154"/>
            <a:ext cx="4163900" cy="314530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8" name="Google Shape;1386;p49">
            <a:extLst>
              <a:ext uri="{FF2B5EF4-FFF2-40B4-BE49-F238E27FC236}">
                <a16:creationId xmlns:a16="http://schemas.microsoft.com/office/drawing/2014/main" id="{0A48ACCF-75C1-4569-8F94-7DD0DD9490E1}"/>
              </a:ext>
            </a:extLst>
          </p:cNvPr>
          <p:cNvGrpSpPr/>
          <p:nvPr/>
        </p:nvGrpSpPr>
        <p:grpSpPr>
          <a:xfrm rot="9064269" flipH="1">
            <a:off x="3637923" y="3580954"/>
            <a:ext cx="1329303" cy="395501"/>
            <a:chOff x="1510425" y="1138750"/>
            <a:chExt cx="1329300" cy="395500"/>
          </a:xfrm>
        </p:grpSpPr>
        <p:sp>
          <p:nvSpPr>
            <p:cNvPr id="99" name="Google Shape;1387;p49">
              <a:extLst>
                <a:ext uri="{FF2B5EF4-FFF2-40B4-BE49-F238E27FC236}">
                  <a16:creationId xmlns:a16="http://schemas.microsoft.com/office/drawing/2014/main" id="{D241D510-F416-43A4-9D5D-17160CAEE958}"/>
                </a:ext>
              </a:extLst>
            </p:cNvPr>
            <p:cNvSpPr/>
            <p:nvPr/>
          </p:nvSpPr>
          <p:spPr>
            <a:xfrm>
              <a:off x="1510425" y="1217150"/>
              <a:ext cx="1313450" cy="317100"/>
            </a:xfrm>
            <a:custGeom>
              <a:avLst/>
              <a:gdLst/>
              <a:ahLst/>
              <a:cxnLst/>
              <a:rect l="l" t="t" r="r" b="b"/>
              <a:pathLst>
                <a:path w="52538" h="12684" extrusionOk="0">
                  <a:moveTo>
                    <a:pt x="41499" y="1765"/>
                  </a:moveTo>
                  <a:lnTo>
                    <a:pt x="41499" y="1765"/>
                  </a:lnTo>
                  <a:cubicBezTo>
                    <a:pt x="41509" y="1766"/>
                    <a:pt x="41519" y="1767"/>
                    <a:pt x="41530" y="1768"/>
                  </a:cubicBezTo>
                  <a:cubicBezTo>
                    <a:pt x="41530" y="1768"/>
                    <a:pt x="41519" y="1767"/>
                    <a:pt x="41499" y="1765"/>
                  </a:cubicBezTo>
                  <a:close/>
                  <a:moveTo>
                    <a:pt x="52018" y="2108"/>
                  </a:moveTo>
                  <a:cubicBezTo>
                    <a:pt x="52220" y="2191"/>
                    <a:pt x="52442" y="2227"/>
                    <a:pt x="52516" y="2256"/>
                  </a:cubicBezTo>
                  <a:lnTo>
                    <a:pt x="52516" y="2256"/>
                  </a:lnTo>
                  <a:cubicBezTo>
                    <a:pt x="52445" y="2225"/>
                    <a:pt x="52227" y="2163"/>
                    <a:pt x="52018" y="2108"/>
                  </a:cubicBezTo>
                  <a:close/>
                  <a:moveTo>
                    <a:pt x="52516" y="2256"/>
                  </a:moveTo>
                  <a:cubicBezTo>
                    <a:pt x="52527" y="2261"/>
                    <a:pt x="52534" y="2265"/>
                    <a:pt x="52538" y="2269"/>
                  </a:cubicBezTo>
                  <a:cubicBezTo>
                    <a:pt x="52534" y="2265"/>
                    <a:pt x="52526" y="2261"/>
                    <a:pt x="52516" y="2256"/>
                  </a:cubicBezTo>
                  <a:close/>
                  <a:moveTo>
                    <a:pt x="29892" y="2923"/>
                  </a:moveTo>
                  <a:cubicBezTo>
                    <a:pt x="29879" y="2927"/>
                    <a:pt x="29867" y="2932"/>
                    <a:pt x="29855" y="2936"/>
                  </a:cubicBezTo>
                  <a:cubicBezTo>
                    <a:pt x="29865" y="2936"/>
                    <a:pt x="29878" y="2931"/>
                    <a:pt x="29892" y="2923"/>
                  </a:cubicBezTo>
                  <a:close/>
                  <a:moveTo>
                    <a:pt x="23650" y="6572"/>
                  </a:moveTo>
                  <a:lnTo>
                    <a:pt x="23650" y="6572"/>
                  </a:lnTo>
                  <a:cubicBezTo>
                    <a:pt x="23649" y="6572"/>
                    <a:pt x="23647" y="6573"/>
                    <a:pt x="23646" y="6574"/>
                  </a:cubicBezTo>
                  <a:lnTo>
                    <a:pt x="23646" y="6574"/>
                  </a:lnTo>
                  <a:cubicBezTo>
                    <a:pt x="23633" y="6585"/>
                    <a:pt x="23620" y="6596"/>
                    <a:pt x="23607" y="6608"/>
                  </a:cubicBezTo>
                  <a:lnTo>
                    <a:pt x="23607" y="6608"/>
                  </a:lnTo>
                  <a:lnTo>
                    <a:pt x="23650" y="6572"/>
                  </a:lnTo>
                  <a:close/>
                  <a:moveTo>
                    <a:pt x="23607" y="6608"/>
                  </a:moveTo>
                  <a:lnTo>
                    <a:pt x="23250" y="6905"/>
                  </a:lnTo>
                  <a:cubicBezTo>
                    <a:pt x="23379" y="6805"/>
                    <a:pt x="23495" y="6705"/>
                    <a:pt x="23607" y="6608"/>
                  </a:cubicBezTo>
                  <a:close/>
                  <a:moveTo>
                    <a:pt x="22870" y="7181"/>
                  </a:moveTo>
                  <a:lnTo>
                    <a:pt x="22870" y="7181"/>
                  </a:lnTo>
                  <a:cubicBezTo>
                    <a:pt x="22852" y="7201"/>
                    <a:pt x="22834" y="7221"/>
                    <a:pt x="22816" y="7239"/>
                  </a:cubicBezTo>
                  <a:cubicBezTo>
                    <a:pt x="22834" y="7219"/>
                    <a:pt x="22852" y="7200"/>
                    <a:pt x="22870" y="7181"/>
                  </a:cubicBezTo>
                  <a:close/>
                  <a:moveTo>
                    <a:pt x="25121" y="5356"/>
                  </a:moveTo>
                  <a:lnTo>
                    <a:pt x="25121" y="5356"/>
                  </a:lnTo>
                  <a:cubicBezTo>
                    <a:pt x="25236" y="5520"/>
                    <a:pt x="25336" y="5692"/>
                    <a:pt x="25418" y="5871"/>
                  </a:cubicBezTo>
                  <a:cubicBezTo>
                    <a:pt x="25652" y="6272"/>
                    <a:pt x="25752" y="6705"/>
                    <a:pt x="25752" y="7105"/>
                  </a:cubicBezTo>
                  <a:cubicBezTo>
                    <a:pt x="25752" y="7539"/>
                    <a:pt x="25685" y="7906"/>
                    <a:pt x="25552" y="8240"/>
                  </a:cubicBezTo>
                  <a:cubicBezTo>
                    <a:pt x="25318" y="8940"/>
                    <a:pt x="24818" y="9407"/>
                    <a:pt x="24584" y="9607"/>
                  </a:cubicBezTo>
                  <a:cubicBezTo>
                    <a:pt x="24751" y="9541"/>
                    <a:pt x="25018" y="9207"/>
                    <a:pt x="25185" y="9107"/>
                  </a:cubicBezTo>
                  <a:lnTo>
                    <a:pt x="25185" y="9107"/>
                  </a:lnTo>
                  <a:cubicBezTo>
                    <a:pt x="24985" y="9407"/>
                    <a:pt x="24818" y="9507"/>
                    <a:pt x="24718" y="9674"/>
                  </a:cubicBezTo>
                  <a:cubicBezTo>
                    <a:pt x="24651" y="9674"/>
                    <a:pt x="24518" y="9774"/>
                    <a:pt x="24318" y="9907"/>
                  </a:cubicBezTo>
                  <a:cubicBezTo>
                    <a:pt x="24151" y="10041"/>
                    <a:pt x="23917" y="10108"/>
                    <a:pt x="23817" y="10174"/>
                  </a:cubicBezTo>
                  <a:lnTo>
                    <a:pt x="23717" y="10241"/>
                  </a:lnTo>
                  <a:lnTo>
                    <a:pt x="23550" y="10274"/>
                  </a:lnTo>
                  <a:cubicBezTo>
                    <a:pt x="22850" y="10541"/>
                    <a:pt x="22750" y="10441"/>
                    <a:pt x="22716" y="10508"/>
                  </a:cubicBezTo>
                  <a:lnTo>
                    <a:pt x="22550" y="10508"/>
                  </a:lnTo>
                  <a:cubicBezTo>
                    <a:pt x="22483" y="10508"/>
                    <a:pt x="22249" y="10508"/>
                    <a:pt x="22016" y="10408"/>
                  </a:cubicBezTo>
                  <a:cubicBezTo>
                    <a:pt x="21716" y="10341"/>
                    <a:pt x="21549" y="10208"/>
                    <a:pt x="21482" y="10108"/>
                  </a:cubicBezTo>
                  <a:cubicBezTo>
                    <a:pt x="21382" y="10041"/>
                    <a:pt x="21315" y="9907"/>
                    <a:pt x="21315" y="9774"/>
                  </a:cubicBezTo>
                  <a:cubicBezTo>
                    <a:pt x="21315" y="9821"/>
                    <a:pt x="21315" y="9868"/>
                    <a:pt x="21292" y="9868"/>
                  </a:cubicBezTo>
                  <a:cubicBezTo>
                    <a:pt x="21282" y="9868"/>
                    <a:pt x="21268" y="9860"/>
                    <a:pt x="21249" y="9841"/>
                  </a:cubicBezTo>
                  <a:cubicBezTo>
                    <a:pt x="21315" y="9841"/>
                    <a:pt x="21249" y="9741"/>
                    <a:pt x="21249" y="9607"/>
                  </a:cubicBezTo>
                  <a:cubicBezTo>
                    <a:pt x="21249" y="9507"/>
                    <a:pt x="21249" y="9374"/>
                    <a:pt x="21315" y="9374"/>
                  </a:cubicBezTo>
                  <a:cubicBezTo>
                    <a:pt x="21315" y="9234"/>
                    <a:pt x="21503" y="8789"/>
                    <a:pt x="21505" y="8748"/>
                  </a:cubicBezTo>
                  <a:lnTo>
                    <a:pt x="21505" y="8748"/>
                  </a:lnTo>
                  <a:cubicBezTo>
                    <a:pt x="21578" y="8657"/>
                    <a:pt x="21746" y="8411"/>
                    <a:pt x="21761" y="8411"/>
                  </a:cubicBezTo>
                  <a:cubicBezTo>
                    <a:pt x="21766" y="8411"/>
                    <a:pt x="21754" y="8438"/>
                    <a:pt x="21716" y="8506"/>
                  </a:cubicBezTo>
                  <a:cubicBezTo>
                    <a:pt x="21849" y="8340"/>
                    <a:pt x="21983" y="8173"/>
                    <a:pt x="22049" y="8039"/>
                  </a:cubicBezTo>
                  <a:lnTo>
                    <a:pt x="22049" y="8039"/>
                  </a:lnTo>
                  <a:cubicBezTo>
                    <a:pt x="22012" y="8076"/>
                    <a:pt x="21975" y="8113"/>
                    <a:pt x="21944" y="8150"/>
                  </a:cubicBezTo>
                  <a:lnTo>
                    <a:pt x="21944" y="8150"/>
                  </a:lnTo>
                  <a:cubicBezTo>
                    <a:pt x="22124" y="7899"/>
                    <a:pt x="22307" y="7722"/>
                    <a:pt x="22516" y="7572"/>
                  </a:cubicBezTo>
                  <a:lnTo>
                    <a:pt x="23050" y="7039"/>
                  </a:lnTo>
                  <a:lnTo>
                    <a:pt x="23050" y="7039"/>
                  </a:lnTo>
                  <a:cubicBezTo>
                    <a:pt x="23012" y="7051"/>
                    <a:pt x="22980" y="7073"/>
                    <a:pt x="22950" y="7099"/>
                  </a:cubicBezTo>
                  <a:lnTo>
                    <a:pt x="22950" y="7099"/>
                  </a:lnTo>
                  <a:cubicBezTo>
                    <a:pt x="23209" y="6842"/>
                    <a:pt x="23475" y="6660"/>
                    <a:pt x="23646" y="6574"/>
                  </a:cubicBezTo>
                  <a:lnTo>
                    <a:pt x="23646" y="6574"/>
                  </a:lnTo>
                  <a:cubicBezTo>
                    <a:pt x="23781" y="6456"/>
                    <a:pt x="23911" y="6343"/>
                    <a:pt x="24051" y="6238"/>
                  </a:cubicBezTo>
                  <a:cubicBezTo>
                    <a:pt x="24284" y="6038"/>
                    <a:pt x="24518" y="5871"/>
                    <a:pt x="24751" y="5671"/>
                  </a:cubicBezTo>
                  <a:lnTo>
                    <a:pt x="24751" y="5671"/>
                  </a:lnTo>
                  <a:lnTo>
                    <a:pt x="24551" y="5771"/>
                  </a:lnTo>
                  <a:cubicBezTo>
                    <a:pt x="24663" y="5681"/>
                    <a:pt x="24862" y="5535"/>
                    <a:pt x="25121" y="5356"/>
                  </a:cubicBezTo>
                  <a:close/>
                  <a:moveTo>
                    <a:pt x="2199" y="11705"/>
                  </a:moveTo>
                  <a:cubicBezTo>
                    <a:pt x="2201" y="11705"/>
                    <a:pt x="2202" y="11706"/>
                    <a:pt x="2202" y="11709"/>
                  </a:cubicBezTo>
                  <a:lnTo>
                    <a:pt x="2061" y="11821"/>
                  </a:lnTo>
                  <a:lnTo>
                    <a:pt x="2061" y="11821"/>
                  </a:lnTo>
                  <a:cubicBezTo>
                    <a:pt x="2145" y="11747"/>
                    <a:pt x="2188" y="11705"/>
                    <a:pt x="2199" y="11705"/>
                  </a:cubicBezTo>
                  <a:close/>
                  <a:moveTo>
                    <a:pt x="22155" y="12427"/>
                  </a:moveTo>
                  <a:lnTo>
                    <a:pt x="22155" y="12427"/>
                  </a:lnTo>
                  <a:cubicBezTo>
                    <a:pt x="22196" y="12432"/>
                    <a:pt x="22249" y="12437"/>
                    <a:pt x="22316" y="12443"/>
                  </a:cubicBezTo>
                  <a:cubicBezTo>
                    <a:pt x="22263" y="12438"/>
                    <a:pt x="22209" y="12433"/>
                    <a:pt x="22155" y="12427"/>
                  </a:cubicBezTo>
                  <a:close/>
                  <a:moveTo>
                    <a:pt x="38659" y="1"/>
                  </a:moveTo>
                  <a:cubicBezTo>
                    <a:pt x="38008" y="1"/>
                    <a:pt x="37334" y="20"/>
                    <a:pt x="36660" y="67"/>
                  </a:cubicBezTo>
                  <a:cubicBezTo>
                    <a:pt x="33758" y="201"/>
                    <a:pt x="30922" y="934"/>
                    <a:pt x="29855" y="1335"/>
                  </a:cubicBezTo>
                  <a:lnTo>
                    <a:pt x="29922" y="1268"/>
                  </a:lnTo>
                  <a:lnTo>
                    <a:pt x="29922" y="1268"/>
                  </a:lnTo>
                  <a:cubicBezTo>
                    <a:pt x="28687" y="1679"/>
                    <a:pt x="27014" y="2337"/>
                    <a:pt x="25322" y="3304"/>
                  </a:cubicBezTo>
                  <a:lnTo>
                    <a:pt x="25322" y="3304"/>
                  </a:lnTo>
                  <a:cubicBezTo>
                    <a:pt x="25186" y="3197"/>
                    <a:pt x="25051" y="3097"/>
                    <a:pt x="24918" y="3003"/>
                  </a:cubicBezTo>
                  <a:cubicBezTo>
                    <a:pt x="23984" y="2335"/>
                    <a:pt x="23083" y="2069"/>
                    <a:pt x="22583" y="1935"/>
                  </a:cubicBezTo>
                  <a:cubicBezTo>
                    <a:pt x="21931" y="1813"/>
                    <a:pt x="21193" y="1740"/>
                    <a:pt x="20489" y="1740"/>
                  </a:cubicBezTo>
                  <a:cubicBezTo>
                    <a:pt x="20039" y="1740"/>
                    <a:pt x="19604" y="1770"/>
                    <a:pt x="19214" y="1835"/>
                  </a:cubicBezTo>
                  <a:lnTo>
                    <a:pt x="19314" y="1768"/>
                  </a:lnTo>
                  <a:lnTo>
                    <a:pt x="19314" y="1768"/>
                  </a:lnTo>
                  <a:cubicBezTo>
                    <a:pt x="19014" y="1835"/>
                    <a:pt x="18413" y="1902"/>
                    <a:pt x="17713" y="2035"/>
                  </a:cubicBezTo>
                  <a:cubicBezTo>
                    <a:pt x="17012" y="2202"/>
                    <a:pt x="16145" y="2402"/>
                    <a:pt x="15311" y="2669"/>
                  </a:cubicBezTo>
                  <a:cubicBezTo>
                    <a:pt x="13643" y="3169"/>
                    <a:pt x="11975" y="3836"/>
                    <a:pt x="11408" y="4070"/>
                  </a:cubicBezTo>
                  <a:lnTo>
                    <a:pt x="11575" y="4037"/>
                  </a:lnTo>
                  <a:lnTo>
                    <a:pt x="11575" y="4037"/>
                  </a:lnTo>
                  <a:cubicBezTo>
                    <a:pt x="10641" y="4504"/>
                    <a:pt x="10741" y="4370"/>
                    <a:pt x="9974" y="4704"/>
                  </a:cubicBezTo>
                  <a:cubicBezTo>
                    <a:pt x="10074" y="4704"/>
                    <a:pt x="9307" y="5104"/>
                    <a:pt x="9007" y="5338"/>
                  </a:cubicBezTo>
                  <a:cubicBezTo>
                    <a:pt x="8540" y="5571"/>
                    <a:pt x="7539" y="6205"/>
                    <a:pt x="6805" y="6605"/>
                  </a:cubicBezTo>
                  <a:lnTo>
                    <a:pt x="6805" y="6572"/>
                  </a:lnTo>
                  <a:cubicBezTo>
                    <a:pt x="6205" y="6939"/>
                    <a:pt x="5037" y="7706"/>
                    <a:pt x="4637" y="8006"/>
                  </a:cubicBezTo>
                  <a:cubicBezTo>
                    <a:pt x="3636" y="8673"/>
                    <a:pt x="2168" y="9707"/>
                    <a:pt x="1001" y="10741"/>
                  </a:cubicBezTo>
                  <a:cubicBezTo>
                    <a:pt x="701" y="10942"/>
                    <a:pt x="467" y="11108"/>
                    <a:pt x="167" y="11342"/>
                  </a:cubicBezTo>
                  <a:lnTo>
                    <a:pt x="67" y="11442"/>
                  </a:lnTo>
                  <a:cubicBezTo>
                    <a:pt x="67" y="11442"/>
                    <a:pt x="0" y="11942"/>
                    <a:pt x="134" y="12343"/>
                  </a:cubicBezTo>
                  <a:cubicBezTo>
                    <a:pt x="188" y="12543"/>
                    <a:pt x="332" y="12683"/>
                    <a:pt x="576" y="12683"/>
                  </a:cubicBezTo>
                  <a:cubicBezTo>
                    <a:pt x="779" y="12683"/>
                    <a:pt x="1052" y="12585"/>
                    <a:pt x="1401" y="12343"/>
                  </a:cubicBezTo>
                  <a:lnTo>
                    <a:pt x="1401" y="12376"/>
                  </a:lnTo>
                  <a:cubicBezTo>
                    <a:pt x="1501" y="12276"/>
                    <a:pt x="1635" y="12209"/>
                    <a:pt x="1701" y="12109"/>
                  </a:cubicBezTo>
                  <a:cubicBezTo>
                    <a:pt x="1831" y="12015"/>
                    <a:pt x="1885" y="11979"/>
                    <a:pt x="1896" y="11979"/>
                  </a:cubicBezTo>
                  <a:cubicBezTo>
                    <a:pt x="1916" y="11979"/>
                    <a:pt x="1788" y="12101"/>
                    <a:pt x="1701" y="12209"/>
                  </a:cubicBezTo>
                  <a:cubicBezTo>
                    <a:pt x="1868" y="12076"/>
                    <a:pt x="2002" y="11942"/>
                    <a:pt x="2135" y="11876"/>
                  </a:cubicBezTo>
                  <a:cubicBezTo>
                    <a:pt x="2144" y="11849"/>
                    <a:pt x="2143" y="11839"/>
                    <a:pt x="2137" y="11839"/>
                  </a:cubicBezTo>
                  <a:cubicBezTo>
                    <a:pt x="2118" y="11839"/>
                    <a:pt x="2051" y="11918"/>
                    <a:pt x="2002" y="11942"/>
                  </a:cubicBezTo>
                  <a:cubicBezTo>
                    <a:pt x="2168" y="11775"/>
                    <a:pt x="2402" y="11509"/>
                    <a:pt x="2702" y="11342"/>
                  </a:cubicBezTo>
                  <a:cubicBezTo>
                    <a:pt x="2867" y="11207"/>
                    <a:pt x="2890" y="11200"/>
                    <a:pt x="2909" y="11200"/>
                  </a:cubicBezTo>
                  <a:cubicBezTo>
                    <a:pt x="2911" y="11200"/>
                    <a:pt x="2913" y="11200"/>
                    <a:pt x="2915" y="11200"/>
                  </a:cubicBezTo>
                  <a:cubicBezTo>
                    <a:pt x="2936" y="11200"/>
                    <a:pt x="2969" y="11192"/>
                    <a:pt x="3202" y="11008"/>
                  </a:cubicBezTo>
                  <a:cubicBezTo>
                    <a:pt x="5571" y="9174"/>
                    <a:pt x="8073" y="7606"/>
                    <a:pt x="10808" y="6338"/>
                  </a:cubicBezTo>
                  <a:cubicBezTo>
                    <a:pt x="10875" y="6338"/>
                    <a:pt x="10808" y="6338"/>
                    <a:pt x="10708" y="6405"/>
                  </a:cubicBezTo>
                  <a:cubicBezTo>
                    <a:pt x="11542" y="6005"/>
                    <a:pt x="12309" y="5704"/>
                    <a:pt x="13043" y="5371"/>
                  </a:cubicBezTo>
                  <a:cubicBezTo>
                    <a:pt x="13243" y="5271"/>
                    <a:pt x="13343" y="5271"/>
                    <a:pt x="13410" y="5271"/>
                  </a:cubicBezTo>
                  <a:cubicBezTo>
                    <a:pt x="13343" y="5271"/>
                    <a:pt x="14410" y="4871"/>
                    <a:pt x="15545" y="4504"/>
                  </a:cubicBezTo>
                  <a:cubicBezTo>
                    <a:pt x="16078" y="4337"/>
                    <a:pt x="16679" y="4103"/>
                    <a:pt x="17079" y="4037"/>
                  </a:cubicBezTo>
                  <a:cubicBezTo>
                    <a:pt x="17579" y="3703"/>
                    <a:pt x="17880" y="3636"/>
                    <a:pt x="17880" y="3636"/>
                  </a:cubicBezTo>
                  <a:lnTo>
                    <a:pt x="17913" y="3536"/>
                  </a:lnTo>
                  <a:cubicBezTo>
                    <a:pt x="18267" y="3468"/>
                    <a:pt x="18377" y="3456"/>
                    <a:pt x="18434" y="3456"/>
                  </a:cubicBezTo>
                  <a:cubicBezTo>
                    <a:pt x="18468" y="3456"/>
                    <a:pt x="18484" y="3460"/>
                    <a:pt x="18520" y="3460"/>
                  </a:cubicBezTo>
                  <a:cubicBezTo>
                    <a:pt x="18574" y="3460"/>
                    <a:pt x="18674" y="3450"/>
                    <a:pt x="18947" y="3403"/>
                  </a:cubicBezTo>
                  <a:cubicBezTo>
                    <a:pt x="19247" y="3236"/>
                    <a:pt x="20248" y="3303"/>
                    <a:pt x="20515" y="3236"/>
                  </a:cubicBezTo>
                  <a:lnTo>
                    <a:pt x="20682" y="3236"/>
                  </a:lnTo>
                  <a:cubicBezTo>
                    <a:pt x="20748" y="3236"/>
                    <a:pt x="20848" y="3269"/>
                    <a:pt x="20848" y="3269"/>
                  </a:cubicBezTo>
                  <a:cubicBezTo>
                    <a:pt x="20884" y="3260"/>
                    <a:pt x="20927" y="3256"/>
                    <a:pt x="20976" y="3256"/>
                  </a:cubicBezTo>
                  <a:cubicBezTo>
                    <a:pt x="21109" y="3256"/>
                    <a:pt x="21287" y="3287"/>
                    <a:pt x="21482" y="3336"/>
                  </a:cubicBezTo>
                  <a:cubicBezTo>
                    <a:pt x="21549" y="3336"/>
                    <a:pt x="21415" y="3269"/>
                    <a:pt x="21349" y="3269"/>
                  </a:cubicBezTo>
                  <a:cubicBezTo>
                    <a:pt x="21516" y="3269"/>
                    <a:pt x="21716" y="3336"/>
                    <a:pt x="21882" y="3336"/>
                  </a:cubicBezTo>
                  <a:cubicBezTo>
                    <a:pt x="22024" y="3360"/>
                    <a:pt x="22099" y="3383"/>
                    <a:pt x="22048" y="3383"/>
                  </a:cubicBezTo>
                  <a:cubicBezTo>
                    <a:pt x="22027" y="3383"/>
                    <a:pt x="21984" y="3379"/>
                    <a:pt x="21916" y="3369"/>
                  </a:cubicBezTo>
                  <a:lnTo>
                    <a:pt x="21916" y="3369"/>
                  </a:lnTo>
                  <a:cubicBezTo>
                    <a:pt x="22249" y="3436"/>
                    <a:pt x="22883" y="3570"/>
                    <a:pt x="23584" y="4003"/>
                  </a:cubicBezTo>
                  <a:cubicBezTo>
                    <a:pt x="23690" y="4061"/>
                    <a:pt x="23796" y="4125"/>
                    <a:pt x="23901" y="4193"/>
                  </a:cubicBezTo>
                  <a:lnTo>
                    <a:pt x="23901" y="4193"/>
                  </a:lnTo>
                  <a:cubicBezTo>
                    <a:pt x="23738" y="4305"/>
                    <a:pt x="23577" y="4419"/>
                    <a:pt x="23417" y="4537"/>
                  </a:cubicBezTo>
                  <a:cubicBezTo>
                    <a:pt x="23150" y="4737"/>
                    <a:pt x="22883" y="4937"/>
                    <a:pt x="22583" y="5171"/>
                  </a:cubicBezTo>
                  <a:cubicBezTo>
                    <a:pt x="22349" y="5371"/>
                    <a:pt x="22083" y="5604"/>
                    <a:pt x="21816" y="5838"/>
                  </a:cubicBezTo>
                  <a:cubicBezTo>
                    <a:pt x="21549" y="6071"/>
                    <a:pt x="21315" y="6272"/>
                    <a:pt x="21082" y="6538"/>
                  </a:cubicBezTo>
                  <a:cubicBezTo>
                    <a:pt x="20848" y="6772"/>
                    <a:pt x="20582" y="7039"/>
                    <a:pt x="20415" y="7339"/>
                  </a:cubicBezTo>
                  <a:cubicBezTo>
                    <a:pt x="20014" y="7906"/>
                    <a:pt x="19681" y="8540"/>
                    <a:pt x="19547" y="9240"/>
                  </a:cubicBezTo>
                  <a:cubicBezTo>
                    <a:pt x="19514" y="9607"/>
                    <a:pt x="19514" y="10008"/>
                    <a:pt x="19581" y="10374"/>
                  </a:cubicBezTo>
                  <a:cubicBezTo>
                    <a:pt x="19681" y="10741"/>
                    <a:pt x="19848" y="11075"/>
                    <a:pt x="20048" y="11342"/>
                  </a:cubicBezTo>
                  <a:cubicBezTo>
                    <a:pt x="20315" y="11675"/>
                    <a:pt x="20715" y="12009"/>
                    <a:pt x="21082" y="12176"/>
                  </a:cubicBezTo>
                  <a:cubicBezTo>
                    <a:pt x="21458" y="12320"/>
                    <a:pt x="21808" y="12390"/>
                    <a:pt x="22155" y="12427"/>
                  </a:cubicBezTo>
                  <a:lnTo>
                    <a:pt x="22155" y="12427"/>
                  </a:lnTo>
                  <a:cubicBezTo>
                    <a:pt x="22013" y="12410"/>
                    <a:pt x="22031" y="12395"/>
                    <a:pt x="22132" y="12395"/>
                  </a:cubicBezTo>
                  <a:cubicBezTo>
                    <a:pt x="22185" y="12395"/>
                    <a:pt x="22262" y="12399"/>
                    <a:pt x="22349" y="12409"/>
                  </a:cubicBezTo>
                  <a:lnTo>
                    <a:pt x="22983" y="12409"/>
                  </a:lnTo>
                  <a:cubicBezTo>
                    <a:pt x="23150" y="12376"/>
                    <a:pt x="23217" y="12376"/>
                    <a:pt x="23317" y="12376"/>
                  </a:cubicBezTo>
                  <a:cubicBezTo>
                    <a:pt x="23417" y="12343"/>
                    <a:pt x="23484" y="12343"/>
                    <a:pt x="23484" y="12343"/>
                  </a:cubicBezTo>
                  <a:cubicBezTo>
                    <a:pt x="23484" y="12343"/>
                    <a:pt x="23517" y="12343"/>
                    <a:pt x="23650" y="12242"/>
                  </a:cubicBezTo>
                  <a:cubicBezTo>
                    <a:pt x="23717" y="12209"/>
                    <a:pt x="23817" y="12209"/>
                    <a:pt x="23984" y="12176"/>
                  </a:cubicBezTo>
                  <a:cubicBezTo>
                    <a:pt x="24084" y="12109"/>
                    <a:pt x="24318" y="12042"/>
                    <a:pt x="24551" y="11909"/>
                  </a:cubicBezTo>
                  <a:cubicBezTo>
                    <a:pt x="25085" y="11675"/>
                    <a:pt x="25985" y="11075"/>
                    <a:pt x="26653" y="10041"/>
                  </a:cubicBezTo>
                  <a:cubicBezTo>
                    <a:pt x="26986" y="9541"/>
                    <a:pt x="27253" y="8907"/>
                    <a:pt x="27386" y="8206"/>
                  </a:cubicBezTo>
                  <a:cubicBezTo>
                    <a:pt x="27520" y="7539"/>
                    <a:pt x="27486" y="6739"/>
                    <a:pt x="27253" y="6071"/>
                  </a:cubicBezTo>
                  <a:cubicBezTo>
                    <a:pt x="27083" y="5478"/>
                    <a:pt x="26818" y="4933"/>
                    <a:pt x="26498" y="4476"/>
                  </a:cubicBezTo>
                  <a:lnTo>
                    <a:pt x="26498" y="4476"/>
                  </a:lnTo>
                  <a:cubicBezTo>
                    <a:pt x="26711" y="4350"/>
                    <a:pt x="26930" y="4224"/>
                    <a:pt x="27153" y="4103"/>
                  </a:cubicBezTo>
                  <a:cubicBezTo>
                    <a:pt x="28320" y="3503"/>
                    <a:pt x="29555" y="3003"/>
                    <a:pt x="29922" y="2869"/>
                  </a:cubicBezTo>
                  <a:lnTo>
                    <a:pt x="29922" y="2869"/>
                  </a:lnTo>
                  <a:lnTo>
                    <a:pt x="29555" y="2936"/>
                  </a:lnTo>
                  <a:lnTo>
                    <a:pt x="29555" y="2936"/>
                  </a:lnTo>
                  <a:lnTo>
                    <a:pt x="30181" y="2705"/>
                  </a:lnTo>
                  <a:lnTo>
                    <a:pt x="30181" y="2705"/>
                  </a:lnTo>
                  <a:cubicBezTo>
                    <a:pt x="30096" y="2739"/>
                    <a:pt x="29969" y="2879"/>
                    <a:pt x="29892" y="2923"/>
                  </a:cubicBezTo>
                  <a:lnTo>
                    <a:pt x="29892" y="2923"/>
                  </a:lnTo>
                  <a:cubicBezTo>
                    <a:pt x="30601" y="2678"/>
                    <a:pt x="32764" y="2030"/>
                    <a:pt x="34992" y="1768"/>
                  </a:cubicBezTo>
                  <a:cubicBezTo>
                    <a:pt x="36320" y="1610"/>
                    <a:pt x="37671" y="1569"/>
                    <a:pt x="38689" y="1569"/>
                  </a:cubicBezTo>
                  <a:cubicBezTo>
                    <a:pt x="39385" y="1569"/>
                    <a:pt x="39925" y="1588"/>
                    <a:pt x="40196" y="1602"/>
                  </a:cubicBezTo>
                  <a:cubicBezTo>
                    <a:pt x="40729" y="1668"/>
                    <a:pt x="40262" y="1702"/>
                    <a:pt x="40262" y="1702"/>
                  </a:cubicBezTo>
                  <a:cubicBezTo>
                    <a:pt x="40403" y="1709"/>
                    <a:pt x="40498" y="1711"/>
                    <a:pt x="40566" y="1711"/>
                  </a:cubicBezTo>
                  <a:cubicBezTo>
                    <a:pt x="40750" y="1711"/>
                    <a:pt x="40731" y="1692"/>
                    <a:pt x="40893" y="1692"/>
                  </a:cubicBezTo>
                  <a:cubicBezTo>
                    <a:pt x="40952" y="1692"/>
                    <a:pt x="41036" y="1695"/>
                    <a:pt x="41163" y="1702"/>
                  </a:cubicBezTo>
                  <a:cubicBezTo>
                    <a:pt x="41330" y="1702"/>
                    <a:pt x="41096" y="1735"/>
                    <a:pt x="41029" y="1735"/>
                  </a:cubicBezTo>
                  <a:cubicBezTo>
                    <a:pt x="41216" y="1735"/>
                    <a:pt x="41423" y="1756"/>
                    <a:pt x="41499" y="1765"/>
                  </a:cubicBezTo>
                  <a:lnTo>
                    <a:pt x="41499" y="1765"/>
                  </a:lnTo>
                  <a:cubicBezTo>
                    <a:pt x="41239" y="1733"/>
                    <a:pt x="41358" y="1700"/>
                    <a:pt x="41230" y="1668"/>
                  </a:cubicBezTo>
                  <a:lnTo>
                    <a:pt x="41230" y="1668"/>
                  </a:lnTo>
                  <a:lnTo>
                    <a:pt x="41997" y="1735"/>
                  </a:lnTo>
                  <a:lnTo>
                    <a:pt x="41930" y="1768"/>
                  </a:lnTo>
                  <a:cubicBezTo>
                    <a:pt x="42013" y="1768"/>
                    <a:pt x="42122" y="1752"/>
                    <a:pt x="42297" y="1752"/>
                  </a:cubicBezTo>
                  <a:cubicBezTo>
                    <a:pt x="42472" y="1752"/>
                    <a:pt x="42714" y="1768"/>
                    <a:pt x="43064" y="1835"/>
                  </a:cubicBezTo>
                  <a:cubicBezTo>
                    <a:pt x="44265" y="2002"/>
                    <a:pt x="45599" y="2202"/>
                    <a:pt x="46834" y="2435"/>
                  </a:cubicBezTo>
                  <a:cubicBezTo>
                    <a:pt x="46767" y="2435"/>
                    <a:pt x="46533" y="2435"/>
                    <a:pt x="46267" y="2402"/>
                  </a:cubicBezTo>
                  <a:lnTo>
                    <a:pt x="46267" y="2402"/>
                  </a:lnTo>
                  <a:cubicBezTo>
                    <a:pt x="46433" y="2435"/>
                    <a:pt x="46700" y="2502"/>
                    <a:pt x="46834" y="2536"/>
                  </a:cubicBezTo>
                  <a:cubicBezTo>
                    <a:pt x="46761" y="2511"/>
                    <a:pt x="46751" y="2503"/>
                    <a:pt x="46775" y="2503"/>
                  </a:cubicBezTo>
                  <a:cubicBezTo>
                    <a:pt x="46832" y="2503"/>
                    <a:pt x="47082" y="2552"/>
                    <a:pt x="47127" y="2552"/>
                  </a:cubicBezTo>
                  <a:cubicBezTo>
                    <a:pt x="47141" y="2552"/>
                    <a:pt x="47136" y="2547"/>
                    <a:pt x="47100" y="2536"/>
                  </a:cubicBezTo>
                  <a:lnTo>
                    <a:pt x="47100" y="2536"/>
                  </a:lnTo>
                  <a:cubicBezTo>
                    <a:pt x="48034" y="2602"/>
                    <a:pt x="49169" y="2936"/>
                    <a:pt x="49936" y="3103"/>
                  </a:cubicBezTo>
                  <a:cubicBezTo>
                    <a:pt x="50035" y="3036"/>
                    <a:pt x="51915" y="2212"/>
                    <a:pt x="52003" y="2104"/>
                  </a:cubicBezTo>
                  <a:lnTo>
                    <a:pt x="52003" y="2104"/>
                  </a:lnTo>
                  <a:cubicBezTo>
                    <a:pt x="52008" y="2105"/>
                    <a:pt x="52013" y="2106"/>
                    <a:pt x="52018" y="2108"/>
                  </a:cubicBezTo>
                  <a:lnTo>
                    <a:pt x="52018" y="2108"/>
                  </a:lnTo>
                  <a:cubicBezTo>
                    <a:pt x="52013" y="2106"/>
                    <a:pt x="52009" y="2104"/>
                    <a:pt x="52004" y="2102"/>
                  </a:cubicBezTo>
                  <a:cubicBezTo>
                    <a:pt x="52004" y="2102"/>
                    <a:pt x="52003" y="2103"/>
                    <a:pt x="52003" y="2104"/>
                  </a:cubicBezTo>
                  <a:lnTo>
                    <a:pt x="52003" y="2104"/>
                  </a:lnTo>
                  <a:cubicBezTo>
                    <a:pt x="51906" y="2078"/>
                    <a:pt x="51812" y="2054"/>
                    <a:pt x="51737" y="2035"/>
                  </a:cubicBezTo>
                  <a:lnTo>
                    <a:pt x="51704" y="2069"/>
                  </a:lnTo>
                  <a:cubicBezTo>
                    <a:pt x="51103" y="1935"/>
                    <a:pt x="51570" y="2002"/>
                    <a:pt x="51003" y="1868"/>
                  </a:cubicBezTo>
                  <a:cubicBezTo>
                    <a:pt x="51003" y="1864"/>
                    <a:pt x="51012" y="1862"/>
                    <a:pt x="51028" y="1862"/>
                  </a:cubicBezTo>
                  <a:cubicBezTo>
                    <a:pt x="51134" y="1862"/>
                    <a:pt x="51561" y="1953"/>
                    <a:pt x="51937" y="2069"/>
                  </a:cubicBezTo>
                  <a:cubicBezTo>
                    <a:pt x="51537" y="1935"/>
                    <a:pt x="51103" y="1835"/>
                    <a:pt x="50937" y="1835"/>
                  </a:cubicBezTo>
                  <a:cubicBezTo>
                    <a:pt x="50570" y="1702"/>
                    <a:pt x="51003" y="1768"/>
                    <a:pt x="50536" y="1668"/>
                  </a:cubicBezTo>
                  <a:cubicBezTo>
                    <a:pt x="50203" y="1568"/>
                    <a:pt x="49736" y="1535"/>
                    <a:pt x="49369" y="1401"/>
                  </a:cubicBezTo>
                  <a:cubicBezTo>
                    <a:pt x="48401" y="1168"/>
                    <a:pt x="47901" y="1168"/>
                    <a:pt x="47034" y="901"/>
                  </a:cubicBezTo>
                  <a:lnTo>
                    <a:pt x="47100" y="901"/>
                  </a:lnTo>
                  <a:cubicBezTo>
                    <a:pt x="46834" y="834"/>
                    <a:pt x="46200" y="734"/>
                    <a:pt x="45599" y="601"/>
                  </a:cubicBezTo>
                  <a:lnTo>
                    <a:pt x="45599" y="601"/>
                  </a:lnTo>
                  <a:cubicBezTo>
                    <a:pt x="45721" y="650"/>
                    <a:pt x="45826" y="681"/>
                    <a:pt x="45742" y="681"/>
                  </a:cubicBezTo>
                  <a:cubicBezTo>
                    <a:pt x="45711" y="681"/>
                    <a:pt x="45655" y="676"/>
                    <a:pt x="45566" y="668"/>
                  </a:cubicBezTo>
                  <a:cubicBezTo>
                    <a:pt x="44899" y="534"/>
                    <a:pt x="44499" y="501"/>
                    <a:pt x="43998" y="367"/>
                  </a:cubicBezTo>
                  <a:lnTo>
                    <a:pt x="43531" y="334"/>
                  </a:lnTo>
                  <a:cubicBezTo>
                    <a:pt x="42664" y="206"/>
                    <a:pt x="40781" y="1"/>
                    <a:pt x="38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88;p49">
              <a:extLst>
                <a:ext uri="{FF2B5EF4-FFF2-40B4-BE49-F238E27FC236}">
                  <a16:creationId xmlns:a16="http://schemas.microsoft.com/office/drawing/2014/main" id="{99FA842A-170D-46A8-A3B7-50B4D88BB87C}"/>
                </a:ext>
              </a:extLst>
            </p:cNvPr>
            <p:cNvSpPr/>
            <p:nvPr/>
          </p:nvSpPr>
          <p:spPr>
            <a:xfrm>
              <a:off x="2664575" y="1138750"/>
              <a:ext cx="167650" cy="176000"/>
            </a:xfrm>
            <a:custGeom>
              <a:avLst/>
              <a:gdLst/>
              <a:ahLst/>
              <a:cxnLst/>
              <a:rect l="l" t="t" r="r" b="b"/>
              <a:pathLst>
                <a:path w="6706" h="7040" extrusionOk="0">
                  <a:moveTo>
                    <a:pt x="2848" y="1579"/>
                  </a:moveTo>
                  <a:cubicBezTo>
                    <a:pt x="2848" y="1579"/>
                    <a:pt x="2847" y="1579"/>
                    <a:pt x="2846" y="1579"/>
                  </a:cubicBezTo>
                  <a:lnTo>
                    <a:pt x="2846" y="1579"/>
                  </a:lnTo>
                  <a:cubicBezTo>
                    <a:pt x="2855" y="1588"/>
                    <a:pt x="2863" y="1595"/>
                    <a:pt x="2869" y="1602"/>
                  </a:cubicBezTo>
                  <a:cubicBezTo>
                    <a:pt x="2869" y="1585"/>
                    <a:pt x="2861" y="1579"/>
                    <a:pt x="2848" y="1579"/>
                  </a:cubicBezTo>
                  <a:close/>
                  <a:moveTo>
                    <a:pt x="3570" y="2036"/>
                  </a:moveTo>
                  <a:lnTo>
                    <a:pt x="3570" y="2036"/>
                  </a:lnTo>
                  <a:cubicBezTo>
                    <a:pt x="3568" y="2038"/>
                    <a:pt x="3567" y="2041"/>
                    <a:pt x="3566" y="2044"/>
                  </a:cubicBezTo>
                  <a:lnTo>
                    <a:pt x="3566" y="2044"/>
                  </a:lnTo>
                  <a:cubicBezTo>
                    <a:pt x="3576" y="2060"/>
                    <a:pt x="3588" y="2079"/>
                    <a:pt x="3603" y="2102"/>
                  </a:cubicBezTo>
                  <a:lnTo>
                    <a:pt x="3570" y="2036"/>
                  </a:lnTo>
                  <a:close/>
                  <a:moveTo>
                    <a:pt x="6605" y="6005"/>
                  </a:moveTo>
                  <a:lnTo>
                    <a:pt x="6622" y="6057"/>
                  </a:lnTo>
                  <a:lnTo>
                    <a:pt x="6622" y="6057"/>
                  </a:lnTo>
                  <a:cubicBezTo>
                    <a:pt x="6605" y="6035"/>
                    <a:pt x="6583" y="6027"/>
                    <a:pt x="6605" y="6005"/>
                  </a:cubicBezTo>
                  <a:close/>
                  <a:moveTo>
                    <a:pt x="1201" y="1"/>
                  </a:moveTo>
                  <a:cubicBezTo>
                    <a:pt x="1101" y="34"/>
                    <a:pt x="67" y="868"/>
                    <a:pt x="34" y="935"/>
                  </a:cubicBezTo>
                  <a:lnTo>
                    <a:pt x="0" y="868"/>
                  </a:lnTo>
                  <a:lnTo>
                    <a:pt x="0" y="868"/>
                  </a:lnTo>
                  <a:cubicBezTo>
                    <a:pt x="0" y="935"/>
                    <a:pt x="0" y="968"/>
                    <a:pt x="34" y="968"/>
                  </a:cubicBezTo>
                  <a:lnTo>
                    <a:pt x="67" y="935"/>
                  </a:lnTo>
                  <a:cubicBezTo>
                    <a:pt x="101" y="968"/>
                    <a:pt x="67" y="968"/>
                    <a:pt x="101" y="1002"/>
                  </a:cubicBezTo>
                  <a:cubicBezTo>
                    <a:pt x="91" y="1011"/>
                    <a:pt x="81" y="1015"/>
                    <a:pt x="71" y="1015"/>
                  </a:cubicBezTo>
                  <a:cubicBezTo>
                    <a:pt x="48" y="1015"/>
                    <a:pt x="24" y="992"/>
                    <a:pt x="0" y="968"/>
                  </a:cubicBezTo>
                  <a:lnTo>
                    <a:pt x="0" y="968"/>
                  </a:lnTo>
                  <a:cubicBezTo>
                    <a:pt x="34" y="1002"/>
                    <a:pt x="34" y="1035"/>
                    <a:pt x="67" y="1035"/>
                  </a:cubicBezTo>
                  <a:cubicBezTo>
                    <a:pt x="67" y="1102"/>
                    <a:pt x="34" y="1102"/>
                    <a:pt x="67" y="1135"/>
                  </a:cubicBezTo>
                  <a:cubicBezTo>
                    <a:pt x="101" y="1135"/>
                    <a:pt x="167" y="1168"/>
                    <a:pt x="201" y="1202"/>
                  </a:cubicBezTo>
                  <a:cubicBezTo>
                    <a:pt x="234" y="1302"/>
                    <a:pt x="367" y="1302"/>
                    <a:pt x="401" y="1368"/>
                  </a:cubicBezTo>
                  <a:cubicBezTo>
                    <a:pt x="401" y="1435"/>
                    <a:pt x="501" y="1469"/>
                    <a:pt x="501" y="1502"/>
                  </a:cubicBezTo>
                  <a:cubicBezTo>
                    <a:pt x="501" y="1502"/>
                    <a:pt x="501" y="1469"/>
                    <a:pt x="534" y="1469"/>
                  </a:cubicBezTo>
                  <a:cubicBezTo>
                    <a:pt x="568" y="1535"/>
                    <a:pt x="601" y="1535"/>
                    <a:pt x="601" y="1602"/>
                  </a:cubicBezTo>
                  <a:lnTo>
                    <a:pt x="701" y="1602"/>
                  </a:lnTo>
                  <a:cubicBezTo>
                    <a:pt x="868" y="1769"/>
                    <a:pt x="1568" y="2436"/>
                    <a:pt x="1735" y="2603"/>
                  </a:cubicBezTo>
                  <a:cubicBezTo>
                    <a:pt x="1969" y="2836"/>
                    <a:pt x="2536" y="3437"/>
                    <a:pt x="2802" y="3670"/>
                  </a:cubicBezTo>
                  <a:cubicBezTo>
                    <a:pt x="2802" y="3770"/>
                    <a:pt x="2903" y="3804"/>
                    <a:pt x="2903" y="3837"/>
                  </a:cubicBezTo>
                  <a:cubicBezTo>
                    <a:pt x="2903" y="3804"/>
                    <a:pt x="2903" y="3804"/>
                    <a:pt x="2936" y="3804"/>
                  </a:cubicBezTo>
                  <a:cubicBezTo>
                    <a:pt x="2990" y="3872"/>
                    <a:pt x="3006" y="3884"/>
                    <a:pt x="3014" y="3884"/>
                  </a:cubicBezTo>
                  <a:cubicBezTo>
                    <a:pt x="3019" y="3884"/>
                    <a:pt x="3022" y="3880"/>
                    <a:pt x="3028" y="3880"/>
                  </a:cubicBezTo>
                  <a:cubicBezTo>
                    <a:pt x="3037" y="3880"/>
                    <a:pt x="3055" y="3889"/>
                    <a:pt x="3103" y="3937"/>
                  </a:cubicBezTo>
                  <a:cubicBezTo>
                    <a:pt x="3269" y="4037"/>
                    <a:pt x="3770" y="4771"/>
                    <a:pt x="3870" y="4938"/>
                  </a:cubicBezTo>
                  <a:cubicBezTo>
                    <a:pt x="4003" y="4971"/>
                    <a:pt x="4037" y="5104"/>
                    <a:pt x="4103" y="5171"/>
                  </a:cubicBezTo>
                  <a:cubicBezTo>
                    <a:pt x="4203" y="5271"/>
                    <a:pt x="4537" y="5772"/>
                    <a:pt x="4604" y="5872"/>
                  </a:cubicBezTo>
                  <a:cubicBezTo>
                    <a:pt x="4704" y="5972"/>
                    <a:pt x="4637" y="5972"/>
                    <a:pt x="4704" y="6038"/>
                  </a:cubicBezTo>
                  <a:cubicBezTo>
                    <a:pt x="4713" y="6030"/>
                    <a:pt x="4724" y="6025"/>
                    <a:pt x="4737" y="6025"/>
                  </a:cubicBezTo>
                  <a:cubicBezTo>
                    <a:pt x="4773" y="6025"/>
                    <a:pt x="4822" y="6056"/>
                    <a:pt x="4871" y="6105"/>
                  </a:cubicBezTo>
                  <a:cubicBezTo>
                    <a:pt x="4904" y="6139"/>
                    <a:pt x="5037" y="6172"/>
                    <a:pt x="5071" y="6272"/>
                  </a:cubicBezTo>
                  <a:lnTo>
                    <a:pt x="5037" y="6272"/>
                  </a:lnTo>
                  <a:cubicBezTo>
                    <a:pt x="5104" y="6305"/>
                    <a:pt x="5204" y="6439"/>
                    <a:pt x="5204" y="6472"/>
                  </a:cubicBezTo>
                  <a:cubicBezTo>
                    <a:pt x="5238" y="6606"/>
                    <a:pt x="5304" y="6772"/>
                    <a:pt x="5438" y="6872"/>
                  </a:cubicBezTo>
                  <a:lnTo>
                    <a:pt x="5404" y="7039"/>
                  </a:lnTo>
                  <a:cubicBezTo>
                    <a:pt x="5404" y="7039"/>
                    <a:pt x="6538" y="6472"/>
                    <a:pt x="6639" y="6139"/>
                  </a:cubicBezTo>
                  <a:lnTo>
                    <a:pt x="6705" y="6139"/>
                  </a:lnTo>
                  <a:lnTo>
                    <a:pt x="6639" y="6105"/>
                  </a:lnTo>
                  <a:cubicBezTo>
                    <a:pt x="6630" y="6088"/>
                    <a:pt x="6626" y="6075"/>
                    <a:pt x="6625" y="6066"/>
                  </a:cubicBezTo>
                  <a:lnTo>
                    <a:pt x="6625" y="6066"/>
                  </a:lnTo>
                  <a:lnTo>
                    <a:pt x="6639" y="6105"/>
                  </a:lnTo>
                  <a:cubicBezTo>
                    <a:pt x="6639" y="6086"/>
                    <a:pt x="6633" y="6072"/>
                    <a:pt x="6626" y="6061"/>
                  </a:cubicBezTo>
                  <a:lnTo>
                    <a:pt x="6626" y="6061"/>
                  </a:lnTo>
                  <a:cubicBezTo>
                    <a:pt x="6628" y="6038"/>
                    <a:pt x="6659" y="6038"/>
                    <a:pt x="6705" y="6038"/>
                  </a:cubicBezTo>
                  <a:cubicBezTo>
                    <a:pt x="6639" y="6038"/>
                    <a:pt x="6605" y="6005"/>
                    <a:pt x="6605" y="5972"/>
                  </a:cubicBezTo>
                  <a:cubicBezTo>
                    <a:pt x="6572" y="5938"/>
                    <a:pt x="6639" y="5938"/>
                    <a:pt x="6605" y="5872"/>
                  </a:cubicBezTo>
                  <a:cubicBezTo>
                    <a:pt x="6438" y="5605"/>
                    <a:pt x="6272" y="5305"/>
                    <a:pt x="6071" y="5004"/>
                  </a:cubicBezTo>
                  <a:lnTo>
                    <a:pt x="6105" y="5004"/>
                  </a:lnTo>
                  <a:cubicBezTo>
                    <a:pt x="6038" y="4938"/>
                    <a:pt x="5971" y="4838"/>
                    <a:pt x="5905" y="4804"/>
                  </a:cubicBezTo>
                  <a:lnTo>
                    <a:pt x="5905" y="4704"/>
                  </a:lnTo>
                  <a:cubicBezTo>
                    <a:pt x="5905" y="4704"/>
                    <a:pt x="5805" y="4637"/>
                    <a:pt x="5738" y="4504"/>
                  </a:cubicBezTo>
                  <a:cubicBezTo>
                    <a:pt x="5705" y="4170"/>
                    <a:pt x="5604" y="4104"/>
                    <a:pt x="5604" y="4104"/>
                  </a:cubicBezTo>
                  <a:lnTo>
                    <a:pt x="5571" y="4137"/>
                  </a:lnTo>
                  <a:cubicBezTo>
                    <a:pt x="5504" y="4037"/>
                    <a:pt x="5604" y="4037"/>
                    <a:pt x="5538" y="4004"/>
                  </a:cubicBezTo>
                  <a:lnTo>
                    <a:pt x="5538" y="4004"/>
                  </a:lnTo>
                  <a:cubicBezTo>
                    <a:pt x="5529" y="4007"/>
                    <a:pt x="5520" y="4008"/>
                    <a:pt x="5513" y="4008"/>
                  </a:cubicBezTo>
                  <a:cubicBezTo>
                    <a:pt x="5437" y="4008"/>
                    <a:pt x="5432" y="3870"/>
                    <a:pt x="5371" y="3870"/>
                  </a:cubicBezTo>
                  <a:lnTo>
                    <a:pt x="5371" y="3837"/>
                  </a:lnTo>
                  <a:cubicBezTo>
                    <a:pt x="5338" y="3837"/>
                    <a:pt x="5338" y="3804"/>
                    <a:pt x="5271" y="3804"/>
                  </a:cubicBezTo>
                  <a:lnTo>
                    <a:pt x="5271" y="3837"/>
                  </a:lnTo>
                  <a:lnTo>
                    <a:pt x="5238" y="3804"/>
                  </a:lnTo>
                  <a:cubicBezTo>
                    <a:pt x="5238" y="3770"/>
                    <a:pt x="5238" y="3770"/>
                    <a:pt x="5271" y="3770"/>
                  </a:cubicBezTo>
                  <a:cubicBezTo>
                    <a:pt x="5204" y="3603"/>
                    <a:pt x="4704" y="2936"/>
                    <a:pt x="4537" y="2803"/>
                  </a:cubicBezTo>
                  <a:lnTo>
                    <a:pt x="4537" y="2803"/>
                  </a:lnTo>
                  <a:cubicBezTo>
                    <a:pt x="4537" y="2836"/>
                    <a:pt x="4570" y="2870"/>
                    <a:pt x="4537" y="2936"/>
                  </a:cubicBezTo>
                  <a:cubicBezTo>
                    <a:pt x="4508" y="2936"/>
                    <a:pt x="4504" y="2863"/>
                    <a:pt x="4462" y="2863"/>
                  </a:cubicBezTo>
                  <a:cubicBezTo>
                    <a:pt x="4455" y="2863"/>
                    <a:pt x="4446" y="2865"/>
                    <a:pt x="4437" y="2870"/>
                  </a:cubicBezTo>
                  <a:cubicBezTo>
                    <a:pt x="4504" y="2803"/>
                    <a:pt x="4404" y="2803"/>
                    <a:pt x="4437" y="2703"/>
                  </a:cubicBezTo>
                  <a:lnTo>
                    <a:pt x="4437" y="2703"/>
                  </a:lnTo>
                  <a:lnTo>
                    <a:pt x="4404" y="2769"/>
                  </a:lnTo>
                  <a:lnTo>
                    <a:pt x="4404" y="2703"/>
                  </a:lnTo>
                  <a:cubicBezTo>
                    <a:pt x="4237" y="2603"/>
                    <a:pt x="4370" y="2669"/>
                    <a:pt x="4237" y="2536"/>
                  </a:cubicBezTo>
                  <a:cubicBezTo>
                    <a:pt x="4170" y="2469"/>
                    <a:pt x="4070" y="2469"/>
                    <a:pt x="4037" y="2436"/>
                  </a:cubicBezTo>
                  <a:cubicBezTo>
                    <a:pt x="4037" y="2436"/>
                    <a:pt x="4037" y="2469"/>
                    <a:pt x="4003" y="2469"/>
                  </a:cubicBezTo>
                  <a:cubicBezTo>
                    <a:pt x="4037" y="2436"/>
                    <a:pt x="3903" y="2436"/>
                    <a:pt x="3937" y="2369"/>
                  </a:cubicBezTo>
                  <a:cubicBezTo>
                    <a:pt x="3910" y="2369"/>
                    <a:pt x="3883" y="2326"/>
                    <a:pt x="3857" y="2326"/>
                  </a:cubicBezTo>
                  <a:cubicBezTo>
                    <a:pt x="3850" y="2326"/>
                    <a:pt x="3843" y="2329"/>
                    <a:pt x="3837" y="2336"/>
                  </a:cubicBezTo>
                  <a:cubicBezTo>
                    <a:pt x="3837" y="2302"/>
                    <a:pt x="3770" y="2269"/>
                    <a:pt x="3837" y="2269"/>
                  </a:cubicBezTo>
                  <a:cubicBezTo>
                    <a:pt x="3837" y="2202"/>
                    <a:pt x="3770" y="2202"/>
                    <a:pt x="3770" y="2202"/>
                  </a:cubicBezTo>
                  <a:lnTo>
                    <a:pt x="3770" y="2269"/>
                  </a:lnTo>
                  <a:cubicBezTo>
                    <a:pt x="3703" y="2169"/>
                    <a:pt x="3703" y="2136"/>
                    <a:pt x="3603" y="2136"/>
                  </a:cubicBezTo>
                  <a:lnTo>
                    <a:pt x="3603" y="2169"/>
                  </a:lnTo>
                  <a:cubicBezTo>
                    <a:pt x="3571" y="2137"/>
                    <a:pt x="3539" y="2105"/>
                    <a:pt x="3566" y="2044"/>
                  </a:cubicBezTo>
                  <a:lnTo>
                    <a:pt x="3566" y="2044"/>
                  </a:lnTo>
                  <a:cubicBezTo>
                    <a:pt x="3531" y="1989"/>
                    <a:pt x="3513" y="1969"/>
                    <a:pt x="3436" y="1969"/>
                  </a:cubicBezTo>
                  <a:lnTo>
                    <a:pt x="3436" y="2002"/>
                  </a:lnTo>
                  <a:cubicBezTo>
                    <a:pt x="3336" y="1969"/>
                    <a:pt x="2936" y="1635"/>
                    <a:pt x="2836" y="1602"/>
                  </a:cubicBezTo>
                  <a:lnTo>
                    <a:pt x="2836" y="1669"/>
                  </a:lnTo>
                  <a:lnTo>
                    <a:pt x="2736" y="1635"/>
                  </a:lnTo>
                  <a:cubicBezTo>
                    <a:pt x="2736" y="1635"/>
                    <a:pt x="2808" y="1581"/>
                    <a:pt x="2846" y="1579"/>
                  </a:cubicBezTo>
                  <a:lnTo>
                    <a:pt x="2846" y="1579"/>
                  </a:lnTo>
                  <a:cubicBezTo>
                    <a:pt x="2675" y="1408"/>
                    <a:pt x="2099" y="828"/>
                    <a:pt x="2035" y="701"/>
                  </a:cubicBezTo>
                  <a:cubicBezTo>
                    <a:pt x="2002" y="635"/>
                    <a:pt x="2069" y="668"/>
                    <a:pt x="2069" y="635"/>
                  </a:cubicBezTo>
                  <a:cubicBezTo>
                    <a:pt x="2035" y="618"/>
                    <a:pt x="2027" y="618"/>
                    <a:pt x="2023" y="618"/>
                  </a:cubicBezTo>
                  <a:cubicBezTo>
                    <a:pt x="2019" y="618"/>
                    <a:pt x="2019" y="618"/>
                    <a:pt x="2002" y="601"/>
                  </a:cubicBezTo>
                  <a:cubicBezTo>
                    <a:pt x="2002" y="601"/>
                    <a:pt x="2006" y="592"/>
                    <a:pt x="2012" y="584"/>
                  </a:cubicBezTo>
                  <a:lnTo>
                    <a:pt x="2012" y="584"/>
                  </a:lnTo>
                  <a:cubicBezTo>
                    <a:pt x="2017" y="594"/>
                    <a:pt x="2024" y="601"/>
                    <a:pt x="2035" y="601"/>
                  </a:cubicBezTo>
                  <a:cubicBezTo>
                    <a:pt x="2035" y="579"/>
                    <a:pt x="2032" y="572"/>
                    <a:pt x="2027" y="572"/>
                  </a:cubicBezTo>
                  <a:cubicBezTo>
                    <a:pt x="2022" y="572"/>
                    <a:pt x="2017" y="578"/>
                    <a:pt x="2012" y="584"/>
                  </a:cubicBezTo>
                  <a:lnTo>
                    <a:pt x="2012" y="584"/>
                  </a:lnTo>
                  <a:cubicBezTo>
                    <a:pt x="2002" y="565"/>
                    <a:pt x="2002" y="535"/>
                    <a:pt x="2002" y="535"/>
                  </a:cubicBezTo>
                  <a:cubicBezTo>
                    <a:pt x="2002" y="601"/>
                    <a:pt x="1935" y="635"/>
                    <a:pt x="1935" y="668"/>
                  </a:cubicBezTo>
                  <a:lnTo>
                    <a:pt x="1902" y="601"/>
                  </a:lnTo>
                  <a:lnTo>
                    <a:pt x="1935" y="535"/>
                  </a:lnTo>
                  <a:lnTo>
                    <a:pt x="1935" y="535"/>
                  </a:lnTo>
                  <a:cubicBezTo>
                    <a:pt x="1935" y="535"/>
                    <a:pt x="1902" y="556"/>
                    <a:pt x="1862" y="556"/>
                  </a:cubicBezTo>
                  <a:cubicBezTo>
                    <a:pt x="1832" y="556"/>
                    <a:pt x="1797" y="544"/>
                    <a:pt x="1768" y="501"/>
                  </a:cubicBezTo>
                  <a:cubicBezTo>
                    <a:pt x="1702" y="368"/>
                    <a:pt x="1568" y="301"/>
                    <a:pt x="1502" y="201"/>
                  </a:cubicBezTo>
                  <a:lnTo>
                    <a:pt x="1568" y="201"/>
                  </a:lnTo>
                  <a:lnTo>
                    <a:pt x="1535" y="168"/>
                  </a:lnTo>
                  <a:cubicBezTo>
                    <a:pt x="1535" y="175"/>
                    <a:pt x="1533" y="177"/>
                    <a:pt x="1531" y="177"/>
                  </a:cubicBezTo>
                  <a:cubicBezTo>
                    <a:pt x="1525" y="177"/>
                    <a:pt x="1512" y="158"/>
                    <a:pt x="1505" y="158"/>
                  </a:cubicBezTo>
                  <a:cubicBezTo>
                    <a:pt x="1503" y="158"/>
                    <a:pt x="1502" y="161"/>
                    <a:pt x="1502" y="168"/>
                  </a:cubicBezTo>
                  <a:cubicBezTo>
                    <a:pt x="1368" y="168"/>
                    <a:pt x="133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89;p49">
              <a:extLst>
                <a:ext uri="{FF2B5EF4-FFF2-40B4-BE49-F238E27FC236}">
                  <a16:creationId xmlns:a16="http://schemas.microsoft.com/office/drawing/2014/main" id="{9129D5A7-07E5-4684-A8B8-8F57AD326DC3}"/>
                </a:ext>
              </a:extLst>
            </p:cNvPr>
            <p:cNvSpPr/>
            <p:nvPr/>
          </p:nvSpPr>
          <p:spPr>
            <a:xfrm>
              <a:off x="2611200" y="1268025"/>
              <a:ext cx="228525" cy="107600"/>
            </a:xfrm>
            <a:custGeom>
              <a:avLst/>
              <a:gdLst/>
              <a:ahLst/>
              <a:cxnLst/>
              <a:rect l="l" t="t" r="r" b="b"/>
              <a:pathLst>
                <a:path w="9141" h="4304" extrusionOk="0">
                  <a:moveTo>
                    <a:pt x="6005" y="701"/>
                  </a:moveTo>
                  <a:cubicBezTo>
                    <a:pt x="6000" y="701"/>
                    <a:pt x="5996" y="702"/>
                    <a:pt x="5992" y="705"/>
                  </a:cubicBezTo>
                  <a:lnTo>
                    <a:pt x="5992" y="705"/>
                  </a:lnTo>
                  <a:cubicBezTo>
                    <a:pt x="5997" y="703"/>
                    <a:pt x="6001" y="702"/>
                    <a:pt x="6005" y="701"/>
                  </a:cubicBezTo>
                  <a:close/>
                  <a:moveTo>
                    <a:pt x="8473" y="0"/>
                  </a:moveTo>
                  <a:cubicBezTo>
                    <a:pt x="8073" y="34"/>
                    <a:pt x="7706" y="100"/>
                    <a:pt x="7339" y="200"/>
                  </a:cubicBezTo>
                  <a:lnTo>
                    <a:pt x="7339" y="167"/>
                  </a:lnTo>
                  <a:cubicBezTo>
                    <a:pt x="7206" y="200"/>
                    <a:pt x="7139" y="200"/>
                    <a:pt x="7039" y="267"/>
                  </a:cubicBezTo>
                  <a:cubicBezTo>
                    <a:pt x="7006" y="267"/>
                    <a:pt x="7006" y="200"/>
                    <a:pt x="7006" y="200"/>
                  </a:cubicBezTo>
                  <a:cubicBezTo>
                    <a:pt x="7006" y="200"/>
                    <a:pt x="6872" y="267"/>
                    <a:pt x="6705" y="300"/>
                  </a:cubicBezTo>
                  <a:cubicBezTo>
                    <a:pt x="6639" y="300"/>
                    <a:pt x="6572" y="334"/>
                    <a:pt x="6505" y="334"/>
                  </a:cubicBezTo>
                  <a:cubicBezTo>
                    <a:pt x="6572" y="534"/>
                    <a:pt x="6539" y="534"/>
                    <a:pt x="6539" y="534"/>
                  </a:cubicBezTo>
                  <a:lnTo>
                    <a:pt x="6539" y="634"/>
                  </a:lnTo>
                  <a:cubicBezTo>
                    <a:pt x="6523" y="638"/>
                    <a:pt x="6511" y="639"/>
                    <a:pt x="6501" y="639"/>
                  </a:cubicBezTo>
                  <a:cubicBezTo>
                    <a:pt x="6443" y="639"/>
                    <a:pt x="6467" y="582"/>
                    <a:pt x="6429" y="582"/>
                  </a:cubicBezTo>
                  <a:cubicBezTo>
                    <a:pt x="6417" y="582"/>
                    <a:pt x="6399" y="587"/>
                    <a:pt x="6372" y="601"/>
                  </a:cubicBezTo>
                  <a:cubicBezTo>
                    <a:pt x="6372" y="667"/>
                    <a:pt x="6205" y="634"/>
                    <a:pt x="6172" y="667"/>
                  </a:cubicBezTo>
                  <a:cubicBezTo>
                    <a:pt x="6172" y="667"/>
                    <a:pt x="6138" y="667"/>
                    <a:pt x="6138" y="634"/>
                  </a:cubicBezTo>
                  <a:cubicBezTo>
                    <a:pt x="6138" y="667"/>
                    <a:pt x="6072" y="667"/>
                    <a:pt x="6038" y="667"/>
                  </a:cubicBezTo>
                  <a:lnTo>
                    <a:pt x="6072" y="701"/>
                  </a:lnTo>
                  <a:lnTo>
                    <a:pt x="6005" y="767"/>
                  </a:lnTo>
                  <a:cubicBezTo>
                    <a:pt x="5977" y="767"/>
                    <a:pt x="5972" y="719"/>
                    <a:pt x="5992" y="705"/>
                  </a:cubicBezTo>
                  <a:lnTo>
                    <a:pt x="5992" y="705"/>
                  </a:lnTo>
                  <a:cubicBezTo>
                    <a:pt x="5768" y="774"/>
                    <a:pt x="4867" y="935"/>
                    <a:pt x="4704" y="1001"/>
                  </a:cubicBezTo>
                  <a:cubicBezTo>
                    <a:pt x="4721" y="1018"/>
                    <a:pt x="4746" y="1018"/>
                    <a:pt x="4771" y="1018"/>
                  </a:cubicBezTo>
                  <a:cubicBezTo>
                    <a:pt x="4796" y="1018"/>
                    <a:pt x="4821" y="1018"/>
                    <a:pt x="4837" y="1034"/>
                  </a:cubicBezTo>
                  <a:cubicBezTo>
                    <a:pt x="4821" y="1068"/>
                    <a:pt x="4796" y="1068"/>
                    <a:pt x="4775" y="1068"/>
                  </a:cubicBezTo>
                  <a:cubicBezTo>
                    <a:pt x="4754" y="1068"/>
                    <a:pt x="4737" y="1068"/>
                    <a:pt x="4737" y="1101"/>
                  </a:cubicBezTo>
                  <a:cubicBezTo>
                    <a:pt x="4721" y="1051"/>
                    <a:pt x="4696" y="1051"/>
                    <a:pt x="4662" y="1051"/>
                  </a:cubicBezTo>
                  <a:cubicBezTo>
                    <a:pt x="4629" y="1051"/>
                    <a:pt x="4587" y="1051"/>
                    <a:pt x="4537" y="1001"/>
                  </a:cubicBezTo>
                  <a:lnTo>
                    <a:pt x="4537" y="1034"/>
                  </a:lnTo>
                  <a:lnTo>
                    <a:pt x="4504" y="1001"/>
                  </a:lnTo>
                  <a:cubicBezTo>
                    <a:pt x="4404" y="1068"/>
                    <a:pt x="4395" y="1076"/>
                    <a:pt x="4383" y="1076"/>
                  </a:cubicBezTo>
                  <a:cubicBezTo>
                    <a:pt x="4379" y="1076"/>
                    <a:pt x="4374" y="1075"/>
                    <a:pt x="4365" y="1075"/>
                  </a:cubicBezTo>
                  <a:cubicBezTo>
                    <a:pt x="4348" y="1075"/>
                    <a:pt x="4315" y="1079"/>
                    <a:pt x="4237" y="1101"/>
                  </a:cubicBezTo>
                  <a:cubicBezTo>
                    <a:pt x="4137" y="1134"/>
                    <a:pt x="4070" y="1201"/>
                    <a:pt x="4003" y="1201"/>
                  </a:cubicBezTo>
                  <a:cubicBezTo>
                    <a:pt x="4003" y="1201"/>
                    <a:pt x="4037" y="1201"/>
                    <a:pt x="4003" y="1234"/>
                  </a:cubicBezTo>
                  <a:cubicBezTo>
                    <a:pt x="4003" y="1229"/>
                    <a:pt x="4001" y="1227"/>
                    <a:pt x="3997" y="1227"/>
                  </a:cubicBezTo>
                  <a:cubicBezTo>
                    <a:pt x="3982" y="1227"/>
                    <a:pt x="3943" y="1258"/>
                    <a:pt x="3920" y="1258"/>
                  </a:cubicBezTo>
                  <a:cubicBezTo>
                    <a:pt x="3910" y="1258"/>
                    <a:pt x="3903" y="1252"/>
                    <a:pt x="3903" y="1234"/>
                  </a:cubicBezTo>
                  <a:cubicBezTo>
                    <a:pt x="3870" y="1234"/>
                    <a:pt x="3803" y="1301"/>
                    <a:pt x="3837" y="1334"/>
                  </a:cubicBezTo>
                  <a:cubicBezTo>
                    <a:pt x="3820" y="1318"/>
                    <a:pt x="3787" y="1318"/>
                    <a:pt x="3762" y="1318"/>
                  </a:cubicBezTo>
                  <a:cubicBezTo>
                    <a:pt x="3737" y="1318"/>
                    <a:pt x="3720" y="1318"/>
                    <a:pt x="3737" y="1301"/>
                  </a:cubicBezTo>
                  <a:cubicBezTo>
                    <a:pt x="3703" y="1301"/>
                    <a:pt x="3703" y="1301"/>
                    <a:pt x="3670" y="1334"/>
                  </a:cubicBezTo>
                  <a:lnTo>
                    <a:pt x="3703" y="1334"/>
                  </a:lnTo>
                  <a:cubicBezTo>
                    <a:pt x="3637" y="1368"/>
                    <a:pt x="3536" y="1334"/>
                    <a:pt x="3503" y="1401"/>
                  </a:cubicBezTo>
                  <a:lnTo>
                    <a:pt x="3536" y="1401"/>
                  </a:lnTo>
                  <a:cubicBezTo>
                    <a:pt x="3520" y="1435"/>
                    <a:pt x="3486" y="1451"/>
                    <a:pt x="3453" y="1451"/>
                  </a:cubicBezTo>
                  <a:cubicBezTo>
                    <a:pt x="3420" y="1451"/>
                    <a:pt x="3386" y="1435"/>
                    <a:pt x="3370" y="1401"/>
                  </a:cubicBezTo>
                  <a:lnTo>
                    <a:pt x="3403" y="1368"/>
                  </a:lnTo>
                  <a:lnTo>
                    <a:pt x="3403" y="1368"/>
                  </a:lnTo>
                  <a:cubicBezTo>
                    <a:pt x="3336" y="1401"/>
                    <a:pt x="3236" y="1401"/>
                    <a:pt x="3170" y="1501"/>
                  </a:cubicBezTo>
                  <a:lnTo>
                    <a:pt x="3203" y="1501"/>
                  </a:lnTo>
                  <a:cubicBezTo>
                    <a:pt x="3136" y="1601"/>
                    <a:pt x="2569" y="1801"/>
                    <a:pt x="2502" y="1935"/>
                  </a:cubicBezTo>
                  <a:lnTo>
                    <a:pt x="2536" y="1968"/>
                  </a:lnTo>
                  <a:lnTo>
                    <a:pt x="2469" y="2035"/>
                  </a:lnTo>
                  <a:lnTo>
                    <a:pt x="2469" y="1868"/>
                  </a:lnTo>
                  <a:cubicBezTo>
                    <a:pt x="2302" y="1902"/>
                    <a:pt x="1368" y="2235"/>
                    <a:pt x="1168" y="2302"/>
                  </a:cubicBezTo>
                  <a:cubicBezTo>
                    <a:pt x="1068" y="2302"/>
                    <a:pt x="1135" y="2202"/>
                    <a:pt x="1135" y="2202"/>
                  </a:cubicBezTo>
                  <a:lnTo>
                    <a:pt x="1135" y="2202"/>
                  </a:lnTo>
                  <a:cubicBezTo>
                    <a:pt x="1035" y="2235"/>
                    <a:pt x="1135" y="2235"/>
                    <a:pt x="1035" y="2302"/>
                  </a:cubicBezTo>
                  <a:cubicBezTo>
                    <a:pt x="1001" y="2302"/>
                    <a:pt x="1035" y="2235"/>
                    <a:pt x="1035" y="2235"/>
                  </a:cubicBezTo>
                  <a:cubicBezTo>
                    <a:pt x="1001" y="2235"/>
                    <a:pt x="1001" y="2235"/>
                    <a:pt x="1001" y="2302"/>
                  </a:cubicBezTo>
                  <a:cubicBezTo>
                    <a:pt x="1035" y="2302"/>
                    <a:pt x="1035" y="2369"/>
                    <a:pt x="1068" y="2369"/>
                  </a:cubicBezTo>
                  <a:lnTo>
                    <a:pt x="1001" y="2402"/>
                  </a:lnTo>
                  <a:lnTo>
                    <a:pt x="1001" y="2369"/>
                  </a:lnTo>
                  <a:cubicBezTo>
                    <a:pt x="1001" y="2369"/>
                    <a:pt x="1001" y="2502"/>
                    <a:pt x="868" y="2502"/>
                  </a:cubicBezTo>
                  <a:cubicBezTo>
                    <a:pt x="701" y="2535"/>
                    <a:pt x="568" y="2569"/>
                    <a:pt x="401" y="2635"/>
                  </a:cubicBezTo>
                  <a:cubicBezTo>
                    <a:pt x="401" y="2569"/>
                    <a:pt x="468" y="2569"/>
                    <a:pt x="468" y="2535"/>
                  </a:cubicBezTo>
                  <a:lnTo>
                    <a:pt x="368" y="2535"/>
                  </a:lnTo>
                  <a:cubicBezTo>
                    <a:pt x="401" y="2569"/>
                    <a:pt x="334" y="2569"/>
                    <a:pt x="334" y="2569"/>
                  </a:cubicBezTo>
                  <a:cubicBezTo>
                    <a:pt x="234" y="2702"/>
                    <a:pt x="67" y="2669"/>
                    <a:pt x="1" y="2735"/>
                  </a:cubicBezTo>
                  <a:cubicBezTo>
                    <a:pt x="1" y="2836"/>
                    <a:pt x="234" y="4136"/>
                    <a:pt x="234" y="4237"/>
                  </a:cubicBezTo>
                  <a:lnTo>
                    <a:pt x="234" y="4203"/>
                  </a:lnTo>
                  <a:cubicBezTo>
                    <a:pt x="255" y="4196"/>
                    <a:pt x="270" y="4194"/>
                    <a:pt x="282" y="4194"/>
                  </a:cubicBezTo>
                  <a:cubicBezTo>
                    <a:pt x="312" y="4194"/>
                    <a:pt x="312" y="4213"/>
                    <a:pt x="320" y="4213"/>
                  </a:cubicBezTo>
                  <a:cubicBezTo>
                    <a:pt x="323" y="4213"/>
                    <a:pt x="327" y="4210"/>
                    <a:pt x="334" y="4203"/>
                  </a:cubicBezTo>
                  <a:lnTo>
                    <a:pt x="334" y="4203"/>
                  </a:lnTo>
                  <a:cubicBezTo>
                    <a:pt x="334" y="4237"/>
                    <a:pt x="301" y="4303"/>
                    <a:pt x="234" y="4303"/>
                  </a:cubicBezTo>
                  <a:cubicBezTo>
                    <a:pt x="301" y="4303"/>
                    <a:pt x="368" y="4303"/>
                    <a:pt x="368" y="4237"/>
                  </a:cubicBezTo>
                  <a:cubicBezTo>
                    <a:pt x="401" y="4237"/>
                    <a:pt x="368" y="4303"/>
                    <a:pt x="468" y="4303"/>
                  </a:cubicBezTo>
                  <a:cubicBezTo>
                    <a:pt x="501" y="4237"/>
                    <a:pt x="534" y="4203"/>
                    <a:pt x="568" y="4203"/>
                  </a:cubicBezTo>
                  <a:cubicBezTo>
                    <a:pt x="701" y="4203"/>
                    <a:pt x="734" y="4070"/>
                    <a:pt x="835" y="4070"/>
                  </a:cubicBezTo>
                  <a:cubicBezTo>
                    <a:pt x="868" y="4070"/>
                    <a:pt x="968" y="4036"/>
                    <a:pt x="1001" y="4036"/>
                  </a:cubicBezTo>
                  <a:cubicBezTo>
                    <a:pt x="968" y="4036"/>
                    <a:pt x="968" y="4003"/>
                    <a:pt x="1001" y="4003"/>
                  </a:cubicBezTo>
                  <a:cubicBezTo>
                    <a:pt x="1068" y="4003"/>
                    <a:pt x="1135" y="3970"/>
                    <a:pt x="1201" y="3970"/>
                  </a:cubicBezTo>
                  <a:lnTo>
                    <a:pt x="1235" y="3936"/>
                  </a:lnTo>
                  <a:cubicBezTo>
                    <a:pt x="1502" y="3836"/>
                    <a:pt x="2536" y="3469"/>
                    <a:pt x="2803" y="3369"/>
                  </a:cubicBezTo>
                  <a:cubicBezTo>
                    <a:pt x="3203" y="3269"/>
                    <a:pt x="4003" y="3002"/>
                    <a:pt x="4404" y="2836"/>
                  </a:cubicBezTo>
                  <a:cubicBezTo>
                    <a:pt x="4433" y="2845"/>
                    <a:pt x="4459" y="2849"/>
                    <a:pt x="4485" y="2849"/>
                  </a:cubicBezTo>
                  <a:cubicBezTo>
                    <a:pt x="4546" y="2849"/>
                    <a:pt x="4600" y="2826"/>
                    <a:pt x="4671" y="2802"/>
                  </a:cubicBezTo>
                  <a:cubicBezTo>
                    <a:pt x="4637" y="2802"/>
                    <a:pt x="4637" y="2769"/>
                    <a:pt x="4671" y="2769"/>
                  </a:cubicBezTo>
                  <a:cubicBezTo>
                    <a:pt x="4871" y="2702"/>
                    <a:pt x="4671" y="2702"/>
                    <a:pt x="4871" y="2635"/>
                  </a:cubicBezTo>
                  <a:cubicBezTo>
                    <a:pt x="5138" y="2502"/>
                    <a:pt x="6038" y="2335"/>
                    <a:pt x="6238" y="2302"/>
                  </a:cubicBezTo>
                  <a:cubicBezTo>
                    <a:pt x="6338" y="2202"/>
                    <a:pt x="6505" y="2202"/>
                    <a:pt x="6639" y="2135"/>
                  </a:cubicBezTo>
                  <a:cubicBezTo>
                    <a:pt x="6739" y="2102"/>
                    <a:pt x="7473" y="1968"/>
                    <a:pt x="7573" y="1935"/>
                  </a:cubicBezTo>
                  <a:lnTo>
                    <a:pt x="7539" y="1935"/>
                  </a:lnTo>
                  <a:cubicBezTo>
                    <a:pt x="7584" y="1902"/>
                    <a:pt x="7613" y="1890"/>
                    <a:pt x="7636" y="1890"/>
                  </a:cubicBezTo>
                  <a:cubicBezTo>
                    <a:pt x="7680" y="1890"/>
                    <a:pt x="7695" y="1935"/>
                    <a:pt x="7739" y="1935"/>
                  </a:cubicBezTo>
                  <a:cubicBezTo>
                    <a:pt x="7706" y="1835"/>
                    <a:pt x="7840" y="1801"/>
                    <a:pt x="7873" y="1801"/>
                  </a:cubicBezTo>
                  <a:cubicBezTo>
                    <a:pt x="7906" y="1768"/>
                    <a:pt x="8040" y="1668"/>
                    <a:pt x="8173" y="1635"/>
                  </a:cubicBezTo>
                  <a:lnTo>
                    <a:pt x="8173" y="1668"/>
                  </a:lnTo>
                  <a:cubicBezTo>
                    <a:pt x="8240" y="1635"/>
                    <a:pt x="8407" y="1601"/>
                    <a:pt x="8473" y="1601"/>
                  </a:cubicBezTo>
                  <a:cubicBezTo>
                    <a:pt x="8573" y="1601"/>
                    <a:pt x="8840" y="1601"/>
                    <a:pt x="9007" y="1501"/>
                  </a:cubicBezTo>
                  <a:lnTo>
                    <a:pt x="9140" y="1601"/>
                  </a:lnTo>
                  <a:cubicBezTo>
                    <a:pt x="9140" y="1601"/>
                    <a:pt x="9040" y="300"/>
                    <a:pt x="8740" y="100"/>
                  </a:cubicBezTo>
                  <a:lnTo>
                    <a:pt x="8740" y="34"/>
                  </a:lnTo>
                  <a:lnTo>
                    <a:pt x="8707" y="34"/>
                  </a:lnTo>
                  <a:cubicBezTo>
                    <a:pt x="8662" y="34"/>
                    <a:pt x="8648" y="63"/>
                    <a:pt x="8643" y="63"/>
                  </a:cubicBezTo>
                  <a:cubicBezTo>
                    <a:pt x="8640" y="63"/>
                    <a:pt x="8640" y="56"/>
                    <a:pt x="8640" y="34"/>
                  </a:cubicBezTo>
                  <a:lnTo>
                    <a:pt x="8707" y="34"/>
                  </a:lnTo>
                  <a:cubicBezTo>
                    <a:pt x="8673" y="34"/>
                    <a:pt x="8673" y="0"/>
                    <a:pt x="8707" y="0"/>
                  </a:cubicBezTo>
                  <a:lnTo>
                    <a:pt x="8673" y="0"/>
                  </a:lnTo>
                  <a:cubicBezTo>
                    <a:pt x="8648" y="0"/>
                    <a:pt x="8605" y="56"/>
                    <a:pt x="8570" y="56"/>
                  </a:cubicBezTo>
                  <a:cubicBezTo>
                    <a:pt x="8559" y="56"/>
                    <a:pt x="8548" y="50"/>
                    <a:pt x="8540" y="34"/>
                  </a:cubicBezTo>
                  <a:cubicBezTo>
                    <a:pt x="8507" y="34"/>
                    <a:pt x="8540" y="0"/>
                    <a:pt x="8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52"/>
          <p:cNvSpPr txBox="1">
            <a:spLocks noGrp="1"/>
          </p:cNvSpPr>
          <p:nvPr>
            <p:ph type="title"/>
          </p:nvPr>
        </p:nvSpPr>
        <p:spPr>
          <a:xfrm>
            <a:off x="713225" y="1451338"/>
            <a:ext cx="41835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4,09</a:t>
            </a:r>
            <a:br>
              <a:rPr lang="en" dirty="0"/>
            </a:br>
            <a:endParaRPr dirty="0"/>
          </a:p>
        </p:txBody>
      </p:sp>
      <p:sp>
        <p:nvSpPr>
          <p:cNvPr id="1566" name="Google Shape;1566;p52"/>
          <p:cNvSpPr txBox="1">
            <a:spLocks noGrp="1"/>
          </p:cNvSpPr>
          <p:nvPr>
            <p:ph type="subTitle" idx="1"/>
          </p:nvPr>
        </p:nvSpPr>
        <p:spPr>
          <a:xfrm>
            <a:off x="713225" y="3037263"/>
            <a:ext cx="3180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1FB99-D77C-4684-A13D-7191471CF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16" y="-16393"/>
            <a:ext cx="4099148" cy="5159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D11955-043A-4BF2-914B-E17DF81ADB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-29616"/>
            <a:ext cx="4368248" cy="520273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141E8EE-2229-49FF-9302-C77F22C93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529" y="1581901"/>
            <a:ext cx="1329043" cy="114005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D41482E-A908-48BB-9C97-C571B3B1B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960" y="3421411"/>
            <a:ext cx="1377815" cy="11400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952;p42">
            <a:extLst>
              <a:ext uri="{FF2B5EF4-FFF2-40B4-BE49-F238E27FC236}">
                <a16:creationId xmlns:a16="http://schemas.microsoft.com/office/drawing/2014/main" id="{78DCC0DC-71FF-4DD2-A2C0-EF89F354A2BF}"/>
              </a:ext>
            </a:extLst>
          </p:cNvPr>
          <p:cNvGrpSpPr/>
          <p:nvPr/>
        </p:nvGrpSpPr>
        <p:grpSpPr>
          <a:xfrm>
            <a:off x="4205158" y="564951"/>
            <a:ext cx="4938841" cy="4356035"/>
            <a:chOff x="6105705" y="1684931"/>
            <a:chExt cx="2565576" cy="2450287"/>
          </a:xfrm>
        </p:grpSpPr>
        <p:sp>
          <p:nvSpPr>
            <p:cNvPr id="84" name="Google Shape;953;p42">
              <a:extLst>
                <a:ext uri="{FF2B5EF4-FFF2-40B4-BE49-F238E27FC236}">
                  <a16:creationId xmlns:a16="http://schemas.microsoft.com/office/drawing/2014/main" id="{3308BB82-E6BC-40F1-A006-8F477171292D}"/>
                </a:ext>
              </a:extLst>
            </p:cNvPr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954;p42">
              <a:extLst>
                <a:ext uri="{FF2B5EF4-FFF2-40B4-BE49-F238E27FC236}">
                  <a16:creationId xmlns:a16="http://schemas.microsoft.com/office/drawing/2014/main" id="{0787802E-1B10-4EB6-B36C-4EDD33B8E6A1}"/>
                </a:ext>
              </a:extLst>
            </p:cNvPr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955;p42">
              <a:extLst>
                <a:ext uri="{FF2B5EF4-FFF2-40B4-BE49-F238E27FC236}">
                  <a16:creationId xmlns:a16="http://schemas.microsoft.com/office/drawing/2014/main" id="{8555049D-7F9C-493D-A562-406D0AADB98A}"/>
                </a:ext>
              </a:extLst>
            </p:cNvPr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956;p42">
              <a:extLst>
                <a:ext uri="{FF2B5EF4-FFF2-40B4-BE49-F238E27FC236}">
                  <a16:creationId xmlns:a16="http://schemas.microsoft.com/office/drawing/2014/main" id="{906A1368-38B6-4456-B30B-B204339CC92F}"/>
                </a:ext>
              </a:extLst>
            </p:cNvPr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957;p42">
              <a:extLst>
                <a:ext uri="{FF2B5EF4-FFF2-40B4-BE49-F238E27FC236}">
                  <a16:creationId xmlns:a16="http://schemas.microsoft.com/office/drawing/2014/main" id="{DBE1ACE2-1CC8-4DC2-B9CA-CF912CECE4FC}"/>
                </a:ext>
              </a:extLst>
            </p:cNvPr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958;p42">
              <a:extLst>
                <a:ext uri="{FF2B5EF4-FFF2-40B4-BE49-F238E27FC236}">
                  <a16:creationId xmlns:a16="http://schemas.microsoft.com/office/drawing/2014/main" id="{9F37A5DC-2D07-4D9A-B4F8-1ADB8ACE77BA}"/>
                </a:ext>
              </a:extLst>
            </p:cNvPr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59;p42">
              <a:extLst>
                <a:ext uri="{FF2B5EF4-FFF2-40B4-BE49-F238E27FC236}">
                  <a16:creationId xmlns:a16="http://schemas.microsoft.com/office/drawing/2014/main" id="{D25A02CF-92DA-4D24-8F11-C43D74377761}"/>
                </a:ext>
              </a:extLst>
            </p:cNvPr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60;p42">
              <a:extLst>
                <a:ext uri="{FF2B5EF4-FFF2-40B4-BE49-F238E27FC236}">
                  <a16:creationId xmlns:a16="http://schemas.microsoft.com/office/drawing/2014/main" id="{2471F934-B806-45E0-8C69-7141DEA65C0C}"/>
                </a:ext>
              </a:extLst>
            </p:cNvPr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61;p42">
              <a:extLst>
                <a:ext uri="{FF2B5EF4-FFF2-40B4-BE49-F238E27FC236}">
                  <a16:creationId xmlns:a16="http://schemas.microsoft.com/office/drawing/2014/main" id="{4A8547E7-3C6E-47CE-B23D-6954E6984917}"/>
                </a:ext>
              </a:extLst>
            </p:cNvPr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62;p42">
              <a:extLst>
                <a:ext uri="{FF2B5EF4-FFF2-40B4-BE49-F238E27FC236}">
                  <a16:creationId xmlns:a16="http://schemas.microsoft.com/office/drawing/2014/main" id="{8D541346-47F9-419E-8554-41A1C3D2684E}"/>
                </a:ext>
              </a:extLst>
            </p:cNvPr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63;p42">
              <a:extLst>
                <a:ext uri="{FF2B5EF4-FFF2-40B4-BE49-F238E27FC236}">
                  <a16:creationId xmlns:a16="http://schemas.microsoft.com/office/drawing/2014/main" id="{A03025E0-6745-4A8B-8C09-49488A9D6352}"/>
                </a:ext>
              </a:extLst>
            </p:cNvPr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64;p42">
              <a:extLst>
                <a:ext uri="{FF2B5EF4-FFF2-40B4-BE49-F238E27FC236}">
                  <a16:creationId xmlns:a16="http://schemas.microsoft.com/office/drawing/2014/main" id="{F5FC577F-03A5-488F-A287-A9DC49F370C0}"/>
                </a:ext>
              </a:extLst>
            </p:cNvPr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65;p42">
              <a:extLst>
                <a:ext uri="{FF2B5EF4-FFF2-40B4-BE49-F238E27FC236}">
                  <a16:creationId xmlns:a16="http://schemas.microsoft.com/office/drawing/2014/main" id="{7131ED39-60D5-46A5-B041-3624A25F9303}"/>
                </a:ext>
              </a:extLst>
            </p:cNvPr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66;p42">
              <a:extLst>
                <a:ext uri="{FF2B5EF4-FFF2-40B4-BE49-F238E27FC236}">
                  <a16:creationId xmlns:a16="http://schemas.microsoft.com/office/drawing/2014/main" id="{D596F671-62A1-4F43-B8B4-0AC06C0B3D81}"/>
                </a:ext>
              </a:extLst>
            </p:cNvPr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89" name="Google Shape;1489;p51"/>
          <p:cNvSpPr txBox="1">
            <a:spLocks noGrp="1"/>
          </p:cNvSpPr>
          <p:nvPr>
            <p:ph type="title"/>
          </p:nvPr>
        </p:nvSpPr>
        <p:spPr>
          <a:xfrm>
            <a:off x="316929" y="565035"/>
            <a:ext cx="7074471" cy="5026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1"/>
                </a:solidFill>
              </a:rPr>
              <a:t>Pagina contact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490" name="Google Shape;1490;p51"/>
          <p:cNvSpPr txBox="1">
            <a:spLocks noGrp="1"/>
          </p:cNvSpPr>
          <p:nvPr>
            <p:ph type="subTitle" idx="1"/>
          </p:nvPr>
        </p:nvSpPr>
        <p:spPr>
          <a:xfrm>
            <a:off x="3914800" y="1910151"/>
            <a:ext cx="45159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our students continue their studies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51"/>
          <p:cNvSpPr txBox="1">
            <a:spLocks noGrp="1"/>
          </p:cNvSpPr>
          <p:nvPr>
            <p:ph type="subTitle" idx="2"/>
          </p:nvPr>
        </p:nvSpPr>
        <p:spPr>
          <a:xfrm>
            <a:off x="3914800" y="2857500"/>
            <a:ext cx="45159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our students have above average grades </a:t>
            </a:r>
            <a:endParaRPr/>
          </a:p>
        </p:txBody>
      </p:sp>
      <p:sp>
        <p:nvSpPr>
          <p:cNvPr id="1492" name="Google Shape;1492;p51"/>
          <p:cNvSpPr txBox="1">
            <a:spLocks noGrp="1"/>
          </p:cNvSpPr>
          <p:nvPr>
            <p:ph type="title" idx="3"/>
          </p:nvPr>
        </p:nvSpPr>
        <p:spPr>
          <a:xfrm>
            <a:off x="3914800" y="1442250"/>
            <a:ext cx="4515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146,000</a:t>
            </a:r>
            <a:endParaRPr dirty="0"/>
          </a:p>
        </p:txBody>
      </p:sp>
      <p:sp>
        <p:nvSpPr>
          <p:cNvPr id="1493" name="Google Shape;1493;p51"/>
          <p:cNvSpPr txBox="1">
            <a:spLocks noGrp="1"/>
          </p:cNvSpPr>
          <p:nvPr>
            <p:ph type="title" idx="4"/>
          </p:nvPr>
        </p:nvSpPr>
        <p:spPr>
          <a:xfrm>
            <a:off x="3914800" y="2389602"/>
            <a:ext cx="4515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127,987</a:t>
            </a:r>
            <a:endParaRPr/>
          </a:p>
        </p:txBody>
      </p:sp>
      <p:sp>
        <p:nvSpPr>
          <p:cNvPr id="1494" name="Google Shape;1494;p51"/>
          <p:cNvSpPr txBox="1">
            <a:spLocks noGrp="1"/>
          </p:cNvSpPr>
          <p:nvPr>
            <p:ph type="subTitle" idx="5"/>
          </p:nvPr>
        </p:nvSpPr>
        <p:spPr>
          <a:xfrm>
            <a:off x="4114313" y="3713670"/>
            <a:ext cx="4515900" cy="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were enrolled last year</a:t>
            </a:r>
            <a:endParaRPr/>
          </a:p>
        </p:txBody>
      </p:sp>
      <p:sp>
        <p:nvSpPr>
          <p:cNvPr id="1495" name="Google Shape;1495;p51"/>
          <p:cNvSpPr txBox="1">
            <a:spLocks noGrp="1"/>
          </p:cNvSpPr>
          <p:nvPr>
            <p:ph type="title" idx="6"/>
          </p:nvPr>
        </p:nvSpPr>
        <p:spPr>
          <a:xfrm>
            <a:off x="3914800" y="3336954"/>
            <a:ext cx="4515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38,980</a:t>
            </a:r>
            <a:endParaRPr dirty="0"/>
          </a:p>
        </p:txBody>
      </p:sp>
      <p:grpSp>
        <p:nvGrpSpPr>
          <p:cNvPr id="1496" name="Google Shape;1496;p51"/>
          <p:cNvGrpSpPr/>
          <p:nvPr/>
        </p:nvGrpSpPr>
        <p:grpSpPr>
          <a:xfrm>
            <a:off x="23334" y="564952"/>
            <a:ext cx="4181824" cy="4356034"/>
            <a:chOff x="6105705" y="1684931"/>
            <a:chExt cx="2565576" cy="2450287"/>
          </a:xfrm>
        </p:grpSpPr>
        <p:sp>
          <p:nvSpPr>
            <p:cNvPr id="1497" name="Google Shape;1497;p5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6105705" y="1956757"/>
              <a:ext cx="2565576" cy="21624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1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1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1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1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1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video-1641987395">
            <a:hlinkClick r:id="" action="ppaction://media"/>
            <a:extLst>
              <a:ext uri="{FF2B5EF4-FFF2-40B4-BE49-F238E27FC236}">
                <a16:creationId xmlns:a16="http://schemas.microsoft.com/office/drawing/2014/main" id="{668FE569-E4FF-4567-85EB-176BCBE7D6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710"/>
          <a:stretch/>
        </p:blipFill>
        <p:spPr>
          <a:xfrm>
            <a:off x="4542350" y="1413568"/>
            <a:ext cx="4280540" cy="307581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8" name="Google Shape;1386;p49">
            <a:extLst>
              <a:ext uri="{FF2B5EF4-FFF2-40B4-BE49-F238E27FC236}">
                <a16:creationId xmlns:a16="http://schemas.microsoft.com/office/drawing/2014/main" id="{0A48ACCF-75C1-4569-8F94-7DD0DD9490E1}"/>
              </a:ext>
            </a:extLst>
          </p:cNvPr>
          <p:cNvGrpSpPr/>
          <p:nvPr/>
        </p:nvGrpSpPr>
        <p:grpSpPr>
          <a:xfrm rot="9064269" flipH="1">
            <a:off x="3866886" y="3459313"/>
            <a:ext cx="1329303" cy="395501"/>
            <a:chOff x="1510425" y="1138750"/>
            <a:chExt cx="1329300" cy="395500"/>
          </a:xfrm>
        </p:grpSpPr>
        <p:sp>
          <p:nvSpPr>
            <p:cNvPr id="99" name="Google Shape;1387;p49">
              <a:extLst>
                <a:ext uri="{FF2B5EF4-FFF2-40B4-BE49-F238E27FC236}">
                  <a16:creationId xmlns:a16="http://schemas.microsoft.com/office/drawing/2014/main" id="{D241D510-F416-43A4-9D5D-17160CAEE958}"/>
                </a:ext>
              </a:extLst>
            </p:cNvPr>
            <p:cNvSpPr/>
            <p:nvPr/>
          </p:nvSpPr>
          <p:spPr>
            <a:xfrm>
              <a:off x="1510425" y="1217150"/>
              <a:ext cx="1313450" cy="317100"/>
            </a:xfrm>
            <a:custGeom>
              <a:avLst/>
              <a:gdLst/>
              <a:ahLst/>
              <a:cxnLst/>
              <a:rect l="l" t="t" r="r" b="b"/>
              <a:pathLst>
                <a:path w="52538" h="12684" extrusionOk="0">
                  <a:moveTo>
                    <a:pt x="41499" y="1765"/>
                  </a:moveTo>
                  <a:lnTo>
                    <a:pt x="41499" y="1765"/>
                  </a:lnTo>
                  <a:cubicBezTo>
                    <a:pt x="41509" y="1766"/>
                    <a:pt x="41519" y="1767"/>
                    <a:pt x="41530" y="1768"/>
                  </a:cubicBezTo>
                  <a:cubicBezTo>
                    <a:pt x="41530" y="1768"/>
                    <a:pt x="41519" y="1767"/>
                    <a:pt x="41499" y="1765"/>
                  </a:cubicBezTo>
                  <a:close/>
                  <a:moveTo>
                    <a:pt x="52018" y="2108"/>
                  </a:moveTo>
                  <a:cubicBezTo>
                    <a:pt x="52220" y="2191"/>
                    <a:pt x="52442" y="2227"/>
                    <a:pt x="52516" y="2256"/>
                  </a:cubicBezTo>
                  <a:lnTo>
                    <a:pt x="52516" y="2256"/>
                  </a:lnTo>
                  <a:cubicBezTo>
                    <a:pt x="52445" y="2225"/>
                    <a:pt x="52227" y="2163"/>
                    <a:pt x="52018" y="2108"/>
                  </a:cubicBezTo>
                  <a:close/>
                  <a:moveTo>
                    <a:pt x="52516" y="2256"/>
                  </a:moveTo>
                  <a:cubicBezTo>
                    <a:pt x="52527" y="2261"/>
                    <a:pt x="52534" y="2265"/>
                    <a:pt x="52538" y="2269"/>
                  </a:cubicBezTo>
                  <a:cubicBezTo>
                    <a:pt x="52534" y="2265"/>
                    <a:pt x="52526" y="2261"/>
                    <a:pt x="52516" y="2256"/>
                  </a:cubicBezTo>
                  <a:close/>
                  <a:moveTo>
                    <a:pt x="29892" y="2923"/>
                  </a:moveTo>
                  <a:cubicBezTo>
                    <a:pt x="29879" y="2927"/>
                    <a:pt x="29867" y="2932"/>
                    <a:pt x="29855" y="2936"/>
                  </a:cubicBezTo>
                  <a:cubicBezTo>
                    <a:pt x="29865" y="2936"/>
                    <a:pt x="29878" y="2931"/>
                    <a:pt x="29892" y="2923"/>
                  </a:cubicBezTo>
                  <a:close/>
                  <a:moveTo>
                    <a:pt x="23650" y="6572"/>
                  </a:moveTo>
                  <a:lnTo>
                    <a:pt x="23650" y="6572"/>
                  </a:lnTo>
                  <a:cubicBezTo>
                    <a:pt x="23649" y="6572"/>
                    <a:pt x="23647" y="6573"/>
                    <a:pt x="23646" y="6574"/>
                  </a:cubicBezTo>
                  <a:lnTo>
                    <a:pt x="23646" y="6574"/>
                  </a:lnTo>
                  <a:cubicBezTo>
                    <a:pt x="23633" y="6585"/>
                    <a:pt x="23620" y="6596"/>
                    <a:pt x="23607" y="6608"/>
                  </a:cubicBezTo>
                  <a:lnTo>
                    <a:pt x="23607" y="6608"/>
                  </a:lnTo>
                  <a:lnTo>
                    <a:pt x="23650" y="6572"/>
                  </a:lnTo>
                  <a:close/>
                  <a:moveTo>
                    <a:pt x="23607" y="6608"/>
                  </a:moveTo>
                  <a:lnTo>
                    <a:pt x="23250" y="6905"/>
                  </a:lnTo>
                  <a:cubicBezTo>
                    <a:pt x="23379" y="6805"/>
                    <a:pt x="23495" y="6705"/>
                    <a:pt x="23607" y="6608"/>
                  </a:cubicBezTo>
                  <a:close/>
                  <a:moveTo>
                    <a:pt x="22870" y="7181"/>
                  </a:moveTo>
                  <a:lnTo>
                    <a:pt x="22870" y="7181"/>
                  </a:lnTo>
                  <a:cubicBezTo>
                    <a:pt x="22852" y="7201"/>
                    <a:pt x="22834" y="7221"/>
                    <a:pt x="22816" y="7239"/>
                  </a:cubicBezTo>
                  <a:cubicBezTo>
                    <a:pt x="22834" y="7219"/>
                    <a:pt x="22852" y="7200"/>
                    <a:pt x="22870" y="7181"/>
                  </a:cubicBezTo>
                  <a:close/>
                  <a:moveTo>
                    <a:pt x="25121" y="5356"/>
                  </a:moveTo>
                  <a:lnTo>
                    <a:pt x="25121" y="5356"/>
                  </a:lnTo>
                  <a:cubicBezTo>
                    <a:pt x="25236" y="5520"/>
                    <a:pt x="25336" y="5692"/>
                    <a:pt x="25418" y="5871"/>
                  </a:cubicBezTo>
                  <a:cubicBezTo>
                    <a:pt x="25652" y="6272"/>
                    <a:pt x="25752" y="6705"/>
                    <a:pt x="25752" y="7105"/>
                  </a:cubicBezTo>
                  <a:cubicBezTo>
                    <a:pt x="25752" y="7539"/>
                    <a:pt x="25685" y="7906"/>
                    <a:pt x="25552" y="8240"/>
                  </a:cubicBezTo>
                  <a:cubicBezTo>
                    <a:pt x="25318" y="8940"/>
                    <a:pt x="24818" y="9407"/>
                    <a:pt x="24584" y="9607"/>
                  </a:cubicBezTo>
                  <a:cubicBezTo>
                    <a:pt x="24751" y="9541"/>
                    <a:pt x="25018" y="9207"/>
                    <a:pt x="25185" y="9107"/>
                  </a:cubicBezTo>
                  <a:lnTo>
                    <a:pt x="25185" y="9107"/>
                  </a:lnTo>
                  <a:cubicBezTo>
                    <a:pt x="24985" y="9407"/>
                    <a:pt x="24818" y="9507"/>
                    <a:pt x="24718" y="9674"/>
                  </a:cubicBezTo>
                  <a:cubicBezTo>
                    <a:pt x="24651" y="9674"/>
                    <a:pt x="24518" y="9774"/>
                    <a:pt x="24318" y="9907"/>
                  </a:cubicBezTo>
                  <a:cubicBezTo>
                    <a:pt x="24151" y="10041"/>
                    <a:pt x="23917" y="10108"/>
                    <a:pt x="23817" y="10174"/>
                  </a:cubicBezTo>
                  <a:lnTo>
                    <a:pt x="23717" y="10241"/>
                  </a:lnTo>
                  <a:lnTo>
                    <a:pt x="23550" y="10274"/>
                  </a:lnTo>
                  <a:cubicBezTo>
                    <a:pt x="22850" y="10541"/>
                    <a:pt x="22750" y="10441"/>
                    <a:pt x="22716" y="10508"/>
                  </a:cubicBezTo>
                  <a:lnTo>
                    <a:pt x="22550" y="10508"/>
                  </a:lnTo>
                  <a:cubicBezTo>
                    <a:pt x="22483" y="10508"/>
                    <a:pt x="22249" y="10508"/>
                    <a:pt x="22016" y="10408"/>
                  </a:cubicBezTo>
                  <a:cubicBezTo>
                    <a:pt x="21716" y="10341"/>
                    <a:pt x="21549" y="10208"/>
                    <a:pt x="21482" y="10108"/>
                  </a:cubicBezTo>
                  <a:cubicBezTo>
                    <a:pt x="21382" y="10041"/>
                    <a:pt x="21315" y="9907"/>
                    <a:pt x="21315" y="9774"/>
                  </a:cubicBezTo>
                  <a:cubicBezTo>
                    <a:pt x="21315" y="9821"/>
                    <a:pt x="21315" y="9868"/>
                    <a:pt x="21292" y="9868"/>
                  </a:cubicBezTo>
                  <a:cubicBezTo>
                    <a:pt x="21282" y="9868"/>
                    <a:pt x="21268" y="9860"/>
                    <a:pt x="21249" y="9841"/>
                  </a:cubicBezTo>
                  <a:cubicBezTo>
                    <a:pt x="21315" y="9841"/>
                    <a:pt x="21249" y="9741"/>
                    <a:pt x="21249" y="9607"/>
                  </a:cubicBezTo>
                  <a:cubicBezTo>
                    <a:pt x="21249" y="9507"/>
                    <a:pt x="21249" y="9374"/>
                    <a:pt x="21315" y="9374"/>
                  </a:cubicBezTo>
                  <a:cubicBezTo>
                    <a:pt x="21315" y="9234"/>
                    <a:pt x="21503" y="8789"/>
                    <a:pt x="21505" y="8748"/>
                  </a:cubicBezTo>
                  <a:lnTo>
                    <a:pt x="21505" y="8748"/>
                  </a:lnTo>
                  <a:cubicBezTo>
                    <a:pt x="21578" y="8657"/>
                    <a:pt x="21746" y="8411"/>
                    <a:pt x="21761" y="8411"/>
                  </a:cubicBezTo>
                  <a:cubicBezTo>
                    <a:pt x="21766" y="8411"/>
                    <a:pt x="21754" y="8438"/>
                    <a:pt x="21716" y="8506"/>
                  </a:cubicBezTo>
                  <a:cubicBezTo>
                    <a:pt x="21849" y="8340"/>
                    <a:pt x="21983" y="8173"/>
                    <a:pt x="22049" y="8039"/>
                  </a:cubicBezTo>
                  <a:lnTo>
                    <a:pt x="22049" y="8039"/>
                  </a:lnTo>
                  <a:cubicBezTo>
                    <a:pt x="22012" y="8076"/>
                    <a:pt x="21975" y="8113"/>
                    <a:pt x="21944" y="8150"/>
                  </a:cubicBezTo>
                  <a:lnTo>
                    <a:pt x="21944" y="8150"/>
                  </a:lnTo>
                  <a:cubicBezTo>
                    <a:pt x="22124" y="7899"/>
                    <a:pt x="22307" y="7722"/>
                    <a:pt x="22516" y="7572"/>
                  </a:cubicBezTo>
                  <a:lnTo>
                    <a:pt x="23050" y="7039"/>
                  </a:lnTo>
                  <a:lnTo>
                    <a:pt x="23050" y="7039"/>
                  </a:lnTo>
                  <a:cubicBezTo>
                    <a:pt x="23012" y="7051"/>
                    <a:pt x="22980" y="7073"/>
                    <a:pt x="22950" y="7099"/>
                  </a:cubicBezTo>
                  <a:lnTo>
                    <a:pt x="22950" y="7099"/>
                  </a:lnTo>
                  <a:cubicBezTo>
                    <a:pt x="23209" y="6842"/>
                    <a:pt x="23475" y="6660"/>
                    <a:pt x="23646" y="6574"/>
                  </a:cubicBezTo>
                  <a:lnTo>
                    <a:pt x="23646" y="6574"/>
                  </a:lnTo>
                  <a:cubicBezTo>
                    <a:pt x="23781" y="6456"/>
                    <a:pt x="23911" y="6343"/>
                    <a:pt x="24051" y="6238"/>
                  </a:cubicBezTo>
                  <a:cubicBezTo>
                    <a:pt x="24284" y="6038"/>
                    <a:pt x="24518" y="5871"/>
                    <a:pt x="24751" y="5671"/>
                  </a:cubicBezTo>
                  <a:lnTo>
                    <a:pt x="24751" y="5671"/>
                  </a:lnTo>
                  <a:lnTo>
                    <a:pt x="24551" y="5771"/>
                  </a:lnTo>
                  <a:cubicBezTo>
                    <a:pt x="24663" y="5681"/>
                    <a:pt x="24862" y="5535"/>
                    <a:pt x="25121" y="5356"/>
                  </a:cubicBezTo>
                  <a:close/>
                  <a:moveTo>
                    <a:pt x="2199" y="11705"/>
                  </a:moveTo>
                  <a:cubicBezTo>
                    <a:pt x="2201" y="11705"/>
                    <a:pt x="2202" y="11706"/>
                    <a:pt x="2202" y="11709"/>
                  </a:cubicBezTo>
                  <a:lnTo>
                    <a:pt x="2061" y="11821"/>
                  </a:lnTo>
                  <a:lnTo>
                    <a:pt x="2061" y="11821"/>
                  </a:lnTo>
                  <a:cubicBezTo>
                    <a:pt x="2145" y="11747"/>
                    <a:pt x="2188" y="11705"/>
                    <a:pt x="2199" y="11705"/>
                  </a:cubicBezTo>
                  <a:close/>
                  <a:moveTo>
                    <a:pt x="22155" y="12427"/>
                  </a:moveTo>
                  <a:lnTo>
                    <a:pt x="22155" y="12427"/>
                  </a:lnTo>
                  <a:cubicBezTo>
                    <a:pt x="22196" y="12432"/>
                    <a:pt x="22249" y="12437"/>
                    <a:pt x="22316" y="12443"/>
                  </a:cubicBezTo>
                  <a:cubicBezTo>
                    <a:pt x="22263" y="12438"/>
                    <a:pt x="22209" y="12433"/>
                    <a:pt x="22155" y="12427"/>
                  </a:cubicBezTo>
                  <a:close/>
                  <a:moveTo>
                    <a:pt x="38659" y="1"/>
                  </a:moveTo>
                  <a:cubicBezTo>
                    <a:pt x="38008" y="1"/>
                    <a:pt x="37334" y="20"/>
                    <a:pt x="36660" y="67"/>
                  </a:cubicBezTo>
                  <a:cubicBezTo>
                    <a:pt x="33758" y="201"/>
                    <a:pt x="30922" y="934"/>
                    <a:pt x="29855" y="1335"/>
                  </a:cubicBezTo>
                  <a:lnTo>
                    <a:pt x="29922" y="1268"/>
                  </a:lnTo>
                  <a:lnTo>
                    <a:pt x="29922" y="1268"/>
                  </a:lnTo>
                  <a:cubicBezTo>
                    <a:pt x="28687" y="1679"/>
                    <a:pt x="27014" y="2337"/>
                    <a:pt x="25322" y="3304"/>
                  </a:cubicBezTo>
                  <a:lnTo>
                    <a:pt x="25322" y="3304"/>
                  </a:lnTo>
                  <a:cubicBezTo>
                    <a:pt x="25186" y="3197"/>
                    <a:pt x="25051" y="3097"/>
                    <a:pt x="24918" y="3003"/>
                  </a:cubicBezTo>
                  <a:cubicBezTo>
                    <a:pt x="23984" y="2335"/>
                    <a:pt x="23083" y="2069"/>
                    <a:pt x="22583" y="1935"/>
                  </a:cubicBezTo>
                  <a:cubicBezTo>
                    <a:pt x="21931" y="1813"/>
                    <a:pt x="21193" y="1740"/>
                    <a:pt x="20489" y="1740"/>
                  </a:cubicBezTo>
                  <a:cubicBezTo>
                    <a:pt x="20039" y="1740"/>
                    <a:pt x="19604" y="1770"/>
                    <a:pt x="19214" y="1835"/>
                  </a:cubicBezTo>
                  <a:lnTo>
                    <a:pt x="19314" y="1768"/>
                  </a:lnTo>
                  <a:lnTo>
                    <a:pt x="19314" y="1768"/>
                  </a:lnTo>
                  <a:cubicBezTo>
                    <a:pt x="19014" y="1835"/>
                    <a:pt x="18413" y="1902"/>
                    <a:pt x="17713" y="2035"/>
                  </a:cubicBezTo>
                  <a:cubicBezTo>
                    <a:pt x="17012" y="2202"/>
                    <a:pt x="16145" y="2402"/>
                    <a:pt x="15311" y="2669"/>
                  </a:cubicBezTo>
                  <a:cubicBezTo>
                    <a:pt x="13643" y="3169"/>
                    <a:pt x="11975" y="3836"/>
                    <a:pt x="11408" y="4070"/>
                  </a:cubicBezTo>
                  <a:lnTo>
                    <a:pt x="11575" y="4037"/>
                  </a:lnTo>
                  <a:lnTo>
                    <a:pt x="11575" y="4037"/>
                  </a:lnTo>
                  <a:cubicBezTo>
                    <a:pt x="10641" y="4504"/>
                    <a:pt x="10741" y="4370"/>
                    <a:pt x="9974" y="4704"/>
                  </a:cubicBezTo>
                  <a:cubicBezTo>
                    <a:pt x="10074" y="4704"/>
                    <a:pt x="9307" y="5104"/>
                    <a:pt x="9007" y="5338"/>
                  </a:cubicBezTo>
                  <a:cubicBezTo>
                    <a:pt x="8540" y="5571"/>
                    <a:pt x="7539" y="6205"/>
                    <a:pt x="6805" y="6605"/>
                  </a:cubicBezTo>
                  <a:lnTo>
                    <a:pt x="6805" y="6572"/>
                  </a:lnTo>
                  <a:cubicBezTo>
                    <a:pt x="6205" y="6939"/>
                    <a:pt x="5037" y="7706"/>
                    <a:pt x="4637" y="8006"/>
                  </a:cubicBezTo>
                  <a:cubicBezTo>
                    <a:pt x="3636" y="8673"/>
                    <a:pt x="2168" y="9707"/>
                    <a:pt x="1001" y="10741"/>
                  </a:cubicBezTo>
                  <a:cubicBezTo>
                    <a:pt x="701" y="10942"/>
                    <a:pt x="467" y="11108"/>
                    <a:pt x="167" y="11342"/>
                  </a:cubicBezTo>
                  <a:lnTo>
                    <a:pt x="67" y="11442"/>
                  </a:lnTo>
                  <a:cubicBezTo>
                    <a:pt x="67" y="11442"/>
                    <a:pt x="0" y="11942"/>
                    <a:pt x="134" y="12343"/>
                  </a:cubicBezTo>
                  <a:cubicBezTo>
                    <a:pt x="188" y="12543"/>
                    <a:pt x="332" y="12683"/>
                    <a:pt x="576" y="12683"/>
                  </a:cubicBezTo>
                  <a:cubicBezTo>
                    <a:pt x="779" y="12683"/>
                    <a:pt x="1052" y="12585"/>
                    <a:pt x="1401" y="12343"/>
                  </a:cubicBezTo>
                  <a:lnTo>
                    <a:pt x="1401" y="12376"/>
                  </a:lnTo>
                  <a:cubicBezTo>
                    <a:pt x="1501" y="12276"/>
                    <a:pt x="1635" y="12209"/>
                    <a:pt x="1701" y="12109"/>
                  </a:cubicBezTo>
                  <a:cubicBezTo>
                    <a:pt x="1831" y="12015"/>
                    <a:pt x="1885" y="11979"/>
                    <a:pt x="1896" y="11979"/>
                  </a:cubicBezTo>
                  <a:cubicBezTo>
                    <a:pt x="1916" y="11979"/>
                    <a:pt x="1788" y="12101"/>
                    <a:pt x="1701" y="12209"/>
                  </a:cubicBezTo>
                  <a:cubicBezTo>
                    <a:pt x="1868" y="12076"/>
                    <a:pt x="2002" y="11942"/>
                    <a:pt x="2135" y="11876"/>
                  </a:cubicBezTo>
                  <a:cubicBezTo>
                    <a:pt x="2144" y="11849"/>
                    <a:pt x="2143" y="11839"/>
                    <a:pt x="2137" y="11839"/>
                  </a:cubicBezTo>
                  <a:cubicBezTo>
                    <a:pt x="2118" y="11839"/>
                    <a:pt x="2051" y="11918"/>
                    <a:pt x="2002" y="11942"/>
                  </a:cubicBezTo>
                  <a:cubicBezTo>
                    <a:pt x="2168" y="11775"/>
                    <a:pt x="2402" y="11509"/>
                    <a:pt x="2702" y="11342"/>
                  </a:cubicBezTo>
                  <a:cubicBezTo>
                    <a:pt x="2867" y="11207"/>
                    <a:pt x="2890" y="11200"/>
                    <a:pt x="2909" y="11200"/>
                  </a:cubicBezTo>
                  <a:cubicBezTo>
                    <a:pt x="2911" y="11200"/>
                    <a:pt x="2913" y="11200"/>
                    <a:pt x="2915" y="11200"/>
                  </a:cubicBezTo>
                  <a:cubicBezTo>
                    <a:pt x="2936" y="11200"/>
                    <a:pt x="2969" y="11192"/>
                    <a:pt x="3202" y="11008"/>
                  </a:cubicBezTo>
                  <a:cubicBezTo>
                    <a:pt x="5571" y="9174"/>
                    <a:pt x="8073" y="7606"/>
                    <a:pt x="10808" y="6338"/>
                  </a:cubicBezTo>
                  <a:cubicBezTo>
                    <a:pt x="10875" y="6338"/>
                    <a:pt x="10808" y="6338"/>
                    <a:pt x="10708" y="6405"/>
                  </a:cubicBezTo>
                  <a:cubicBezTo>
                    <a:pt x="11542" y="6005"/>
                    <a:pt x="12309" y="5704"/>
                    <a:pt x="13043" y="5371"/>
                  </a:cubicBezTo>
                  <a:cubicBezTo>
                    <a:pt x="13243" y="5271"/>
                    <a:pt x="13343" y="5271"/>
                    <a:pt x="13410" y="5271"/>
                  </a:cubicBezTo>
                  <a:cubicBezTo>
                    <a:pt x="13343" y="5271"/>
                    <a:pt x="14410" y="4871"/>
                    <a:pt x="15545" y="4504"/>
                  </a:cubicBezTo>
                  <a:cubicBezTo>
                    <a:pt x="16078" y="4337"/>
                    <a:pt x="16679" y="4103"/>
                    <a:pt x="17079" y="4037"/>
                  </a:cubicBezTo>
                  <a:cubicBezTo>
                    <a:pt x="17579" y="3703"/>
                    <a:pt x="17880" y="3636"/>
                    <a:pt x="17880" y="3636"/>
                  </a:cubicBezTo>
                  <a:lnTo>
                    <a:pt x="17913" y="3536"/>
                  </a:lnTo>
                  <a:cubicBezTo>
                    <a:pt x="18267" y="3468"/>
                    <a:pt x="18377" y="3456"/>
                    <a:pt x="18434" y="3456"/>
                  </a:cubicBezTo>
                  <a:cubicBezTo>
                    <a:pt x="18468" y="3456"/>
                    <a:pt x="18484" y="3460"/>
                    <a:pt x="18520" y="3460"/>
                  </a:cubicBezTo>
                  <a:cubicBezTo>
                    <a:pt x="18574" y="3460"/>
                    <a:pt x="18674" y="3450"/>
                    <a:pt x="18947" y="3403"/>
                  </a:cubicBezTo>
                  <a:cubicBezTo>
                    <a:pt x="19247" y="3236"/>
                    <a:pt x="20248" y="3303"/>
                    <a:pt x="20515" y="3236"/>
                  </a:cubicBezTo>
                  <a:lnTo>
                    <a:pt x="20682" y="3236"/>
                  </a:lnTo>
                  <a:cubicBezTo>
                    <a:pt x="20748" y="3236"/>
                    <a:pt x="20848" y="3269"/>
                    <a:pt x="20848" y="3269"/>
                  </a:cubicBezTo>
                  <a:cubicBezTo>
                    <a:pt x="20884" y="3260"/>
                    <a:pt x="20927" y="3256"/>
                    <a:pt x="20976" y="3256"/>
                  </a:cubicBezTo>
                  <a:cubicBezTo>
                    <a:pt x="21109" y="3256"/>
                    <a:pt x="21287" y="3287"/>
                    <a:pt x="21482" y="3336"/>
                  </a:cubicBezTo>
                  <a:cubicBezTo>
                    <a:pt x="21549" y="3336"/>
                    <a:pt x="21415" y="3269"/>
                    <a:pt x="21349" y="3269"/>
                  </a:cubicBezTo>
                  <a:cubicBezTo>
                    <a:pt x="21516" y="3269"/>
                    <a:pt x="21716" y="3336"/>
                    <a:pt x="21882" y="3336"/>
                  </a:cubicBezTo>
                  <a:cubicBezTo>
                    <a:pt x="22024" y="3360"/>
                    <a:pt x="22099" y="3383"/>
                    <a:pt x="22048" y="3383"/>
                  </a:cubicBezTo>
                  <a:cubicBezTo>
                    <a:pt x="22027" y="3383"/>
                    <a:pt x="21984" y="3379"/>
                    <a:pt x="21916" y="3369"/>
                  </a:cubicBezTo>
                  <a:lnTo>
                    <a:pt x="21916" y="3369"/>
                  </a:lnTo>
                  <a:cubicBezTo>
                    <a:pt x="22249" y="3436"/>
                    <a:pt x="22883" y="3570"/>
                    <a:pt x="23584" y="4003"/>
                  </a:cubicBezTo>
                  <a:cubicBezTo>
                    <a:pt x="23690" y="4061"/>
                    <a:pt x="23796" y="4125"/>
                    <a:pt x="23901" y="4193"/>
                  </a:cubicBezTo>
                  <a:lnTo>
                    <a:pt x="23901" y="4193"/>
                  </a:lnTo>
                  <a:cubicBezTo>
                    <a:pt x="23738" y="4305"/>
                    <a:pt x="23577" y="4419"/>
                    <a:pt x="23417" y="4537"/>
                  </a:cubicBezTo>
                  <a:cubicBezTo>
                    <a:pt x="23150" y="4737"/>
                    <a:pt x="22883" y="4937"/>
                    <a:pt x="22583" y="5171"/>
                  </a:cubicBezTo>
                  <a:cubicBezTo>
                    <a:pt x="22349" y="5371"/>
                    <a:pt x="22083" y="5604"/>
                    <a:pt x="21816" y="5838"/>
                  </a:cubicBezTo>
                  <a:cubicBezTo>
                    <a:pt x="21549" y="6071"/>
                    <a:pt x="21315" y="6272"/>
                    <a:pt x="21082" y="6538"/>
                  </a:cubicBezTo>
                  <a:cubicBezTo>
                    <a:pt x="20848" y="6772"/>
                    <a:pt x="20582" y="7039"/>
                    <a:pt x="20415" y="7339"/>
                  </a:cubicBezTo>
                  <a:cubicBezTo>
                    <a:pt x="20014" y="7906"/>
                    <a:pt x="19681" y="8540"/>
                    <a:pt x="19547" y="9240"/>
                  </a:cubicBezTo>
                  <a:cubicBezTo>
                    <a:pt x="19514" y="9607"/>
                    <a:pt x="19514" y="10008"/>
                    <a:pt x="19581" y="10374"/>
                  </a:cubicBezTo>
                  <a:cubicBezTo>
                    <a:pt x="19681" y="10741"/>
                    <a:pt x="19848" y="11075"/>
                    <a:pt x="20048" y="11342"/>
                  </a:cubicBezTo>
                  <a:cubicBezTo>
                    <a:pt x="20315" y="11675"/>
                    <a:pt x="20715" y="12009"/>
                    <a:pt x="21082" y="12176"/>
                  </a:cubicBezTo>
                  <a:cubicBezTo>
                    <a:pt x="21458" y="12320"/>
                    <a:pt x="21808" y="12390"/>
                    <a:pt x="22155" y="12427"/>
                  </a:cubicBezTo>
                  <a:lnTo>
                    <a:pt x="22155" y="12427"/>
                  </a:lnTo>
                  <a:cubicBezTo>
                    <a:pt x="22013" y="12410"/>
                    <a:pt x="22031" y="12395"/>
                    <a:pt x="22132" y="12395"/>
                  </a:cubicBezTo>
                  <a:cubicBezTo>
                    <a:pt x="22185" y="12395"/>
                    <a:pt x="22262" y="12399"/>
                    <a:pt x="22349" y="12409"/>
                  </a:cubicBezTo>
                  <a:lnTo>
                    <a:pt x="22983" y="12409"/>
                  </a:lnTo>
                  <a:cubicBezTo>
                    <a:pt x="23150" y="12376"/>
                    <a:pt x="23217" y="12376"/>
                    <a:pt x="23317" y="12376"/>
                  </a:cubicBezTo>
                  <a:cubicBezTo>
                    <a:pt x="23417" y="12343"/>
                    <a:pt x="23484" y="12343"/>
                    <a:pt x="23484" y="12343"/>
                  </a:cubicBezTo>
                  <a:cubicBezTo>
                    <a:pt x="23484" y="12343"/>
                    <a:pt x="23517" y="12343"/>
                    <a:pt x="23650" y="12242"/>
                  </a:cubicBezTo>
                  <a:cubicBezTo>
                    <a:pt x="23717" y="12209"/>
                    <a:pt x="23817" y="12209"/>
                    <a:pt x="23984" y="12176"/>
                  </a:cubicBezTo>
                  <a:cubicBezTo>
                    <a:pt x="24084" y="12109"/>
                    <a:pt x="24318" y="12042"/>
                    <a:pt x="24551" y="11909"/>
                  </a:cubicBezTo>
                  <a:cubicBezTo>
                    <a:pt x="25085" y="11675"/>
                    <a:pt x="25985" y="11075"/>
                    <a:pt x="26653" y="10041"/>
                  </a:cubicBezTo>
                  <a:cubicBezTo>
                    <a:pt x="26986" y="9541"/>
                    <a:pt x="27253" y="8907"/>
                    <a:pt x="27386" y="8206"/>
                  </a:cubicBezTo>
                  <a:cubicBezTo>
                    <a:pt x="27520" y="7539"/>
                    <a:pt x="27486" y="6739"/>
                    <a:pt x="27253" y="6071"/>
                  </a:cubicBezTo>
                  <a:cubicBezTo>
                    <a:pt x="27083" y="5478"/>
                    <a:pt x="26818" y="4933"/>
                    <a:pt x="26498" y="4476"/>
                  </a:cubicBezTo>
                  <a:lnTo>
                    <a:pt x="26498" y="4476"/>
                  </a:lnTo>
                  <a:cubicBezTo>
                    <a:pt x="26711" y="4350"/>
                    <a:pt x="26930" y="4224"/>
                    <a:pt x="27153" y="4103"/>
                  </a:cubicBezTo>
                  <a:cubicBezTo>
                    <a:pt x="28320" y="3503"/>
                    <a:pt x="29555" y="3003"/>
                    <a:pt x="29922" y="2869"/>
                  </a:cubicBezTo>
                  <a:lnTo>
                    <a:pt x="29922" y="2869"/>
                  </a:lnTo>
                  <a:lnTo>
                    <a:pt x="29555" y="2936"/>
                  </a:lnTo>
                  <a:lnTo>
                    <a:pt x="29555" y="2936"/>
                  </a:lnTo>
                  <a:lnTo>
                    <a:pt x="30181" y="2705"/>
                  </a:lnTo>
                  <a:lnTo>
                    <a:pt x="30181" y="2705"/>
                  </a:lnTo>
                  <a:cubicBezTo>
                    <a:pt x="30096" y="2739"/>
                    <a:pt x="29969" y="2879"/>
                    <a:pt x="29892" y="2923"/>
                  </a:cubicBezTo>
                  <a:lnTo>
                    <a:pt x="29892" y="2923"/>
                  </a:lnTo>
                  <a:cubicBezTo>
                    <a:pt x="30601" y="2678"/>
                    <a:pt x="32764" y="2030"/>
                    <a:pt x="34992" y="1768"/>
                  </a:cubicBezTo>
                  <a:cubicBezTo>
                    <a:pt x="36320" y="1610"/>
                    <a:pt x="37671" y="1569"/>
                    <a:pt x="38689" y="1569"/>
                  </a:cubicBezTo>
                  <a:cubicBezTo>
                    <a:pt x="39385" y="1569"/>
                    <a:pt x="39925" y="1588"/>
                    <a:pt x="40196" y="1602"/>
                  </a:cubicBezTo>
                  <a:cubicBezTo>
                    <a:pt x="40729" y="1668"/>
                    <a:pt x="40262" y="1702"/>
                    <a:pt x="40262" y="1702"/>
                  </a:cubicBezTo>
                  <a:cubicBezTo>
                    <a:pt x="40403" y="1709"/>
                    <a:pt x="40498" y="1711"/>
                    <a:pt x="40566" y="1711"/>
                  </a:cubicBezTo>
                  <a:cubicBezTo>
                    <a:pt x="40750" y="1711"/>
                    <a:pt x="40731" y="1692"/>
                    <a:pt x="40893" y="1692"/>
                  </a:cubicBezTo>
                  <a:cubicBezTo>
                    <a:pt x="40952" y="1692"/>
                    <a:pt x="41036" y="1695"/>
                    <a:pt x="41163" y="1702"/>
                  </a:cubicBezTo>
                  <a:cubicBezTo>
                    <a:pt x="41330" y="1702"/>
                    <a:pt x="41096" y="1735"/>
                    <a:pt x="41029" y="1735"/>
                  </a:cubicBezTo>
                  <a:cubicBezTo>
                    <a:pt x="41216" y="1735"/>
                    <a:pt x="41423" y="1756"/>
                    <a:pt x="41499" y="1765"/>
                  </a:cubicBezTo>
                  <a:lnTo>
                    <a:pt x="41499" y="1765"/>
                  </a:lnTo>
                  <a:cubicBezTo>
                    <a:pt x="41239" y="1733"/>
                    <a:pt x="41358" y="1700"/>
                    <a:pt x="41230" y="1668"/>
                  </a:cubicBezTo>
                  <a:lnTo>
                    <a:pt x="41230" y="1668"/>
                  </a:lnTo>
                  <a:lnTo>
                    <a:pt x="41997" y="1735"/>
                  </a:lnTo>
                  <a:lnTo>
                    <a:pt x="41930" y="1768"/>
                  </a:lnTo>
                  <a:cubicBezTo>
                    <a:pt x="42013" y="1768"/>
                    <a:pt x="42122" y="1752"/>
                    <a:pt x="42297" y="1752"/>
                  </a:cubicBezTo>
                  <a:cubicBezTo>
                    <a:pt x="42472" y="1752"/>
                    <a:pt x="42714" y="1768"/>
                    <a:pt x="43064" y="1835"/>
                  </a:cubicBezTo>
                  <a:cubicBezTo>
                    <a:pt x="44265" y="2002"/>
                    <a:pt x="45599" y="2202"/>
                    <a:pt x="46834" y="2435"/>
                  </a:cubicBezTo>
                  <a:cubicBezTo>
                    <a:pt x="46767" y="2435"/>
                    <a:pt x="46533" y="2435"/>
                    <a:pt x="46267" y="2402"/>
                  </a:cubicBezTo>
                  <a:lnTo>
                    <a:pt x="46267" y="2402"/>
                  </a:lnTo>
                  <a:cubicBezTo>
                    <a:pt x="46433" y="2435"/>
                    <a:pt x="46700" y="2502"/>
                    <a:pt x="46834" y="2536"/>
                  </a:cubicBezTo>
                  <a:cubicBezTo>
                    <a:pt x="46761" y="2511"/>
                    <a:pt x="46751" y="2503"/>
                    <a:pt x="46775" y="2503"/>
                  </a:cubicBezTo>
                  <a:cubicBezTo>
                    <a:pt x="46832" y="2503"/>
                    <a:pt x="47082" y="2552"/>
                    <a:pt x="47127" y="2552"/>
                  </a:cubicBezTo>
                  <a:cubicBezTo>
                    <a:pt x="47141" y="2552"/>
                    <a:pt x="47136" y="2547"/>
                    <a:pt x="47100" y="2536"/>
                  </a:cubicBezTo>
                  <a:lnTo>
                    <a:pt x="47100" y="2536"/>
                  </a:lnTo>
                  <a:cubicBezTo>
                    <a:pt x="48034" y="2602"/>
                    <a:pt x="49169" y="2936"/>
                    <a:pt x="49936" y="3103"/>
                  </a:cubicBezTo>
                  <a:cubicBezTo>
                    <a:pt x="50035" y="3036"/>
                    <a:pt x="51915" y="2212"/>
                    <a:pt x="52003" y="2104"/>
                  </a:cubicBezTo>
                  <a:lnTo>
                    <a:pt x="52003" y="2104"/>
                  </a:lnTo>
                  <a:cubicBezTo>
                    <a:pt x="52008" y="2105"/>
                    <a:pt x="52013" y="2106"/>
                    <a:pt x="52018" y="2108"/>
                  </a:cubicBezTo>
                  <a:lnTo>
                    <a:pt x="52018" y="2108"/>
                  </a:lnTo>
                  <a:cubicBezTo>
                    <a:pt x="52013" y="2106"/>
                    <a:pt x="52009" y="2104"/>
                    <a:pt x="52004" y="2102"/>
                  </a:cubicBezTo>
                  <a:cubicBezTo>
                    <a:pt x="52004" y="2102"/>
                    <a:pt x="52003" y="2103"/>
                    <a:pt x="52003" y="2104"/>
                  </a:cubicBezTo>
                  <a:lnTo>
                    <a:pt x="52003" y="2104"/>
                  </a:lnTo>
                  <a:cubicBezTo>
                    <a:pt x="51906" y="2078"/>
                    <a:pt x="51812" y="2054"/>
                    <a:pt x="51737" y="2035"/>
                  </a:cubicBezTo>
                  <a:lnTo>
                    <a:pt x="51704" y="2069"/>
                  </a:lnTo>
                  <a:cubicBezTo>
                    <a:pt x="51103" y="1935"/>
                    <a:pt x="51570" y="2002"/>
                    <a:pt x="51003" y="1868"/>
                  </a:cubicBezTo>
                  <a:cubicBezTo>
                    <a:pt x="51003" y="1864"/>
                    <a:pt x="51012" y="1862"/>
                    <a:pt x="51028" y="1862"/>
                  </a:cubicBezTo>
                  <a:cubicBezTo>
                    <a:pt x="51134" y="1862"/>
                    <a:pt x="51561" y="1953"/>
                    <a:pt x="51937" y="2069"/>
                  </a:cubicBezTo>
                  <a:cubicBezTo>
                    <a:pt x="51537" y="1935"/>
                    <a:pt x="51103" y="1835"/>
                    <a:pt x="50937" y="1835"/>
                  </a:cubicBezTo>
                  <a:cubicBezTo>
                    <a:pt x="50570" y="1702"/>
                    <a:pt x="51003" y="1768"/>
                    <a:pt x="50536" y="1668"/>
                  </a:cubicBezTo>
                  <a:cubicBezTo>
                    <a:pt x="50203" y="1568"/>
                    <a:pt x="49736" y="1535"/>
                    <a:pt x="49369" y="1401"/>
                  </a:cubicBezTo>
                  <a:cubicBezTo>
                    <a:pt x="48401" y="1168"/>
                    <a:pt x="47901" y="1168"/>
                    <a:pt x="47034" y="901"/>
                  </a:cubicBezTo>
                  <a:lnTo>
                    <a:pt x="47100" y="901"/>
                  </a:lnTo>
                  <a:cubicBezTo>
                    <a:pt x="46834" y="834"/>
                    <a:pt x="46200" y="734"/>
                    <a:pt x="45599" y="601"/>
                  </a:cubicBezTo>
                  <a:lnTo>
                    <a:pt x="45599" y="601"/>
                  </a:lnTo>
                  <a:cubicBezTo>
                    <a:pt x="45721" y="650"/>
                    <a:pt x="45826" y="681"/>
                    <a:pt x="45742" y="681"/>
                  </a:cubicBezTo>
                  <a:cubicBezTo>
                    <a:pt x="45711" y="681"/>
                    <a:pt x="45655" y="676"/>
                    <a:pt x="45566" y="668"/>
                  </a:cubicBezTo>
                  <a:cubicBezTo>
                    <a:pt x="44899" y="534"/>
                    <a:pt x="44499" y="501"/>
                    <a:pt x="43998" y="367"/>
                  </a:cubicBezTo>
                  <a:lnTo>
                    <a:pt x="43531" y="334"/>
                  </a:lnTo>
                  <a:cubicBezTo>
                    <a:pt x="42664" y="206"/>
                    <a:pt x="40781" y="1"/>
                    <a:pt x="38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88;p49">
              <a:extLst>
                <a:ext uri="{FF2B5EF4-FFF2-40B4-BE49-F238E27FC236}">
                  <a16:creationId xmlns:a16="http://schemas.microsoft.com/office/drawing/2014/main" id="{99FA842A-170D-46A8-A3B7-50B4D88BB87C}"/>
                </a:ext>
              </a:extLst>
            </p:cNvPr>
            <p:cNvSpPr/>
            <p:nvPr/>
          </p:nvSpPr>
          <p:spPr>
            <a:xfrm>
              <a:off x="2664575" y="1138750"/>
              <a:ext cx="167650" cy="176000"/>
            </a:xfrm>
            <a:custGeom>
              <a:avLst/>
              <a:gdLst/>
              <a:ahLst/>
              <a:cxnLst/>
              <a:rect l="l" t="t" r="r" b="b"/>
              <a:pathLst>
                <a:path w="6706" h="7040" extrusionOk="0">
                  <a:moveTo>
                    <a:pt x="2848" y="1579"/>
                  </a:moveTo>
                  <a:cubicBezTo>
                    <a:pt x="2848" y="1579"/>
                    <a:pt x="2847" y="1579"/>
                    <a:pt x="2846" y="1579"/>
                  </a:cubicBezTo>
                  <a:lnTo>
                    <a:pt x="2846" y="1579"/>
                  </a:lnTo>
                  <a:cubicBezTo>
                    <a:pt x="2855" y="1588"/>
                    <a:pt x="2863" y="1595"/>
                    <a:pt x="2869" y="1602"/>
                  </a:cubicBezTo>
                  <a:cubicBezTo>
                    <a:pt x="2869" y="1585"/>
                    <a:pt x="2861" y="1579"/>
                    <a:pt x="2848" y="1579"/>
                  </a:cubicBezTo>
                  <a:close/>
                  <a:moveTo>
                    <a:pt x="3570" y="2036"/>
                  </a:moveTo>
                  <a:lnTo>
                    <a:pt x="3570" y="2036"/>
                  </a:lnTo>
                  <a:cubicBezTo>
                    <a:pt x="3568" y="2038"/>
                    <a:pt x="3567" y="2041"/>
                    <a:pt x="3566" y="2044"/>
                  </a:cubicBezTo>
                  <a:lnTo>
                    <a:pt x="3566" y="2044"/>
                  </a:lnTo>
                  <a:cubicBezTo>
                    <a:pt x="3576" y="2060"/>
                    <a:pt x="3588" y="2079"/>
                    <a:pt x="3603" y="2102"/>
                  </a:cubicBezTo>
                  <a:lnTo>
                    <a:pt x="3570" y="2036"/>
                  </a:lnTo>
                  <a:close/>
                  <a:moveTo>
                    <a:pt x="6605" y="6005"/>
                  </a:moveTo>
                  <a:lnTo>
                    <a:pt x="6622" y="6057"/>
                  </a:lnTo>
                  <a:lnTo>
                    <a:pt x="6622" y="6057"/>
                  </a:lnTo>
                  <a:cubicBezTo>
                    <a:pt x="6605" y="6035"/>
                    <a:pt x="6583" y="6027"/>
                    <a:pt x="6605" y="6005"/>
                  </a:cubicBezTo>
                  <a:close/>
                  <a:moveTo>
                    <a:pt x="1201" y="1"/>
                  </a:moveTo>
                  <a:cubicBezTo>
                    <a:pt x="1101" y="34"/>
                    <a:pt x="67" y="868"/>
                    <a:pt x="34" y="935"/>
                  </a:cubicBezTo>
                  <a:lnTo>
                    <a:pt x="0" y="868"/>
                  </a:lnTo>
                  <a:lnTo>
                    <a:pt x="0" y="868"/>
                  </a:lnTo>
                  <a:cubicBezTo>
                    <a:pt x="0" y="935"/>
                    <a:pt x="0" y="968"/>
                    <a:pt x="34" y="968"/>
                  </a:cubicBezTo>
                  <a:lnTo>
                    <a:pt x="67" y="935"/>
                  </a:lnTo>
                  <a:cubicBezTo>
                    <a:pt x="101" y="968"/>
                    <a:pt x="67" y="968"/>
                    <a:pt x="101" y="1002"/>
                  </a:cubicBezTo>
                  <a:cubicBezTo>
                    <a:pt x="91" y="1011"/>
                    <a:pt x="81" y="1015"/>
                    <a:pt x="71" y="1015"/>
                  </a:cubicBezTo>
                  <a:cubicBezTo>
                    <a:pt x="48" y="1015"/>
                    <a:pt x="24" y="992"/>
                    <a:pt x="0" y="968"/>
                  </a:cubicBezTo>
                  <a:lnTo>
                    <a:pt x="0" y="968"/>
                  </a:lnTo>
                  <a:cubicBezTo>
                    <a:pt x="34" y="1002"/>
                    <a:pt x="34" y="1035"/>
                    <a:pt x="67" y="1035"/>
                  </a:cubicBezTo>
                  <a:cubicBezTo>
                    <a:pt x="67" y="1102"/>
                    <a:pt x="34" y="1102"/>
                    <a:pt x="67" y="1135"/>
                  </a:cubicBezTo>
                  <a:cubicBezTo>
                    <a:pt x="101" y="1135"/>
                    <a:pt x="167" y="1168"/>
                    <a:pt x="201" y="1202"/>
                  </a:cubicBezTo>
                  <a:cubicBezTo>
                    <a:pt x="234" y="1302"/>
                    <a:pt x="367" y="1302"/>
                    <a:pt x="401" y="1368"/>
                  </a:cubicBezTo>
                  <a:cubicBezTo>
                    <a:pt x="401" y="1435"/>
                    <a:pt x="501" y="1469"/>
                    <a:pt x="501" y="1502"/>
                  </a:cubicBezTo>
                  <a:cubicBezTo>
                    <a:pt x="501" y="1502"/>
                    <a:pt x="501" y="1469"/>
                    <a:pt x="534" y="1469"/>
                  </a:cubicBezTo>
                  <a:cubicBezTo>
                    <a:pt x="568" y="1535"/>
                    <a:pt x="601" y="1535"/>
                    <a:pt x="601" y="1602"/>
                  </a:cubicBezTo>
                  <a:lnTo>
                    <a:pt x="701" y="1602"/>
                  </a:lnTo>
                  <a:cubicBezTo>
                    <a:pt x="868" y="1769"/>
                    <a:pt x="1568" y="2436"/>
                    <a:pt x="1735" y="2603"/>
                  </a:cubicBezTo>
                  <a:cubicBezTo>
                    <a:pt x="1969" y="2836"/>
                    <a:pt x="2536" y="3437"/>
                    <a:pt x="2802" y="3670"/>
                  </a:cubicBezTo>
                  <a:cubicBezTo>
                    <a:pt x="2802" y="3770"/>
                    <a:pt x="2903" y="3804"/>
                    <a:pt x="2903" y="3837"/>
                  </a:cubicBezTo>
                  <a:cubicBezTo>
                    <a:pt x="2903" y="3804"/>
                    <a:pt x="2903" y="3804"/>
                    <a:pt x="2936" y="3804"/>
                  </a:cubicBezTo>
                  <a:cubicBezTo>
                    <a:pt x="2990" y="3872"/>
                    <a:pt x="3006" y="3884"/>
                    <a:pt x="3014" y="3884"/>
                  </a:cubicBezTo>
                  <a:cubicBezTo>
                    <a:pt x="3019" y="3884"/>
                    <a:pt x="3022" y="3880"/>
                    <a:pt x="3028" y="3880"/>
                  </a:cubicBezTo>
                  <a:cubicBezTo>
                    <a:pt x="3037" y="3880"/>
                    <a:pt x="3055" y="3889"/>
                    <a:pt x="3103" y="3937"/>
                  </a:cubicBezTo>
                  <a:cubicBezTo>
                    <a:pt x="3269" y="4037"/>
                    <a:pt x="3770" y="4771"/>
                    <a:pt x="3870" y="4938"/>
                  </a:cubicBezTo>
                  <a:cubicBezTo>
                    <a:pt x="4003" y="4971"/>
                    <a:pt x="4037" y="5104"/>
                    <a:pt x="4103" y="5171"/>
                  </a:cubicBezTo>
                  <a:cubicBezTo>
                    <a:pt x="4203" y="5271"/>
                    <a:pt x="4537" y="5772"/>
                    <a:pt x="4604" y="5872"/>
                  </a:cubicBezTo>
                  <a:cubicBezTo>
                    <a:pt x="4704" y="5972"/>
                    <a:pt x="4637" y="5972"/>
                    <a:pt x="4704" y="6038"/>
                  </a:cubicBezTo>
                  <a:cubicBezTo>
                    <a:pt x="4713" y="6030"/>
                    <a:pt x="4724" y="6025"/>
                    <a:pt x="4737" y="6025"/>
                  </a:cubicBezTo>
                  <a:cubicBezTo>
                    <a:pt x="4773" y="6025"/>
                    <a:pt x="4822" y="6056"/>
                    <a:pt x="4871" y="6105"/>
                  </a:cubicBezTo>
                  <a:cubicBezTo>
                    <a:pt x="4904" y="6139"/>
                    <a:pt x="5037" y="6172"/>
                    <a:pt x="5071" y="6272"/>
                  </a:cubicBezTo>
                  <a:lnTo>
                    <a:pt x="5037" y="6272"/>
                  </a:lnTo>
                  <a:cubicBezTo>
                    <a:pt x="5104" y="6305"/>
                    <a:pt x="5204" y="6439"/>
                    <a:pt x="5204" y="6472"/>
                  </a:cubicBezTo>
                  <a:cubicBezTo>
                    <a:pt x="5238" y="6606"/>
                    <a:pt x="5304" y="6772"/>
                    <a:pt x="5438" y="6872"/>
                  </a:cubicBezTo>
                  <a:lnTo>
                    <a:pt x="5404" y="7039"/>
                  </a:lnTo>
                  <a:cubicBezTo>
                    <a:pt x="5404" y="7039"/>
                    <a:pt x="6538" y="6472"/>
                    <a:pt x="6639" y="6139"/>
                  </a:cubicBezTo>
                  <a:lnTo>
                    <a:pt x="6705" y="6139"/>
                  </a:lnTo>
                  <a:lnTo>
                    <a:pt x="6639" y="6105"/>
                  </a:lnTo>
                  <a:cubicBezTo>
                    <a:pt x="6630" y="6088"/>
                    <a:pt x="6626" y="6075"/>
                    <a:pt x="6625" y="6066"/>
                  </a:cubicBezTo>
                  <a:lnTo>
                    <a:pt x="6625" y="6066"/>
                  </a:lnTo>
                  <a:lnTo>
                    <a:pt x="6639" y="6105"/>
                  </a:lnTo>
                  <a:cubicBezTo>
                    <a:pt x="6639" y="6086"/>
                    <a:pt x="6633" y="6072"/>
                    <a:pt x="6626" y="6061"/>
                  </a:cubicBezTo>
                  <a:lnTo>
                    <a:pt x="6626" y="6061"/>
                  </a:lnTo>
                  <a:cubicBezTo>
                    <a:pt x="6628" y="6038"/>
                    <a:pt x="6659" y="6038"/>
                    <a:pt x="6705" y="6038"/>
                  </a:cubicBezTo>
                  <a:cubicBezTo>
                    <a:pt x="6639" y="6038"/>
                    <a:pt x="6605" y="6005"/>
                    <a:pt x="6605" y="5972"/>
                  </a:cubicBezTo>
                  <a:cubicBezTo>
                    <a:pt x="6572" y="5938"/>
                    <a:pt x="6639" y="5938"/>
                    <a:pt x="6605" y="5872"/>
                  </a:cubicBezTo>
                  <a:cubicBezTo>
                    <a:pt x="6438" y="5605"/>
                    <a:pt x="6272" y="5305"/>
                    <a:pt x="6071" y="5004"/>
                  </a:cubicBezTo>
                  <a:lnTo>
                    <a:pt x="6105" y="5004"/>
                  </a:lnTo>
                  <a:cubicBezTo>
                    <a:pt x="6038" y="4938"/>
                    <a:pt x="5971" y="4838"/>
                    <a:pt x="5905" y="4804"/>
                  </a:cubicBezTo>
                  <a:lnTo>
                    <a:pt x="5905" y="4704"/>
                  </a:lnTo>
                  <a:cubicBezTo>
                    <a:pt x="5905" y="4704"/>
                    <a:pt x="5805" y="4637"/>
                    <a:pt x="5738" y="4504"/>
                  </a:cubicBezTo>
                  <a:cubicBezTo>
                    <a:pt x="5705" y="4170"/>
                    <a:pt x="5604" y="4104"/>
                    <a:pt x="5604" y="4104"/>
                  </a:cubicBezTo>
                  <a:lnTo>
                    <a:pt x="5571" y="4137"/>
                  </a:lnTo>
                  <a:cubicBezTo>
                    <a:pt x="5504" y="4037"/>
                    <a:pt x="5604" y="4037"/>
                    <a:pt x="5538" y="4004"/>
                  </a:cubicBezTo>
                  <a:lnTo>
                    <a:pt x="5538" y="4004"/>
                  </a:lnTo>
                  <a:cubicBezTo>
                    <a:pt x="5529" y="4007"/>
                    <a:pt x="5520" y="4008"/>
                    <a:pt x="5513" y="4008"/>
                  </a:cubicBezTo>
                  <a:cubicBezTo>
                    <a:pt x="5437" y="4008"/>
                    <a:pt x="5432" y="3870"/>
                    <a:pt x="5371" y="3870"/>
                  </a:cubicBezTo>
                  <a:lnTo>
                    <a:pt x="5371" y="3837"/>
                  </a:lnTo>
                  <a:cubicBezTo>
                    <a:pt x="5338" y="3837"/>
                    <a:pt x="5338" y="3804"/>
                    <a:pt x="5271" y="3804"/>
                  </a:cubicBezTo>
                  <a:lnTo>
                    <a:pt x="5271" y="3837"/>
                  </a:lnTo>
                  <a:lnTo>
                    <a:pt x="5238" y="3804"/>
                  </a:lnTo>
                  <a:cubicBezTo>
                    <a:pt x="5238" y="3770"/>
                    <a:pt x="5238" y="3770"/>
                    <a:pt x="5271" y="3770"/>
                  </a:cubicBezTo>
                  <a:cubicBezTo>
                    <a:pt x="5204" y="3603"/>
                    <a:pt x="4704" y="2936"/>
                    <a:pt x="4537" y="2803"/>
                  </a:cubicBezTo>
                  <a:lnTo>
                    <a:pt x="4537" y="2803"/>
                  </a:lnTo>
                  <a:cubicBezTo>
                    <a:pt x="4537" y="2836"/>
                    <a:pt x="4570" y="2870"/>
                    <a:pt x="4537" y="2936"/>
                  </a:cubicBezTo>
                  <a:cubicBezTo>
                    <a:pt x="4508" y="2936"/>
                    <a:pt x="4504" y="2863"/>
                    <a:pt x="4462" y="2863"/>
                  </a:cubicBezTo>
                  <a:cubicBezTo>
                    <a:pt x="4455" y="2863"/>
                    <a:pt x="4446" y="2865"/>
                    <a:pt x="4437" y="2870"/>
                  </a:cubicBezTo>
                  <a:cubicBezTo>
                    <a:pt x="4504" y="2803"/>
                    <a:pt x="4404" y="2803"/>
                    <a:pt x="4437" y="2703"/>
                  </a:cubicBezTo>
                  <a:lnTo>
                    <a:pt x="4437" y="2703"/>
                  </a:lnTo>
                  <a:lnTo>
                    <a:pt x="4404" y="2769"/>
                  </a:lnTo>
                  <a:lnTo>
                    <a:pt x="4404" y="2703"/>
                  </a:lnTo>
                  <a:cubicBezTo>
                    <a:pt x="4237" y="2603"/>
                    <a:pt x="4370" y="2669"/>
                    <a:pt x="4237" y="2536"/>
                  </a:cubicBezTo>
                  <a:cubicBezTo>
                    <a:pt x="4170" y="2469"/>
                    <a:pt x="4070" y="2469"/>
                    <a:pt x="4037" y="2436"/>
                  </a:cubicBezTo>
                  <a:cubicBezTo>
                    <a:pt x="4037" y="2436"/>
                    <a:pt x="4037" y="2469"/>
                    <a:pt x="4003" y="2469"/>
                  </a:cubicBezTo>
                  <a:cubicBezTo>
                    <a:pt x="4037" y="2436"/>
                    <a:pt x="3903" y="2436"/>
                    <a:pt x="3937" y="2369"/>
                  </a:cubicBezTo>
                  <a:cubicBezTo>
                    <a:pt x="3910" y="2369"/>
                    <a:pt x="3883" y="2326"/>
                    <a:pt x="3857" y="2326"/>
                  </a:cubicBezTo>
                  <a:cubicBezTo>
                    <a:pt x="3850" y="2326"/>
                    <a:pt x="3843" y="2329"/>
                    <a:pt x="3837" y="2336"/>
                  </a:cubicBezTo>
                  <a:cubicBezTo>
                    <a:pt x="3837" y="2302"/>
                    <a:pt x="3770" y="2269"/>
                    <a:pt x="3837" y="2269"/>
                  </a:cubicBezTo>
                  <a:cubicBezTo>
                    <a:pt x="3837" y="2202"/>
                    <a:pt x="3770" y="2202"/>
                    <a:pt x="3770" y="2202"/>
                  </a:cubicBezTo>
                  <a:lnTo>
                    <a:pt x="3770" y="2269"/>
                  </a:lnTo>
                  <a:cubicBezTo>
                    <a:pt x="3703" y="2169"/>
                    <a:pt x="3703" y="2136"/>
                    <a:pt x="3603" y="2136"/>
                  </a:cubicBezTo>
                  <a:lnTo>
                    <a:pt x="3603" y="2169"/>
                  </a:lnTo>
                  <a:cubicBezTo>
                    <a:pt x="3571" y="2137"/>
                    <a:pt x="3539" y="2105"/>
                    <a:pt x="3566" y="2044"/>
                  </a:cubicBezTo>
                  <a:lnTo>
                    <a:pt x="3566" y="2044"/>
                  </a:lnTo>
                  <a:cubicBezTo>
                    <a:pt x="3531" y="1989"/>
                    <a:pt x="3513" y="1969"/>
                    <a:pt x="3436" y="1969"/>
                  </a:cubicBezTo>
                  <a:lnTo>
                    <a:pt x="3436" y="2002"/>
                  </a:lnTo>
                  <a:cubicBezTo>
                    <a:pt x="3336" y="1969"/>
                    <a:pt x="2936" y="1635"/>
                    <a:pt x="2836" y="1602"/>
                  </a:cubicBezTo>
                  <a:lnTo>
                    <a:pt x="2836" y="1669"/>
                  </a:lnTo>
                  <a:lnTo>
                    <a:pt x="2736" y="1635"/>
                  </a:lnTo>
                  <a:cubicBezTo>
                    <a:pt x="2736" y="1635"/>
                    <a:pt x="2808" y="1581"/>
                    <a:pt x="2846" y="1579"/>
                  </a:cubicBezTo>
                  <a:lnTo>
                    <a:pt x="2846" y="1579"/>
                  </a:lnTo>
                  <a:cubicBezTo>
                    <a:pt x="2675" y="1408"/>
                    <a:pt x="2099" y="828"/>
                    <a:pt x="2035" y="701"/>
                  </a:cubicBezTo>
                  <a:cubicBezTo>
                    <a:pt x="2002" y="635"/>
                    <a:pt x="2069" y="668"/>
                    <a:pt x="2069" y="635"/>
                  </a:cubicBezTo>
                  <a:cubicBezTo>
                    <a:pt x="2035" y="618"/>
                    <a:pt x="2027" y="618"/>
                    <a:pt x="2023" y="618"/>
                  </a:cubicBezTo>
                  <a:cubicBezTo>
                    <a:pt x="2019" y="618"/>
                    <a:pt x="2019" y="618"/>
                    <a:pt x="2002" y="601"/>
                  </a:cubicBezTo>
                  <a:cubicBezTo>
                    <a:pt x="2002" y="601"/>
                    <a:pt x="2006" y="592"/>
                    <a:pt x="2012" y="584"/>
                  </a:cubicBezTo>
                  <a:lnTo>
                    <a:pt x="2012" y="584"/>
                  </a:lnTo>
                  <a:cubicBezTo>
                    <a:pt x="2017" y="594"/>
                    <a:pt x="2024" y="601"/>
                    <a:pt x="2035" y="601"/>
                  </a:cubicBezTo>
                  <a:cubicBezTo>
                    <a:pt x="2035" y="579"/>
                    <a:pt x="2032" y="572"/>
                    <a:pt x="2027" y="572"/>
                  </a:cubicBezTo>
                  <a:cubicBezTo>
                    <a:pt x="2022" y="572"/>
                    <a:pt x="2017" y="578"/>
                    <a:pt x="2012" y="584"/>
                  </a:cubicBezTo>
                  <a:lnTo>
                    <a:pt x="2012" y="584"/>
                  </a:lnTo>
                  <a:cubicBezTo>
                    <a:pt x="2002" y="565"/>
                    <a:pt x="2002" y="535"/>
                    <a:pt x="2002" y="535"/>
                  </a:cubicBezTo>
                  <a:cubicBezTo>
                    <a:pt x="2002" y="601"/>
                    <a:pt x="1935" y="635"/>
                    <a:pt x="1935" y="668"/>
                  </a:cubicBezTo>
                  <a:lnTo>
                    <a:pt x="1902" y="601"/>
                  </a:lnTo>
                  <a:lnTo>
                    <a:pt x="1935" y="535"/>
                  </a:lnTo>
                  <a:lnTo>
                    <a:pt x="1935" y="535"/>
                  </a:lnTo>
                  <a:cubicBezTo>
                    <a:pt x="1935" y="535"/>
                    <a:pt x="1902" y="556"/>
                    <a:pt x="1862" y="556"/>
                  </a:cubicBezTo>
                  <a:cubicBezTo>
                    <a:pt x="1832" y="556"/>
                    <a:pt x="1797" y="544"/>
                    <a:pt x="1768" y="501"/>
                  </a:cubicBezTo>
                  <a:cubicBezTo>
                    <a:pt x="1702" y="368"/>
                    <a:pt x="1568" y="301"/>
                    <a:pt x="1502" y="201"/>
                  </a:cubicBezTo>
                  <a:lnTo>
                    <a:pt x="1568" y="201"/>
                  </a:lnTo>
                  <a:lnTo>
                    <a:pt x="1535" y="168"/>
                  </a:lnTo>
                  <a:cubicBezTo>
                    <a:pt x="1535" y="175"/>
                    <a:pt x="1533" y="177"/>
                    <a:pt x="1531" y="177"/>
                  </a:cubicBezTo>
                  <a:cubicBezTo>
                    <a:pt x="1525" y="177"/>
                    <a:pt x="1512" y="158"/>
                    <a:pt x="1505" y="158"/>
                  </a:cubicBezTo>
                  <a:cubicBezTo>
                    <a:pt x="1503" y="158"/>
                    <a:pt x="1502" y="161"/>
                    <a:pt x="1502" y="168"/>
                  </a:cubicBezTo>
                  <a:cubicBezTo>
                    <a:pt x="1368" y="168"/>
                    <a:pt x="133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89;p49">
              <a:extLst>
                <a:ext uri="{FF2B5EF4-FFF2-40B4-BE49-F238E27FC236}">
                  <a16:creationId xmlns:a16="http://schemas.microsoft.com/office/drawing/2014/main" id="{9129D5A7-07E5-4684-A8B8-8F57AD326DC3}"/>
                </a:ext>
              </a:extLst>
            </p:cNvPr>
            <p:cNvSpPr/>
            <p:nvPr/>
          </p:nvSpPr>
          <p:spPr>
            <a:xfrm>
              <a:off x="2611200" y="1268025"/>
              <a:ext cx="228525" cy="107600"/>
            </a:xfrm>
            <a:custGeom>
              <a:avLst/>
              <a:gdLst/>
              <a:ahLst/>
              <a:cxnLst/>
              <a:rect l="l" t="t" r="r" b="b"/>
              <a:pathLst>
                <a:path w="9141" h="4304" extrusionOk="0">
                  <a:moveTo>
                    <a:pt x="6005" y="701"/>
                  </a:moveTo>
                  <a:cubicBezTo>
                    <a:pt x="6000" y="701"/>
                    <a:pt x="5996" y="702"/>
                    <a:pt x="5992" y="705"/>
                  </a:cubicBezTo>
                  <a:lnTo>
                    <a:pt x="5992" y="705"/>
                  </a:lnTo>
                  <a:cubicBezTo>
                    <a:pt x="5997" y="703"/>
                    <a:pt x="6001" y="702"/>
                    <a:pt x="6005" y="701"/>
                  </a:cubicBezTo>
                  <a:close/>
                  <a:moveTo>
                    <a:pt x="8473" y="0"/>
                  </a:moveTo>
                  <a:cubicBezTo>
                    <a:pt x="8073" y="34"/>
                    <a:pt x="7706" y="100"/>
                    <a:pt x="7339" y="200"/>
                  </a:cubicBezTo>
                  <a:lnTo>
                    <a:pt x="7339" y="167"/>
                  </a:lnTo>
                  <a:cubicBezTo>
                    <a:pt x="7206" y="200"/>
                    <a:pt x="7139" y="200"/>
                    <a:pt x="7039" y="267"/>
                  </a:cubicBezTo>
                  <a:cubicBezTo>
                    <a:pt x="7006" y="267"/>
                    <a:pt x="7006" y="200"/>
                    <a:pt x="7006" y="200"/>
                  </a:cubicBezTo>
                  <a:cubicBezTo>
                    <a:pt x="7006" y="200"/>
                    <a:pt x="6872" y="267"/>
                    <a:pt x="6705" y="300"/>
                  </a:cubicBezTo>
                  <a:cubicBezTo>
                    <a:pt x="6639" y="300"/>
                    <a:pt x="6572" y="334"/>
                    <a:pt x="6505" y="334"/>
                  </a:cubicBezTo>
                  <a:cubicBezTo>
                    <a:pt x="6572" y="534"/>
                    <a:pt x="6539" y="534"/>
                    <a:pt x="6539" y="534"/>
                  </a:cubicBezTo>
                  <a:lnTo>
                    <a:pt x="6539" y="634"/>
                  </a:lnTo>
                  <a:cubicBezTo>
                    <a:pt x="6523" y="638"/>
                    <a:pt x="6511" y="639"/>
                    <a:pt x="6501" y="639"/>
                  </a:cubicBezTo>
                  <a:cubicBezTo>
                    <a:pt x="6443" y="639"/>
                    <a:pt x="6467" y="582"/>
                    <a:pt x="6429" y="582"/>
                  </a:cubicBezTo>
                  <a:cubicBezTo>
                    <a:pt x="6417" y="582"/>
                    <a:pt x="6399" y="587"/>
                    <a:pt x="6372" y="601"/>
                  </a:cubicBezTo>
                  <a:cubicBezTo>
                    <a:pt x="6372" y="667"/>
                    <a:pt x="6205" y="634"/>
                    <a:pt x="6172" y="667"/>
                  </a:cubicBezTo>
                  <a:cubicBezTo>
                    <a:pt x="6172" y="667"/>
                    <a:pt x="6138" y="667"/>
                    <a:pt x="6138" y="634"/>
                  </a:cubicBezTo>
                  <a:cubicBezTo>
                    <a:pt x="6138" y="667"/>
                    <a:pt x="6072" y="667"/>
                    <a:pt x="6038" y="667"/>
                  </a:cubicBezTo>
                  <a:lnTo>
                    <a:pt x="6072" y="701"/>
                  </a:lnTo>
                  <a:lnTo>
                    <a:pt x="6005" y="767"/>
                  </a:lnTo>
                  <a:cubicBezTo>
                    <a:pt x="5977" y="767"/>
                    <a:pt x="5972" y="719"/>
                    <a:pt x="5992" y="705"/>
                  </a:cubicBezTo>
                  <a:lnTo>
                    <a:pt x="5992" y="705"/>
                  </a:lnTo>
                  <a:cubicBezTo>
                    <a:pt x="5768" y="774"/>
                    <a:pt x="4867" y="935"/>
                    <a:pt x="4704" y="1001"/>
                  </a:cubicBezTo>
                  <a:cubicBezTo>
                    <a:pt x="4721" y="1018"/>
                    <a:pt x="4746" y="1018"/>
                    <a:pt x="4771" y="1018"/>
                  </a:cubicBezTo>
                  <a:cubicBezTo>
                    <a:pt x="4796" y="1018"/>
                    <a:pt x="4821" y="1018"/>
                    <a:pt x="4837" y="1034"/>
                  </a:cubicBezTo>
                  <a:cubicBezTo>
                    <a:pt x="4821" y="1068"/>
                    <a:pt x="4796" y="1068"/>
                    <a:pt x="4775" y="1068"/>
                  </a:cubicBezTo>
                  <a:cubicBezTo>
                    <a:pt x="4754" y="1068"/>
                    <a:pt x="4737" y="1068"/>
                    <a:pt x="4737" y="1101"/>
                  </a:cubicBezTo>
                  <a:cubicBezTo>
                    <a:pt x="4721" y="1051"/>
                    <a:pt x="4696" y="1051"/>
                    <a:pt x="4662" y="1051"/>
                  </a:cubicBezTo>
                  <a:cubicBezTo>
                    <a:pt x="4629" y="1051"/>
                    <a:pt x="4587" y="1051"/>
                    <a:pt x="4537" y="1001"/>
                  </a:cubicBezTo>
                  <a:lnTo>
                    <a:pt x="4537" y="1034"/>
                  </a:lnTo>
                  <a:lnTo>
                    <a:pt x="4504" y="1001"/>
                  </a:lnTo>
                  <a:cubicBezTo>
                    <a:pt x="4404" y="1068"/>
                    <a:pt x="4395" y="1076"/>
                    <a:pt x="4383" y="1076"/>
                  </a:cubicBezTo>
                  <a:cubicBezTo>
                    <a:pt x="4379" y="1076"/>
                    <a:pt x="4374" y="1075"/>
                    <a:pt x="4365" y="1075"/>
                  </a:cubicBezTo>
                  <a:cubicBezTo>
                    <a:pt x="4348" y="1075"/>
                    <a:pt x="4315" y="1079"/>
                    <a:pt x="4237" y="1101"/>
                  </a:cubicBezTo>
                  <a:cubicBezTo>
                    <a:pt x="4137" y="1134"/>
                    <a:pt x="4070" y="1201"/>
                    <a:pt x="4003" y="1201"/>
                  </a:cubicBezTo>
                  <a:cubicBezTo>
                    <a:pt x="4003" y="1201"/>
                    <a:pt x="4037" y="1201"/>
                    <a:pt x="4003" y="1234"/>
                  </a:cubicBezTo>
                  <a:cubicBezTo>
                    <a:pt x="4003" y="1229"/>
                    <a:pt x="4001" y="1227"/>
                    <a:pt x="3997" y="1227"/>
                  </a:cubicBezTo>
                  <a:cubicBezTo>
                    <a:pt x="3982" y="1227"/>
                    <a:pt x="3943" y="1258"/>
                    <a:pt x="3920" y="1258"/>
                  </a:cubicBezTo>
                  <a:cubicBezTo>
                    <a:pt x="3910" y="1258"/>
                    <a:pt x="3903" y="1252"/>
                    <a:pt x="3903" y="1234"/>
                  </a:cubicBezTo>
                  <a:cubicBezTo>
                    <a:pt x="3870" y="1234"/>
                    <a:pt x="3803" y="1301"/>
                    <a:pt x="3837" y="1334"/>
                  </a:cubicBezTo>
                  <a:cubicBezTo>
                    <a:pt x="3820" y="1318"/>
                    <a:pt x="3787" y="1318"/>
                    <a:pt x="3762" y="1318"/>
                  </a:cubicBezTo>
                  <a:cubicBezTo>
                    <a:pt x="3737" y="1318"/>
                    <a:pt x="3720" y="1318"/>
                    <a:pt x="3737" y="1301"/>
                  </a:cubicBezTo>
                  <a:cubicBezTo>
                    <a:pt x="3703" y="1301"/>
                    <a:pt x="3703" y="1301"/>
                    <a:pt x="3670" y="1334"/>
                  </a:cubicBezTo>
                  <a:lnTo>
                    <a:pt x="3703" y="1334"/>
                  </a:lnTo>
                  <a:cubicBezTo>
                    <a:pt x="3637" y="1368"/>
                    <a:pt x="3536" y="1334"/>
                    <a:pt x="3503" y="1401"/>
                  </a:cubicBezTo>
                  <a:lnTo>
                    <a:pt x="3536" y="1401"/>
                  </a:lnTo>
                  <a:cubicBezTo>
                    <a:pt x="3520" y="1435"/>
                    <a:pt x="3486" y="1451"/>
                    <a:pt x="3453" y="1451"/>
                  </a:cubicBezTo>
                  <a:cubicBezTo>
                    <a:pt x="3420" y="1451"/>
                    <a:pt x="3386" y="1435"/>
                    <a:pt x="3370" y="1401"/>
                  </a:cubicBezTo>
                  <a:lnTo>
                    <a:pt x="3403" y="1368"/>
                  </a:lnTo>
                  <a:lnTo>
                    <a:pt x="3403" y="1368"/>
                  </a:lnTo>
                  <a:cubicBezTo>
                    <a:pt x="3336" y="1401"/>
                    <a:pt x="3236" y="1401"/>
                    <a:pt x="3170" y="1501"/>
                  </a:cubicBezTo>
                  <a:lnTo>
                    <a:pt x="3203" y="1501"/>
                  </a:lnTo>
                  <a:cubicBezTo>
                    <a:pt x="3136" y="1601"/>
                    <a:pt x="2569" y="1801"/>
                    <a:pt x="2502" y="1935"/>
                  </a:cubicBezTo>
                  <a:lnTo>
                    <a:pt x="2536" y="1968"/>
                  </a:lnTo>
                  <a:lnTo>
                    <a:pt x="2469" y="2035"/>
                  </a:lnTo>
                  <a:lnTo>
                    <a:pt x="2469" y="1868"/>
                  </a:lnTo>
                  <a:cubicBezTo>
                    <a:pt x="2302" y="1902"/>
                    <a:pt x="1368" y="2235"/>
                    <a:pt x="1168" y="2302"/>
                  </a:cubicBezTo>
                  <a:cubicBezTo>
                    <a:pt x="1068" y="2302"/>
                    <a:pt x="1135" y="2202"/>
                    <a:pt x="1135" y="2202"/>
                  </a:cubicBezTo>
                  <a:lnTo>
                    <a:pt x="1135" y="2202"/>
                  </a:lnTo>
                  <a:cubicBezTo>
                    <a:pt x="1035" y="2235"/>
                    <a:pt x="1135" y="2235"/>
                    <a:pt x="1035" y="2302"/>
                  </a:cubicBezTo>
                  <a:cubicBezTo>
                    <a:pt x="1001" y="2302"/>
                    <a:pt x="1035" y="2235"/>
                    <a:pt x="1035" y="2235"/>
                  </a:cubicBezTo>
                  <a:cubicBezTo>
                    <a:pt x="1001" y="2235"/>
                    <a:pt x="1001" y="2235"/>
                    <a:pt x="1001" y="2302"/>
                  </a:cubicBezTo>
                  <a:cubicBezTo>
                    <a:pt x="1035" y="2302"/>
                    <a:pt x="1035" y="2369"/>
                    <a:pt x="1068" y="2369"/>
                  </a:cubicBezTo>
                  <a:lnTo>
                    <a:pt x="1001" y="2402"/>
                  </a:lnTo>
                  <a:lnTo>
                    <a:pt x="1001" y="2369"/>
                  </a:lnTo>
                  <a:cubicBezTo>
                    <a:pt x="1001" y="2369"/>
                    <a:pt x="1001" y="2502"/>
                    <a:pt x="868" y="2502"/>
                  </a:cubicBezTo>
                  <a:cubicBezTo>
                    <a:pt x="701" y="2535"/>
                    <a:pt x="568" y="2569"/>
                    <a:pt x="401" y="2635"/>
                  </a:cubicBezTo>
                  <a:cubicBezTo>
                    <a:pt x="401" y="2569"/>
                    <a:pt x="468" y="2569"/>
                    <a:pt x="468" y="2535"/>
                  </a:cubicBezTo>
                  <a:lnTo>
                    <a:pt x="368" y="2535"/>
                  </a:lnTo>
                  <a:cubicBezTo>
                    <a:pt x="401" y="2569"/>
                    <a:pt x="334" y="2569"/>
                    <a:pt x="334" y="2569"/>
                  </a:cubicBezTo>
                  <a:cubicBezTo>
                    <a:pt x="234" y="2702"/>
                    <a:pt x="67" y="2669"/>
                    <a:pt x="1" y="2735"/>
                  </a:cubicBezTo>
                  <a:cubicBezTo>
                    <a:pt x="1" y="2836"/>
                    <a:pt x="234" y="4136"/>
                    <a:pt x="234" y="4237"/>
                  </a:cubicBezTo>
                  <a:lnTo>
                    <a:pt x="234" y="4203"/>
                  </a:lnTo>
                  <a:cubicBezTo>
                    <a:pt x="255" y="4196"/>
                    <a:pt x="270" y="4194"/>
                    <a:pt x="282" y="4194"/>
                  </a:cubicBezTo>
                  <a:cubicBezTo>
                    <a:pt x="312" y="4194"/>
                    <a:pt x="312" y="4213"/>
                    <a:pt x="320" y="4213"/>
                  </a:cubicBezTo>
                  <a:cubicBezTo>
                    <a:pt x="323" y="4213"/>
                    <a:pt x="327" y="4210"/>
                    <a:pt x="334" y="4203"/>
                  </a:cubicBezTo>
                  <a:lnTo>
                    <a:pt x="334" y="4203"/>
                  </a:lnTo>
                  <a:cubicBezTo>
                    <a:pt x="334" y="4237"/>
                    <a:pt x="301" y="4303"/>
                    <a:pt x="234" y="4303"/>
                  </a:cubicBezTo>
                  <a:cubicBezTo>
                    <a:pt x="301" y="4303"/>
                    <a:pt x="368" y="4303"/>
                    <a:pt x="368" y="4237"/>
                  </a:cubicBezTo>
                  <a:cubicBezTo>
                    <a:pt x="401" y="4237"/>
                    <a:pt x="368" y="4303"/>
                    <a:pt x="468" y="4303"/>
                  </a:cubicBezTo>
                  <a:cubicBezTo>
                    <a:pt x="501" y="4237"/>
                    <a:pt x="534" y="4203"/>
                    <a:pt x="568" y="4203"/>
                  </a:cubicBezTo>
                  <a:cubicBezTo>
                    <a:pt x="701" y="4203"/>
                    <a:pt x="734" y="4070"/>
                    <a:pt x="835" y="4070"/>
                  </a:cubicBezTo>
                  <a:cubicBezTo>
                    <a:pt x="868" y="4070"/>
                    <a:pt x="968" y="4036"/>
                    <a:pt x="1001" y="4036"/>
                  </a:cubicBezTo>
                  <a:cubicBezTo>
                    <a:pt x="968" y="4036"/>
                    <a:pt x="968" y="4003"/>
                    <a:pt x="1001" y="4003"/>
                  </a:cubicBezTo>
                  <a:cubicBezTo>
                    <a:pt x="1068" y="4003"/>
                    <a:pt x="1135" y="3970"/>
                    <a:pt x="1201" y="3970"/>
                  </a:cubicBezTo>
                  <a:lnTo>
                    <a:pt x="1235" y="3936"/>
                  </a:lnTo>
                  <a:cubicBezTo>
                    <a:pt x="1502" y="3836"/>
                    <a:pt x="2536" y="3469"/>
                    <a:pt x="2803" y="3369"/>
                  </a:cubicBezTo>
                  <a:cubicBezTo>
                    <a:pt x="3203" y="3269"/>
                    <a:pt x="4003" y="3002"/>
                    <a:pt x="4404" y="2836"/>
                  </a:cubicBezTo>
                  <a:cubicBezTo>
                    <a:pt x="4433" y="2845"/>
                    <a:pt x="4459" y="2849"/>
                    <a:pt x="4485" y="2849"/>
                  </a:cubicBezTo>
                  <a:cubicBezTo>
                    <a:pt x="4546" y="2849"/>
                    <a:pt x="4600" y="2826"/>
                    <a:pt x="4671" y="2802"/>
                  </a:cubicBezTo>
                  <a:cubicBezTo>
                    <a:pt x="4637" y="2802"/>
                    <a:pt x="4637" y="2769"/>
                    <a:pt x="4671" y="2769"/>
                  </a:cubicBezTo>
                  <a:cubicBezTo>
                    <a:pt x="4871" y="2702"/>
                    <a:pt x="4671" y="2702"/>
                    <a:pt x="4871" y="2635"/>
                  </a:cubicBezTo>
                  <a:cubicBezTo>
                    <a:pt x="5138" y="2502"/>
                    <a:pt x="6038" y="2335"/>
                    <a:pt x="6238" y="2302"/>
                  </a:cubicBezTo>
                  <a:cubicBezTo>
                    <a:pt x="6338" y="2202"/>
                    <a:pt x="6505" y="2202"/>
                    <a:pt x="6639" y="2135"/>
                  </a:cubicBezTo>
                  <a:cubicBezTo>
                    <a:pt x="6739" y="2102"/>
                    <a:pt x="7473" y="1968"/>
                    <a:pt x="7573" y="1935"/>
                  </a:cubicBezTo>
                  <a:lnTo>
                    <a:pt x="7539" y="1935"/>
                  </a:lnTo>
                  <a:cubicBezTo>
                    <a:pt x="7584" y="1902"/>
                    <a:pt x="7613" y="1890"/>
                    <a:pt x="7636" y="1890"/>
                  </a:cubicBezTo>
                  <a:cubicBezTo>
                    <a:pt x="7680" y="1890"/>
                    <a:pt x="7695" y="1935"/>
                    <a:pt x="7739" y="1935"/>
                  </a:cubicBezTo>
                  <a:cubicBezTo>
                    <a:pt x="7706" y="1835"/>
                    <a:pt x="7840" y="1801"/>
                    <a:pt x="7873" y="1801"/>
                  </a:cubicBezTo>
                  <a:cubicBezTo>
                    <a:pt x="7906" y="1768"/>
                    <a:pt x="8040" y="1668"/>
                    <a:pt x="8173" y="1635"/>
                  </a:cubicBezTo>
                  <a:lnTo>
                    <a:pt x="8173" y="1668"/>
                  </a:lnTo>
                  <a:cubicBezTo>
                    <a:pt x="8240" y="1635"/>
                    <a:pt x="8407" y="1601"/>
                    <a:pt x="8473" y="1601"/>
                  </a:cubicBezTo>
                  <a:cubicBezTo>
                    <a:pt x="8573" y="1601"/>
                    <a:pt x="8840" y="1601"/>
                    <a:pt x="9007" y="1501"/>
                  </a:cubicBezTo>
                  <a:lnTo>
                    <a:pt x="9140" y="1601"/>
                  </a:lnTo>
                  <a:cubicBezTo>
                    <a:pt x="9140" y="1601"/>
                    <a:pt x="9040" y="300"/>
                    <a:pt x="8740" y="100"/>
                  </a:cubicBezTo>
                  <a:lnTo>
                    <a:pt x="8740" y="34"/>
                  </a:lnTo>
                  <a:lnTo>
                    <a:pt x="8707" y="34"/>
                  </a:lnTo>
                  <a:cubicBezTo>
                    <a:pt x="8662" y="34"/>
                    <a:pt x="8648" y="63"/>
                    <a:pt x="8643" y="63"/>
                  </a:cubicBezTo>
                  <a:cubicBezTo>
                    <a:pt x="8640" y="63"/>
                    <a:pt x="8640" y="56"/>
                    <a:pt x="8640" y="34"/>
                  </a:cubicBezTo>
                  <a:lnTo>
                    <a:pt x="8707" y="34"/>
                  </a:lnTo>
                  <a:cubicBezTo>
                    <a:pt x="8673" y="34"/>
                    <a:pt x="8673" y="0"/>
                    <a:pt x="8707" y="0"/>
                  </a:cubicBezTo>
                  <a:lnTo>
                    <a:pt x="8673" y="0"/>
                  </a:lnTo>
                  <a:cubicBezTo>
                    <a:pt x="8648" y="0"/>
                    <a:pt x="8605" y="56"/>
                    <a:pt x="8570" y="56"/>
                  </a:cubicBezTo>
                  <a:cubicBezTo>
                    <a:pt x="8559" y="56"/>
                    <a:pt x="8548" y="50"/>
                    <a:pt x="8540" y="34"/>
                  </a:cubicBezTo>
                  <a:cubicBezTo>
                    <a:pt x="8507" y="34"/>
                    <a:pt x="8540" y="0"/>
                    <a:pt x="8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D14B427-0578-48D5-BAFB-A52EEF1E09CD}"/>
              </a:ext>
            </a:extLst>
          </p:cNvPr>
          <p:cNvSpPr txBox="1"/>
          <p:nvPr/>
        </p:nvSpPr>
        <p:spPr>
          <a:xfrm>
            <a:off x="106879" y="1413568"/>
            <a:ext cx="401131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b="1" dirty="0">
                <a:solidFill>
                  <a:schemeClr val="tx1"/>
                </a:solidFill>
              </a:rPr>
              <a:t>// se realizează câte un div pentru fiecare linie de text afișată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b="1" dirty="0">
                <a:solidFill>
                  <a:schemeClr val="tx1"/>
                </a:solidFill>
              </a:rPr>
              <a:t>// fiecare linie va </a:t>
            </a:r>
            <a:r>
              <a:rPr lang="ro-RO" sz="1200" b="1" dirty="0" err="1">
                <a:solidFill>
                  <a:schemeClr val="tx1"/>
                </a:solidFill>
              </a:rPr>
              <a:t>contine</a:t>
            </a:r>
            <a:r>
              <a:rPr lang="ro-RO" sz="1200" b="1" dirty="0">
                <a:solidFill>
                  <a:schemeClr val="tx1"/>
                </a:solidFill>
              </a:rPr>
              <a:t> </a:t>
            </a:r>
            <a:r>
              <a:rPr lang="ro-RO" sz="1200" b="1" dirty="0" err="1">
                <a:solidFill>
                  <a:schemeClr val="tx1"/>
                </a:solidFill>
              </a:rPr>
              <a:t>atat</a:t>
            </a:r>
            <a:r>
              <a:rPr lang="ro-RO" sz="1200" b="1" dirty="0">
                <a:solidFill>
                  <a:schemeClr val="tx1"/>
                </a:solidFill>
              </a:rPr>
              <a:t> textul pe care îl afișează, cât și linia de text următoare ce va rămâne ascunsă până se va trece cursorul deasupra paragrafului de text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b="1" dirty="0">
                <a:solidFill>
                  <a:schemeClr val="tx1"/>
                </a:solidFill>
              </a:rPr>
              <a:t>// prima și ultima linie </a:t>
            </a:r>
            <a:r>
              <a:rPr lang="en-US" sz="1200" b="1" dirty="0">
                <a:solidFill>
                  <a:schemeClr val="tx1"/>
                </a:solidFill>
              </a:rPr>
              <a:t>sunt</a:t>
            </a:r>
            <a:r>
              <a:rPr lang="ro-RO" sz="1200" b="1" dirty="0">
                <a:solidFill>
                  <a:schemeClr val="tx1"/>
                </a:solidFill>
              </a:rPr>
              <a:t> </a:t>
            </a:r>
            <a:r>
              <a:rPr lang="ro-RO" sz="1200" b="1" dirty="0" err="1">
                <a:solidFill>
                  <a:schemeClr val="tx1"/>
                </a:solidFill>
              </a:rPr>
              <a:t>blank</a:t>
            </a:r>
            <a:r>
              <a:rPr lang="ro-RO" sz="1200" b="1" dirty="0">
                <a:solidFill>
                  <a:schemeClr val="tx1"/>
                </a:solidFill>
              </a:rPr>
              <a:t> pentru a oferi iluzia de mișcare a textului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b="1" dirty="0">
                <a:solidFill>
                  <a:schemeClr val="tx1"/>
                </a:solidFill>
              </a:rPr>
              <a:t>//proprietățile aplicate fontului reduc spațiul dintre litere și dintre linii (.perspective-line)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b="1" dirty="0">
                <a:solidFill>
                  <a:schemeClr val="tx1"/>
                </a:solidFill>
              </a:rPr>
              <a:t>//prin </a:t>
            </a:r>
            <a:r>
              <a:rPr lang="ro-RO" sz="1200" b="1" dirty="0" err="1">
                <a:solidFill>
                  <a:schemeClr val="tx1"/>
                </a:solidFill>
              </a:rPr>
              <a:t>skew</a:t>
            </a:r>
            <a:r>
              <a:rPr lang="ro-RO" sz="1200" b="1" dirty="0">
                <a:solidFill>
                  <a:schemeClr val="tx1"/>
                </a:solidFill>
              </a:rPr>
              <a:t>, liniile sunt </a:t>
            </a:r>
            <a:r>
              <a:rPr lang="ro-RO" sz="1200" b="1" dirty="0" err="1">
                <a:solidFill>
                  <a:schemeClr val="tx1"/>
                </a:solidFill>
              </a:rPr>
              <a:t>initial</a:t>
            </a:r>
            <a:r>
              <a:rPr lang="ro-RO" sz="1200" b="1" dirty="0">
                <a:solidFill>
                  <a:schemeClr val="tx1"/>
                </a:solidFill>
              </a:rPr>
              <a:t> </a:t>
            </a:r>
            <a:r>
              <a:rPr lang="ro-RO" sz="1200" b="1" dirty="0" err="1">
                <a:solidFill>
                  <a:schemeClr val="tx1"/>
                </a:solidFill>
              </a:rPr>
              <a:t>disproportionate</a:t>
            </a:r>
            <a:r>
              <a:rPr lang="ro-RO" sz="1200" b="1" dirty="0">
                <a:solidFill>
                  <a:schemeClr val="tx1"/>
                </a:solidFill>
              </a:rPr>
              <a:t>- liniile pare sunt micșorate,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ro-RO" sz="1200" b="1" dirty="0">
                <a:solidFill>
                  <a:schemeClr val="tx1"/>
                </a:solidFill>
              </a:rPr>
              <a:t>iar cele impare sunt mărite prin valorile asociate </a:t>
            </a:r>
            <a:r>
              <a:rPr lang="ro-RO" sz="1200" b="1" dirty="0" err="1">
                <a:solidFill>
                  <a:schemeClr val="tx1"/>
                </a:solidFill>
              </a:rPr>
              <a:t>scaleY</a:t>
            </a:r>
            <a:endParaRPr lang="ro-RO" sz="1200" b="1" dirty="0">
              <a:solidFill>
                <a:schemeClr val="tx1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1200" b="1" dirty="0">
                <a:solidFill>
                  <a:schemeClr val="tx1"/>
                </a:solidFill>
              </a:rPr>
              <a:t>//</a:t>
            </a:r>
            <a:r>
              <a:rPr lang="ro-RO" sz="1200" b="1" dirty="0" err="1">
                <a:solidFill>
                  <a:schemeClr val="tx1"/>
                </a:solidFill>
              </a:rPr>
              <a:t>transition:all</a:t>
            </a:r>
            <a:r>
              <a:rPr lang="ro-RO" sz="1200" b="1" dirty="0">
                <a:solidFill>
                  <a:schemeClr val="tx1"/>
                </a:solidFill>
              </a:rPr>
              <a:t> 0.5s </a:t>
            </a:r>
            <a:r>
              <a:rPr lang="ro-RO" sz="1200" b="1" dirty="0" err="1">
                <a:solidFill>
                  <a:schemeClr val="tx1"/>
                </a:solidFill>
              </a:rPr>
              <a:t>ease</a:t>
            </a:r>
            <a:r>
              <a:rPr lang="ro-RO" sz="1200" b="1" dirty="0">
                <a:solidFill>
                  <a:schemeClr val="tx1"/>
                </a:solidFill>
              </a:rPr>
              <a:t>-in-out orientează animația la dreapta iar .perspective-text: </a:t>
            </a:r>
            <a:r>
              <a:rPr lang="ro-RO" sz="1200" b="1" dirty="0" err="1">
                <a:solidFill>
                  <a:schemeClr val="tx1"/>
                </a:solidFill>
              </a:rPr>
              <a:t>hover</a:t>
            </a:r>
            <a:r>
              <a:rPr lang="ro-RO" sz="1200" b="1" dirty="0">
                <a:solidFill>
                  <a:schemeClr val="tx1"/>
                </a:solidFill>
              </a:rPr>
              <a:t> aplică animația la tot paragraful, nu doar la o linie</a:t>
            </a:r>
          </a:p>
        </p:txBody>
      </p:sp>
    </p:spTree>
    <p:extLst>
      <p:ext uri="{BB962C8B-B14F-4D97-AF65-F5344CB8AC3E}">
        <p14:creationId xmlns:p14="http://schemas.microsoft.com/office/powerpoint/2010/main" val="363055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41"/>
          <p:cNvGrpSpPr/>
          <p:nvPr/>
        </p:nvGrpSpPr>
        <p:grpSpPr>
          <a:xfrm>
            <a:off x="4912242" y="161055"/>
            <a:ext cx="4125432" cy="4900043"/>
            <a:chOff x="6105705" y="1684931"/>
            <a:chExt cx="2565576" cy="2450287"/>
          </a:xfrm>
        </p:grpSpPr>
        <p:sp>
          <p:nvSpPr>
            <p:cNvPr id="893" name="Google Shape;893;p4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41"/>
          <p:cNvSpPr txBox="1">
            <a:spLocks noGrp="1"/>
          </p:cNvSpPr>
          <p:nvPr>
            <p:ph type="title"/>
          </p:nvPr>
        </p:nvSpPr>
        <p:spPr>
          <a:xfrm>
            <a:off x="288576" y="1375739"/>
            <a:ext cx="4411500" cy="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Crăciunaș</a:t>
            </a:r>
            <a:r>
              <a:rPr lang="ro-RO" dirty="0"/>
              <a:t> Irina</a:t>
            </a:r>
            <a:endParaRPr dirty="0"/>
          </a:p>
        </p:txBody>
      </p:sp>
      <p:sp>
        <p:nvSpPr>
          <p:cNvPr id="909" name="Google Shape;909;p41"/>
          <p:cNvSpPr txBox="1">
            <a:spLocks noGrp="1"/>
          </p:cNvSpPr>
          <p:nvPr>
            <p:ph type="subTitle" idx="1"/>
          </p:nvPr>
        </p:nvSpPr>
        <p:spPr>
          <a:xfrm>
            <a:off x="713225" y="2330553"/>
            <a:ext cx="4411500" cy="1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/>
              <a:t>Aplicație instalată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 err="1"/>
              <a:t>Exit</a:t>
            </a:r>
            <a:r>
              <a:rPr lang="ro-RO" dirty="0"/>
              <a:t> </a:t>
            </a:r>
            <a:r>
              <a:rPr lang="ro-RO" dirty="0" err="1"/>
              <a:t>Intent</a:t>
            </a:r>
            <a:r>
              <a:rPr lang="ro-RO" dirty="0"/>
              <a:t> </a:t>
            </a:r>
            <a:r>
              <a:rPr lang="ro-RO" dirty="0" err="1"/>
              <a:t>Popup</a:t>
            </a:r>
            <a:r>
              <a:rPr lang="ro-RO" dirty="0"/>
              <a:t> </a:t>
            </a:r>
            <a:r>
              <a:rPr lang="ro-RO" dirty="0" err="1"/>
              <a:t>by</a:t>
            </a:r>
            <a:r>
              <a:rPr lang="ro-RO" dirty="0"/>
              <a:t> </a:t>
            </a:r>
            <a:r>
              <a:rPr lang="ro-RO" dirty="0" err="1"/>
              <a:t>OptiMonk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9F015-27E0-4CBC-BC62-4A3667A62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708" y="825024"/>
            <a:ext cx="3253143" cy="41073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8C78030-E4FA-4A27-B65E-191FD8CB3AB1}"/>
              </a:ext>
            </a:extLst>
          </p:cNvPr>
          <p:cNvSpPr/>
          <p:nvPr/>
        </p:nvSpPr>
        <p:spPr>
          <a:xfrm>
            <a:off x="5527891" y="1869100"/>
            <a:ext cx="2824094" cy="575678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19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57971465-E24D-4A41-AC99-CADF667F9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FE25FC1-126F-4483-9820-5886794A2D2D}"/>
              </a:ext>
            </a:extLst>
          </p:cNvPr>
          <p:cNvSpPr/>
          <p:nvPr/>
        </p:nvSpPr>
        <p:spPr>
          <a:xfrm>
            <a:off x="413861" y="1040130"/>
            <a:ext cx="1628775" cy="1278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213D11-EE94-4910-A18D-504101CA346F}"/>
              </a:ext>
            </a:extLst>
          </p:cNvPr>
          <p:cNvSpPr/>
          <p:nvPr/>
        </p:nvSpPr>
        <p:spPr>
          <a:xfrm>
            <a:off x="5831681" y="2217421"/>
            <a:ext cx="3312319" cy="15630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6E2ACDBA-C900-422F-A602-31C965B3697D}"/>
              </a:ext>
            </a:extLst>
          </p:cNvPr>
          <p:cNvSpPr txBox="1"/>
          <p:nvPr/>
        </p:nvSpPr>
        <p:spPr>
          <a:xfrm>
            <a:off x="2042636" y="2132142"/>
            <a:ext cx="3121819" cy="1384995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o-RO" dirty="0"/>
              <a:t>Este o platformă ușor de utilizat pentru crearea de ferestre pop-</a:t>
            </a:r>
            <a:r>
              <a:rPr lang="ro-RO" dirty="0" err="1"/>
              <a:t>up</a:t>
            </a:r>
            <a:r>
              <a:rPr lang="ro-RO" dirty="0"/>
              <a:t> personalizate. Pot fi create mesaje pop-</a:t>
            </a:r>
            <a:r>
              <a:rPr lang="ro-RO" dirty="0" err="1"/>
              <a:t>up</a:t>
            </a:r>
            <a:r>
              <a:rPr lang="ro-RO" dirty="0"/>
              <a:t> direcționate, care sunt aduse în fața vizitatorului la momentul potrivit.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43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AA64D77A-1BF5-4995-B358-72F45903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268"/>
            <a:ext cx="9144000" cy="277896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A436B56-F3E9-4157-94A8-1569ECF76E84}"/>
              </a:ext>
            </a:extLst>
          </p:cNvPr>
          <p:cNvSpPr/>
          <p:nvPr/>
        </p:nvSpPr>
        <p:spPr>
          <a:xfrm>
            <a:off x="413861" y="1040130"/>
            <a:ext cx="1628775" cy="12787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43344CC-0B33-4E4A-9B5F-B0F310BC68D4}"/>
              </a:ext>
            </a:extLst>
          </p:cNvPr>
          <p:cNvSpPr/>
          <p:nvPr/>
        </p:nvSpPr>
        <p:spPr>
          <a:xfrm>
            <a:off x="413860" y="2824640"/>
            <a:ext cx="1628775" cy="575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9316FB2-1C35-4AD5-93F3-C0F63403F373}"/>
              </a:ext>
            </a:extLst>
          </p:cNvPr>
          <p:cNvSpPr/>
          <p:nvPr/>
        </p:nvSpPr>
        <p:spPr>
          <a:xfrm>
            <a:off x="3343276" y="2888932"/>
            <a:ext cx="971550" cy="575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FB3C5-0E68-4AE3-8057-D7874825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85" y="262145"/>
            <a:ext cx="7717500" cy="572700"/>
          </a:xfrm>
        </p:spPr>
        <p:txBody>
          <a:bodyPr/>
          <a:lstStyle/>
          <a:p>
            <a:r>
              <a:rPr lang="en-US" dirty="0" err="1"/>
              <a:t>Detalii</a:t>
            </a:r>
            <a:r>
              <a:rPr lang="en-US" dirty="0"/>
              <a:t> introductive </a:t>
            </a:r>
            <a:r>
              <a:rPr lang="en-US" dirty="0" err="1"/>
              <a:t>afir</a:t>
            </a:r>
            <a:r>
              <a:rPr lang="en-US" dirty="0"/>
              <a:t> makeup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8A2D1-EA1F-485F-8D52-649715CEADB3}"/>
              </a:ext>
            </a:extLst>
          </p:cNvPr>
          <p:cNvSpPr txBox="1"/>
          <p:nvPr/>
        </p:nvSpPr>
        <p:spPr>
          <a:xfrm>
            <a:off x="1005840" y="1325880"/>
            <a:ext cx="66446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Manjari"/>
              </a:rPr>
              <a:t>        </a:t>
            </a:r>
            <a:r>
              <a:rPr lang="en-US" sz="1600" b="1" dirty="0" err="1">
                <a:latin typeface="Manjari"/>
              </a:rPr>
              <a:t>Secretul</a:t>
            </a:r>
            <a:r>
              <a:rPr lang="en-US" sz="1600" b="1" dirty="0">
                <a:latin typeface="Manjari"/>
              </a:rPr>
              <a:t> AFIR </a:t>
            </a:r>
            <a:r>
              <a:rPr lang="en-US" sz="1600" b="1" dirty="0" err="1">
                <a:latin typeface="Manjari"/>
              </a:rPr>
              <a:t>constă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în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faptul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că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este</a:t>
            </a:r>
            <a:r>
              <a:rPr lang="en-US" sz="1600" b="1" dirty="0">
                <a:latin typeface="Manjari"/>
              </a:rPr>
              <a:t> „</a:t>
            </a:r>
            <a:r>
              <a:rPr lang="en-US" sz="1600" b="1" dirty="0" err="1">
                <a:latin typeface="Manjari"/>
              </a:rPr>
              <a:t>Destinația</a:t>
            </a:r>
            <a:r>
              <a:rPr lang="en-US" sz="1600" b="1" dirty="0">
                <a:latin typeface="Manjari"/>
              </a:rPr>
              <a:t> suprema a </a:t>
            </a:r>
            <a:r>
              <a:rPr lang="en-US" sz="1600" b="1" dirty="0" err="1">
                <a:latin typeface="Manjari"/>
              </a:rPr>
              <a:t>frumuseții</a:t>
            </a:r>
            <a:r>
              <a:rPr lang="en-US" sz="1600" b="1" dirty="0">
                <a:latin typeface="Manjari"/>
              </a:rPr>
              <a:t>”, </a:t>
            </a:r>
            <a:r>
              <a:rPr lang="en-US" sz="1600" b="1" dirty="0" err="1">
                <a:latin typeface="Manjari"/>
              </a:rPr>
              <a:t>oferind</a:t>
            </a:r>
            <a:r>
              <a:rPr lang="en-US" sz="1600" b="1" dirty="0">
                <a:latin typeface="Manjari"/>
              </a:rPr>
              <a:t> o </a:t>
            </a:r>
            <a:r>
              <a:rPr lang="en-US" sz="1600" b="1" dirty="0" err="1">
                <a:latin typeface="Manjari"/>
              </a:rPr>
              <a:t>selecție</a:t>
            </a:r>
            <a:r>
              <a:rPr lang="en-US" sz="1600" b="1" dirty="0">
                <a:latin typeface="Manjari"/>
              </a:rPr>
              <a:t> de </a:t>
            </a:r>
            <a:r>
              <a:rPr lang="en-US" sz="1600" b="1" dirty="0" err="1">
                <a:latin typeface="Manjari"/>
              </a:rPr>
              <a:t>produse</a:t>
            </a:r>
            <a:r>
              <a:rPr lang="en-US" sz="1600" b="1" dirty="0">
                <a:latin typeface="Manjari"/>
              </a:rPr>
              <a:t> pe </a:t>
            </a:r>
            <a:r>
              <a:rPr lang="en-US" sz="1600" b="1" dirty="0" err="1">
                <a:latin typeface="Manjari"/>
              </a:rPr>
              <a:t>cât</a:t>
            </a:r>
            <a:r>
              <a:rPr lang="en-US" sz="1600" b="1" dirty="0">
                <a:latin typeface="Manjari"/>
              </a:rPr>
              <a:t> de </a:t>
            </a:r>
            <a:r>
              <a:rPr lang="en-US" sz="1600" b="1" dirty="0" err="1">
                <a:latin typeface="Manjari"/>
              </a:rPr>
              <a:t>incredibile</a:t>
            </a:r>
            <a:r>
              <a:rPr lang="en-US" sz="1600" b="1" dirty="0">
                <a:latin typeface="Manjari"/>
              </a:rPr>
              <a:t>, pe </a:t>
            </a:r>
            <a:r>
              <a:rPr lang="en-US" sz="1600" b="1" dirty="0" err="1">
                <a:latin typeface="Manjari"/>
              </a:rPr>
              <a:t>atât</a:t>
            </a:r>
            <a:r>
              <a:rPr lang="en-US" sz="1600" b="1" dirty="0">
                <a:latin typeface="Manjari"/>
              </a:rPr>
              <a:t> de </a:t>
            </a:r>
            <a:r>
              <a:rPr lang="en-US" sz="1600" b="1" dirty="0" err="1">
                <a:latin typeface="Manjari"/>
              </a:rPr>
              <a:t>moderne</a:t>
            </a:r>
            <a:r>
              <a:rPr lang="en-US" sz="1600" b="1" dirty="0">
                <a:latin typeface="Manjari"/>
              </a:rPr>
              <a:t>, </a:t>
            </a:r>
            <a:r>
              <a:rPr lang="en-US" sz="1600" b="1" dirty="0" err="1">
                <a:latin typeface="Manjari"/>
              </a:rPr>
              <a:t>reflectând</a:t>
            </a:r>
            <a:r>
              <a:rPr lang="en-US" sz="1600" b="1" dirty="0">
                <a:latin typeface="Manjari"/>
              </a:rPr>
              <a:t>, de </a:t>
            </a:r>
            <a:r>
              <a:rPr lang="en-US" sz="1600" b="1" dirty="0" err="1">
                <a:latin typeface="Manjari"/>
              </a:rPr>
              <a:t>asemenea</a:t>
            </a:r>
            <a:r>
              <a:rPr lang="en-US" sz="1600" b="1" dirty="0">
                <a:latin typeface="Manjari"/>
              </a:rPr>
              <a:t>, un gust al </a:t>
            </a:r>
            <a:r>
              <a:rPr lang="en-US" sz="1600" b="1" dirty="0" err="1">
                <a:latin typeface="Manjari"/>
              </a:rPr>
              <a:t>libertatii</a:t>
            </a:r>
            <a:r>
              <a:rPr lang="en-US" sz="1600" b="1" dirty="0">
                <a:latin typeface="Manjari"/>
              </a:rPr>
              <a:t>, un sentiment de </a:t>
            </a:r>
            <a:r>
              <a:rPr lang="en-US" sz="1600" b="1" dirty="0" err="1">
                <a:latin typeface="Manjari"/>
              </a:rPr>
              <a:t>plăcere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si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dorință</a:t>
            </a:r>
            <a:r>
              <a:rPr lang="en-US" sz="1600" b="1" dirty="0">
                <a:latin typeface="Manjari"/>
              </a:rPr>
              <a:t> de a </a:t>
            </a:r>
            <a:r>
              <a:rPr lang="en-US" sz="1600" b="1" dirty="0" err="1">
                <a:latin typeface="Manjari"/>
              </a:rPr>
              <a:t>oferi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frumusețe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clienților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săi</a:t>
            </a:r>
            <a:r>
              <a:rPr lang="en-US" sz="1600" b="1" dirty="0">
                <a:latin typeface="Manjari"/>
              </a:rPr>
              <a:t>. </a:t>
            </a:r>
          </a:p>
          <a:p>
            <a:r>
              <a:rPr lang="en-US" sz="1600" b="1" dirty="0">
                <a:latin typeface="Manjari"/>
              </a:rPr>
              <a:t>         </a:t>
            </a:r>
            <a:r>
              <a:rPr lang="en-US" sz="1600" b="1" dirty="0" err="1">
                <a:latin typeface="Manjari"/>
              </a:rPr>
              <a:t>În</a:t>
            </a:r>
            <a:r>
              <a:rPr lang="en-US" sz="1600" b="1" dirty="0">
                <a:latin typeface="Manjari"/>
              </a:rPr>
              <a:t> plus, </a:t>
            </a:r>
            <a:r>
              <a:rPr lang="en-US" sz="1600" b="1" dirty="0" err="1">
                <a:latin typeface="Manjari"/>
              </a:rPr>
              <a:t>poți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accesa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oricând</a:t>
            </a:r>
            <a:r>
              <a:rPr lang="en-US" sz="1600" b="1" dirty="0">
                <a:latin typeface="Manjari"/>
              </a:rPr>
              <a:t> in </a:t>
            </a:r>
            <a:r>
              <a:rPr lang="en-US" sz="1600" b="1" dirty="0" err="1">
                <a:latin typeface="Manjari"/>
              </a:rPr>
              <a:t>magazinul</a:t>
            </a:r>
            <a:r>
              <a:rPr lang="en-US" sz="1600" b="1" dirty="0">
                <a:latin typeface="Manjari"/>
              </a:rPr>
              <a:t> AFIR, o </a:t>
            </a:r>
            <a:r>
              <a:rPr lang="en-US" sz="1600" b="1" dirty="0" err="1">
                <a:latin typeface="Manjari"/>
              </a:rPr>
              <a:t>întreaga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varietate</a:t>
            </a:r>
            <a:r>
              <a:rPr lang="en-US" sz="1600" b="1" dirty="0">
                <a:latin typeface="Manjari"/>
              </a:rPr>
              <a:t> de </a:t>
            </a:r>
            <a:r>
              <a:rPr lang="en-US" sz="1600" b="1" dirty="0" err="1">
                <a:latin typeface="Manjari"/>
              </a:rPr>
              <a:t>servicii</a:t>
            </a:r>
            <a:r>
              <a:rPr lang="en-US" sz="1600" b="1" dirty="0">
                <a:latin typeface="Manjari"/>
              </a:rPr>
              <a:t>, care </a:t>
            </a:r>
            <a:r>
              <a:rPr lang="en-US" sz="1600" b="1" dirty="0" err="1">
                <a:latin typeface="Manjari"/>
              </a:rPr>
              <a:t>te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conectează</a:t>
            </a:r>
            <a:r>
              <a:rPr lang="en-US" sz="1600" b="1" dirty="0">
                <a:latin typeface="Manjari"/>
              </a:rPr>
              <a:t> cu </a:t>
            </a:r>
            <a:r>
              <a:rPr lang="en-US" sz="1600" b="1" dirty="0" err="1">
                <a:latin typeface="Manjari"/>
              </a:rPr>
              <a:t>lumea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produselor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cosmetice</a:t>
            </a:r>
            <a:r>
              <a:rPr lang="en-US" sz="1600" b="1" dirty="0">
                <a:latin typeface="Manjari"/>
              </a:rPr>
              <a:t>: </a:t>
            </a:r>
            <a:r>
              <a:rPr lang="en-US" sz="1600" b="1" dirty="0" err="1">
                <a:latin typeface="Manjari"/>
              </a:rPr>
              <a:t>servicii</a:t>
            </a:r>
            <a:r>
              <a:rPr lang="en-US" sz="1600" b="1" dirty="0">
                <a:latin typeface="Manjari"/>
              </a:rPr>
              <a:t> de </a:t>
            </a:r>
            <a:r>
              <a:rPr lang="en-US" sz="1600" b="1" dirty="0" err="1">
                <a:latin typeface="Manjari"/>
              </a:rPr>
              <a:t>machiaj</a:t>
            </a:r>
            <a:r>
              <a:rPr lang="en-US" sz="1600" b="1" dirty="0">
                <a:latin typeface="Manjari"/>
              </a:rPr>
              <a:t>, </a:t>
            </a:r>
            <a:r>
              <a:rPr lang="en-US" sz="1600" b="1" dirty="0" err="1">
                <a:latin typeface="Manjari"/>
              </a:rPr>
              <a:t>sfaturi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personalizate</a:t>
            </a:r>
            <a:r>
              <a:rPr lang="en-US" sz="1600" b="1" dirty="0">
                <a:latin typeface="Manjari"/>
              </a:rPr>
              <a:t>, </a:t>
            </a:r>
            <a:r>
              <a:rPr lang="en-US" sz="1600" b="1" dirty="0" err="1">
                <a:latin typeface="Manjari"/>
              </a:rPr>
              <a:t>ambalaje</a:t>
            </a:r>
            <a:r>
              <a:rPr lang="en-US" sz="1600" b="1" dirty="0">
                <a:latin typeface="Manjari"/>
              </a:rPr>
              <a:t> de </a:t>
            </a:r>
            <a:r>
              <a:rPr lang="en-US" sz="1600" b="1" dirty="0" err="1">
                <a:latin typeface="Manjari"/>
              </a:rPr>
              <a:t>cadou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speciale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sau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vă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puteți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bucura</a:t>
            </a:r>
            <a:r>
              <a:rPr lang="en-US" sz="1600" b="1" dirty="0">
                <a:latin typeface="Manjari"/>
              </a:rPr>
              <a:t> de </a:t>
            </a:r>
            <a:r>
              <a:rPr lang="en-US" sz="1600" b="1" dirty="0" err="1">
                <a:latin typeface="Manjari"/>
              </a:rPr>
              <a:t>promoții</a:t>
            </a:r>
            <a:r>
              <a:rPr lang="en-US" sz="1600" b="1" dirty="0">
                <a:latin typeface="Manjari"/>
              </a:rPr>
              <a:t>, </a:t>
            </a:r>
            <a:r>
              <a:rPr lang="en-US" sz="1600" b="1" dirty="0" err="1">
                <a:latin typeface="Manjari"/>
              </a:rPr>
              <a:t>reduceri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și</a:t>
            </a:r>
            <a:r>
              <a:rPr lang="en-US" sz="1600" b="1" dirty="0">
                <a:latin typeface="Manjari"/>
              </a:rPr>
              <a:t> gift </a:t>
            </a:r>
            <a:r>
              <a:rPr lang="en-US" sz="1600" b="1" dirty="0" err="1">
                <a:latin typeface="Manjari"/>
              </a:rPr>
              <a:t>carduri</a:t>
            </a:r>
            <a:r>
              <a:rPr lang="en-US" sz="1600" b="1" dirty="0">
                <a:latin typeface="Manjari"/>
              </a:rPr>
              <a:t>. </a:t>
            </a:r>
          </a:p>
          <a:p>
            <a:pPr algn="just"/>
            <a:r>
              <a:rPr lang="en-US" sz="1600" b="1" dirty="0">
                <a:latin typeface="Manjari"/>
              </a:rPr>
              <a:t>          La AFIR, </a:t>
            </a:r>
            <a:r>
              <a:rPr lang="en-US" sz="1600" b="1" dirty="0" err="1">
                <a:latin typeface="Manjari"/>
              </a:rPr>
              <a:t>vei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descoperi</a:t>
            </a:r>
            <a:r>
              <a:rPr lang="en-US" sz="1600" b="1" dirty="0">
                <a:latin typeface="Manjari"/>
              </a:rPr>
              <a:t> un </a:t>
            </a:r>
            <a:r>
              <a:rPr lang="en-US" sz="1600" b="1" dirty="0" err="1">
                <a:latin typeface="Manjari"/>
              </a:rPr>
              <a:t>nou</a:t>
            </a:r>
            <a:r>
              <a:rPr lang="en-US" sz="1600" b="1" dirty="0">
                <a:latin typeface="Manjari"/>
              </a:rPr>
              <a:t> mod de a </a:t>
            </a:r>
            <a:r>
              <a:rPr lang="en-US" sz="1600" b="1" dirty="0" err="1">
                <a:latin typeface="Manjari"/>
              </a:rPr>
              <a:t>trăi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frumusețea</a:t>
            </a:r>
            <a:r>
              <a:rPr lang="en-US" sz="1600" b="1" dirty="0">
                <a:latin typeface="Manjari"/>
              </a:rPr>
              <a:t>! </a:t>
            </a:r>
            <a:r>
              <a:rPr lang="en-US" sz="1600" b="1" dirty="0" err="1">
                <a:latin typeface="Manjari"/>
              </a:rPr>
              <a:t>Vari</a:t>
            </a:r>
            <a:r>
              <a:rPr lang="ro-RO" sz="1600" b="1" dirty="0" err="1">
                <a:latin typeface="Manjari"/>
              </a:rPr>
              <a:t>ate</a:t>
            </a:r>
            <a:r>
              <a:rPr lang="en-US" sz="1600" b="1" dirty="0">
                <a:latin typeface="Manjari"/>
              </a:rPr>
              <a:t>, creative </a:t>
            </a:r>
            <a:r>
              <a:rPr lang="en-US" sz="1600" b="1" dirty="0" err="1">
                <a:latin typeface="Manjari"/>
              </a:rPr>
              <a:t>si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rafinate</a:t>
            </a:r>
            <a:r>
              <a:rPr lang="en-US" sz="1600" b="1" dirty="0">
                <a:latin typeface="Manjari"/>
              </a:rPr>
              <a:t>, </a:t>
            </a:r>
            <a:r>
              <a:rPr lang="en-US" sz="1600" b="1" dirty="0" err="1">
                <a:latin typeface="Manjari"/>
              </a:rPr>
              <a:t>realizate</a:t>
            </a:r>
            <a:r>
              <a:rPr lang="en-US" sz="1600" b="1" dirty="0">
                <a:latin typeface="Manjari"/>
              </a:rPr>
              <a:t> cu </a:t>
            </a:r>
            <a:r>
              <a:rPr lang="en-US" sz="1600" b="1" dirty="0" err="1">
                <a:latin typeface="Manjari"/>
              </a:rPr>
              <a:t>standardele</a:t>
            </a:r>
            <a:r>
              <a:rPr lang="en-US" sz="1600" b="1" dirty="0">
                <a:latin typeface="Manjari"/>
              </a:rPr>
              <a:t> de </a:t>
            </a:r>
            <a:r>
              <a:rPr lang="en-US" sz="1600" b="1" dirty="0" err="1">
                <a:latin typeface="Manjari"/>
              </a:rPr>
              <a:t>calitate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autentice</a:t>
            </a:r>
            <a:r>
              <a:rPr lang="en-US" sz="1600" b="1" dirty="0">
                <a:latin typeface="Manjari"/>
              </a:rPr>
              <a:t>, </a:t>
            </a:r>
            <a:r>
              <a:rPr lang="en-US" sz="1600" b="1" dirty="0" err="1">
                <a:latin typeface="Manjari"/>
              </a:rPr>
              <a:t>produsele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comercializate</a:t>
            </a:r>
            <a:r>
              <a:rPr lang="en-US" sz="1600" b="1" dirty="0">
                <a:latin typeface="Manjari"/>
              </a:rPr>
              <a:t> au </a:t>
            </a:r>
            <a:r>
              <a:rPr lang="en-US" sz="1600" b="1" dirty="0" err="1">
                <a:latin typeface="Manjari"/>
              </a:rPr>
              <a:t>fost</a:t>
            </a:r>
            <a:r>
              <a:rPr lang="en-US" sz="1600" b="1" dirty="0">
                <a:latin typeface="Manjari"/>
              </a:rPr>
              <a:t> create </a:t>
            </a:r>
            <a:r>
              <a:rPr lang="en-US" sz="1600" b="1" dirty="0" err="1">
                <a:latin typeface="Manjari"/>
              </a:rPr>
              <a:t>pentru</a:t>
            </a:r>
            <a:r>
              <a:rPr lang="en-US" sz="1600" b="1" dirty="0">
                <a:latin typeface="Manjari"/>
              </a:rPr>
              <a:t> ca </a:t>
            </a:r>
            <a:r>
              <a:rPr lang="en-US" sz="1600" b="1" dirty="0" err="1">
                <a:latin typeface="Manjari"/>
              </a:rPr>
              <a:t>frumusețea</a:t>
            </a:r>
            <a:r>
              <a:rPr lang="en-US" sz="1600" b="1" dirty="0">
                <a:latin typeface="Manjari"/>
              </a:rPr>
              <a:t> s</a:t>
            </a:r>
            <a:r>
              <a:rPr lang="ro-RO" sz="1600" b="1" dirty="0">
                <a:latin typeface="Manjari"/>
              </a:rPr>
              <a:t>ă</a:t>
            </a:r>
            <a:r>
              <a:rPr lang="en-US" sz="1600" b="1" dirty="0">
                <a:latin typeface="Manjari"/>
              </a:rPr>
              <a:t> fie o </a:t>
            </a:r>
            <a:r>
              <a:rPr lang="en-US" sz="1600" b="1" dirty="0" err="1">
                <a:latin typeface="Manjari"/>
              </a:rPr>
              <a:t>plăcere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accesibilă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tuturor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clienților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noștri</a:t>
            </a:r>
            <a:r>
              <a:rPr lang="en-US" sz="1600" b="1" dirty="0">
                <a:latin typeface="Manjari"/>
              </a:rPr>
              <a:t>: </a:t>
            </a:r>
            <a:r>
              <a:rPr lang="en-US" sz="1600" b="1" dirty="0" err="1">
                <a:latin typeface="Manjari"/>
              </a:rPr>
              <a:t>mereu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simplă</a:t>
            </a:r>
            <a:r>
              <a:rPr lang="en-US" sz="1600" b="1" dirty="0">
                <a:latin typeface="Manjari"/>
              </a:rPr>
              <a:t>, </a:t>
            </a:r>
            <a:r>
              <a:rPr lang="en-US" sz="1600" b="1" dirty="0" err="1">
                <a:latin typeface="Manjari"/>
              </a:rPr>
              <a:t>jucăușă</a:t>
            </a:r>
            <a:r>
              <a:rPr lang="en-US" sz="1600" b="1" dirty="0">
                <a:latin typeface="Manjari"/>
              </a:rPr>
              <a:t> </a:t>
            </a:r>
            <a:r>
              <a:rPr lang="ro-RO" sz="1600" b="1" dirty="0">
                <a:latin typeface="Manjari"/>
              </a:rPr>
              <a:t>ș</a:t>
            </a:r>
            <a:r>
              <a:rPr lang="en-US" sz="1600" b="1" dirty="0" err="1">
                <a:latin typeface="Manjari"/>
              </a:rPr>
              <a:t>i</a:t>
            </a:r>
            <a:r>
              <a:rPr lang="en-US" sz="1600" b="1" dirty="0">
                <a:latin typeface="Manjari"/>
              </a:rPr>
              <a:t> </a:t>
            </a:r>
            <a:r>
              <a:rPr lang="en-US" sz="1600" b="1" dirty="0" err="1">
                <a:latin typeface="Manjari"/>
              </a:rPr>
              <a:t>în</a:t>
            </a:r>
            <a:r>
              <a:rPr lang="en-US" sz="1600" b="1" dirty="0">
                <a:latin typeface="Manjari"/>
              </a:rPr>
              <a:t> pas cu </a:t>
            </a:r>
            <a:r>
              <a:rPr lang="en-US" sz="1600" b="1" dirty="0" err="1">
                <a:latin typeface="Manjari"/>
              </a:rPr>
              <a:t>tendințele</a:t>
            </a:r>
            <a:r>
              <a:rPr lang="en-US" sz="1600" b="1" dirty="0">
                <a:latin typeface="Manjari"/>
              </a:rPr>
              <a:t>, </a:t>
            </a:r>
            <a:r>
              <a:rPr lang="en-US" sz="1600" b="1" dirty="0" err="1">
                <a:latin typeface="Manjari"/>
              </a:rPr>
              <a:t>doar</a:t>
            </a:r>
            <a:r>
              <a:rPr lang="en-US" sz="1600" b="1" dirty="0">
                <a:latin typeface="Manjari"/>
              </a:rPr>
              <a:t> la un click </a:t>
            </a:r>
            <a:r>
              <a:rPr lang="en-US" sz="1600" b="1" dirty="0" err="1">
                <a:latin typeface="Manjari"/>
              </a:rPr>
              <a:t>distanță</a:t>
            </a:r>
            <a:r>
              <a:rPr lang="en-US" sz="1600" b="1" dirty="0">
                <a:latin typeface="Manja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84498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7BFF6787-AD75-4A75-92A4-742167F4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79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9"/>
          <p:cNvSpPr txBox="1">
            <a:spLocks noGrp="1"/>
          </p:cNvSpPr>
          <p:nvPr>
            <p:ph type="title"/>
          </p:nvPr>
        </p:nvSpPr>
        <p:spPr>
          <a:xfrm>
            <a:off x="553561" y="445973"/>
            <a:ext cx="4351800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r>
              <a:rPr lang="en" dirty="0"/>
              <a:t>Explicare </a:t>
            </a:r>
            <a:r>
              <a:rPr lang="ro-RO" dirty="0" err="1"/>
              <a:t>css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grpSp>
        <p:nvGrpSpPr>
          <p:cNvPr id="1362" name="Google Shape;1362;p49"/>
          <p:cNvGrpSpPr/>
          <p:nvPr/>
        </p:nvGrpSpPr>
        <p:grpSpPr>
          <a:xfrm rot="10800000" flipH="1">
            <a:off x="-2" y="3497711"/>
            <a:ext cx="1110852" cy="1110852"/>
            <a:chOff x="1635500" y="3148525"/>
            <a:chExt cx="492050" cy="492050"/>
          </a:xfrm>
        </p:grpSpPr>
        <p:sp>
          <p:nvSpPr>
            <p:cNvPr id="1363" name="Google Shape;1363;p49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366" name="Google Shape;1366;p49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49"/>
          <p:cNvSpPr/>
          <p:nvPr/>
        </p:nvSpPr>
        <p:spPr>
          <a:xfrm>
            <a:off x="7458800" y="-4370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49"/>
          <p:cNvGrpSpPr/>
          <p:nvPr/>
        </p:nvGrpSpPr>
        <p:grpSpPr>
          <a:xfrm rot="-6291035" flipH="1">
            <a:off x="3424433" y="1601269"/>
            <a:ext cx="1329303" cy="395501"/>
            <a:chOff x="1510425" y="1138750"/>
            <a:chExt cx="1329300" cy="395500"/>
          </a:xfrm>
        </p:grpSpPr>
        <p:sp>
          <p:nvSpPr>
            <p:cNvPr id="1387" name="Google Shape;1387;p49"/>
            <p:cNvSpPr/>
            <p:nvPr/>
          </p:nvSpPr>
          <p:spPr>
            <a:xfrm>
              <a:off x="1510425" y="1217150"/>
              <a:ext cx="1313450" cy="317100"/>
            </a:xfrm>
            <a:custGeom>
              <a:avLst/>
              <a:gdLst/>
              <a:ahLst/>
              <a:cxnLst/>
              <a:rect l="l" t="t" r="r" b="b"/>
              <a:pathLst>
                <a:path w="52538" h="12684" extrusionOk="0">
                  <a:moveTo>
                    <a:pt x="41499" y="1765"/>
                  </a:moveTo>
                  <a:lnTo>
                    <a:pt x="41499" y="1765"/>
                  </a:lnTo>
                  <a:cubicBezTo>
                    <a:pt x="41509" y="1766"/>
                    <a:pt x="41519" y="1767"/>
                    <a:pt x="41530" y="1768"/>
                  </a:cubicBezTo>
                  <a:cubicBezTo>
                    <a:pt x="41530" y="1768"/>
                    <a:pt x="41519" y="1767"/>
                    <a:pt x="41499" y="1765"/>
                  </a:cubicBezTo>
                  <a:close/>
                  <a:moveTo>
                    <a:pt x="52018" y="2108"/>
                  </a:moveTo>
                  <a:cubicBezTo>
                    <a:pt x="52220" y="2191"/>
                    <a:pt x="52442" y="2227"/>
                    <a:pt x="52516" y="2256"/>
                  </a:cubicBezTo>
                  <a:lnTo>
                    <a:pt x="52516" y="2256"/>
                  </a:lnTo>
                  <a:cubicBezTo>
                    <a:pt x="52445" y="2225"/>
                    <a:pt x="52227" y="2163"/>
                    <a:pt x="52018" y="2108"/>
                  </a:cubicBezTo>
                  <a:close/>
                  <a:moveTo>
                    <a:pt x="52516" y="2256"/>
                  </a:moveTo>
                  <a:cubicBezTo>
                    <a:pt x="52527" y="2261"/>
                    <a:pt x="52534" y="2265"/>
                    <a:pt x="52538" y="2269"/>
                  </a:cubicBezTo>
                  <a:cubicBezTo>
                    <a:pt x="52534" y="2265"/>
                    <a:pt x="52526" y="2261"/>
                    <a:pt x="52516" y="2256"/>
                  </a:cubicBezTo>
                  <a:close/>
                  <a:moveTo>
                    <a:pt x="29892" y="2923"/>
                  </a:moveTo>
                  <a:cubicBezTo>
                    <a:pt x="29879" y="2927"/>
                    <a:pt x="29867" y="2932"/>
                    <a:pt x="29855" y="2936"/>
                  </a:cubicBezTo>
                  <a:cubicBezTo>
                    <a:pt x="29865" y="2936"/>
                    <a:pt x="29878" y="2931"/>
                    <a:pt x="29892" y="2923"/>
                  </a:cubicBezTo>
                  <a:close/>
                  <a:moveTo>
                    <a:pt x="23650" y="6572"/>
                  </a:moveTo>
                  <a:lnTo>
                    <a:pt x="23650" y="6572"/>
                  </a:lnTo>
                  <a:cubicBezTo>
                    <a:pt x="23649" y="6572"/>
                    <a:pt x="23647" y="6573"/>
                    <a:pt x="23646" y="6574"/>
                  </a:cubicBezTo>
                  <a:lnTo>
                    <a:pt x="23646" y="6574"/>
                  </a:lnTo>
                  <a:cubicBezTo>
                    <a:pt x="23633" y="6585"/>
                    <a:pt x="23620" y="6596"/>
                    <a:pt x="23607" y="6608"/>
                  </a:cubicBezTo>
                  <a:lnTo>
                    <a:pt x="23607" y="6608"/>
                  </a:lnTo>
                  <a:lnTo>
                    <a:pt x="23650" y="6572"/>
                  </a:lnTo>
                  <a:close/>
                  <a:moveTo>
                    <a:pt x="23607" y="6608"/>
                  </a:moveTo>
                  <a:lnTo>
                    <a:pt x="23250" y="6905"/>
                  </a:lnTo>
                  <a:cubicBezTo>
                    <a:pt x="23379" y="6805"/>
                    <a:pt x="23495" y="6705"/>
                    <a:pt x="23607" y="6608"/>
                  </a:cubicBezTo>
                  <a:close/>
                  <a:moveTo>
                    <a:pt x="22870" y="7181"/>
                  </a:moveTo>
                  <a:lnTo>
                    <a:pt x="22870" y="7181"/>
                  </a:lnTo>
                  <a:cubicBezTo>
                    <a:pt x="22852" y="7201"/>
                    <a:pt x="22834" y="7221"/>
                    <a:pt x="22816" y="7239"/>
                  </a:cubicBezTo>
                  <a:cubicBezTo>
                    <a:pt x="22834" y="7219"/>
                    <a:pt x="22852" y="7200"/>
                    <a:pt x="22870" y="7181"/>
                  </a:cubicBezTo>
                  <a:close/>
                  <a:moveTo>
                    <a:pt x="25121" y="5356"/>
                  </a:moveTo>
                  <a:lnTo>
                    <a:pt x="25121" y="5356"/>
                  </a:lnTo>
                  <a:cubicBezTo>
                    <a:pt x="25236" y="5520"/>
                    <a:pt x="25336" y="5692"/>
                    <a:pt x="25418" y="5871"/>
                  </a:cubicBezTo>
                  <a:cubicBezTo>
                    <a:pt x="25652" y="6272"/>
                    <a:pt x="25752" y="6705"/>
                    <a:pt x="25752" y="7105"/>
                  </a:cubicBezTo>
                  <a:cubicBezTo>
                    <a:pt x="25752" y="7539"/>
                    <a:pt x="25685" y="7906"/>
                    <a:pt x="25552" y="8240"/>
                  </a:cubicBezTo>
                  <a:cubicBezTo>
                    <a:pt x="25318" y="8940"/>
                    <a:pt x="24818" y="9407"/>
                    <a:pt x="24584" y="9607"/>
                  </a:cubicBezTo>
                  <a:cubicBezTo>
                    <a:pt x="24751" y="9541"/>
                    <a:pt x="25018" y="9207"/>
                    <a:pt x="25185" y="9107"/>
                  </a:cubicBezTo>
                  <a:lnTo>
                    <a:pt x="25185" y="9107"/>
                  </a:lnTo>
                  <a:cubicBezTo>
                    <a:pt x="24985" y="9407"/>
                    <a:pt x="24818" y="9507"/>
                    <a:pt x="24718" y="9674"/>
                  </a:cubicBezTo>
                  <a:cubicBezTo>
                    <a:pt x="24651" y="9674"/>
                    <a:pt x="24518" y="9774"/>
                    <a:pt x="24318" y="9907"/>
                  </a:cubicBezTo>
                  <a:cubicBezTo>
                    <a:pt x="24151" y="10041"/>
                    <a:pt x="23917" y="10108"/>
                    <a:pt x="23817" y="10174"/>
                  </a:cubicBezTo>
                  <a:lnTo>
                    <a:pt x="23717" y="10241"/>
                  </a:lnTo>
                  <a:lnTo>
                    <a:pt x="23550" y="10274"/>
                  </a:lnTo>
                  <a:cubicBezTo>
                    <a:pt x="22850" y="10541"/>
                    <a:pt x="22750" y="10441"/>
                    <a:pt x="22716" y="10508"/>
                  </a:cubicBezTo>
                  <a:lnTo>
                    <a:pt x="22550" y="10508"/>
                  </a:lnTo>
                  <a:cubicBezTo>
                    <a:pt x="22483" y="10508"/>
                    <a:pt x="22249" y="10508"/>
                    <a:pt x="22016" y="10408"/>
                  </a:cubicBezTo>
                  <a:cubicBezTo>
                    <a:pt x="21716" y="10341"/>
                    <a:pt x="21549" y="10208"/>
                    <a:pt x="21482" y="10108"/>
                  </a:cubicBezTo>
                  <a:cubicBezTo>
                    <a:pt x="21382" y="10041"/>
                    <a:pt x="21315" y="9907"/>
                    <a:pt x="21315" y="9774"/>
                  </a:cubicBezTo>
                  <a:cubicBezTo>
                    <a:pt x="21315" y="9821"/>
                    <a:pt x="21315" y="9868"/>
                    <a:pt x="21292" y="9868"/>
                  </a:cubicBezTo>
                  <a:cubicBezTo>
                    <a:pt x="21282" y="9868"/>
                    <a:pt x="21268" y="9860"/>
                    <a:pt x="21249" y="9841"/>
                  </a:cubicBezTo>
                  <a:cubicBezTo>
                    <a:pt x="21315" y="9841"/>
                    <a:pt x="21249" y="9741"/>
                    <a:pt x="21249" y="9607"/>
                  </a:cubicBezTo>
                  <a:cubicBezTo>
                    <a:pt x="21249" y="9507"/>
                    <a:pt x="21249" y="9374"/>
                    <a:pt x="21315" y="9374"/>
                  </a:cubicBezTo>
                  <a:cubicBezTo>
                    <a:pt x="21315" y="9234"/>
                    <a:pt x="21503" y="8789"/>
                    <a:pt x="21505" y="8748"/>
                  </a:cubicBezTo>
                  <a:lnTo>
                    <a:pt x="21505" y="8748"/>
                  </a:lnTo>
                  <a:cubicBezTo>
                    <a:pt x="21578" y="8657"/>
                    <a:pt x="21746" y="8411"/>
                    <a:pt x="21761" y="8411"/>
                  </a:cubicBezTo>
                  <a:cubicBezTo>
                    <a:pt x="21766" y="8411"/>
                    <a:pt x="21754" y="8438"/>
                    <a:pt x="21716" y="8506"/>
                  </a:cubicBezTo>
                  <a:cubicBezTo>
                    <a:pt x="21849" y="8340"/>
                    <a:pt x="21983" y="8173"/>
                    <a:pt x="22049" y="8039"/>
                  </a:cubicBezTo>
                  <a:lnTo>
                    <a:pt x="22049" y="8039"/>
                  </a:lnTo>
                  <a:cubicBezTo>
                    <a:pt x="22012" y="8076"/>
                    <a:pt x="21975" y="8113"/>
                    <a:pt x="21944" y="8150"/>
                  </a:cubicBezTo>
                  <a:lnTo>
                    <a:pt x="21944" y="8150"/>
                  </a:lnTo>
                  <a:cubicBezTo>
                    <a:pt x="22124" y="7899"/>
                    <a:pt x="22307" y="7722"/>
                    <a:pt x="22516" y="7572"/>
                  </a:cubicBezTo>
                  <a:lnTo>
                    <a:pt x="23050" y="7039"/>
                  </a:lnTo>
                  <a:lnTo>
                    <a:pt x="23050" y="7039"/>
                  </a:lnTo>
                  <a:cubicBezTo>
                    <a:pt x="23012" y="7051"/>
                    <a:pt x="22980" y="7073"/>
                    <a:pt x="22950" y="7099"/>
                  </a:cubicBezTo>
                  <a:lnTo>
                    <a:pt x="22950" y="7099"/>
                  </a:lnTo>
                  <a:cubicBezTo>
                    <a:pt x="23209" y="6842"/>
                    <a:pt x="23475" y="6660"/>
                    <a:pt x="23646" y="6574"/>
                  </a:cubicBezTo>
                  <a:lnTo>
                    <a:pt x="23646" y="6574"/>
                  </a:lnTo>
                  <a:cubicBezTo>
                    <a:pt x="23781" y="6456"/>
                    <a:pt x="23911" y="6343"/>
                    <a:pt x="24051" y="6238"/>
                  </a:cubicBezTo>
                  <a:cubicBezTo>
                    <a:pt x="24284" y="6038"/>
                    <a:pt x="24518" y="5871"/>
                    <a:pt x="24751" y="5671"/>
                  </a:cubicBezTo>
                  <a:lnTo>
                    <a:pt x="24751" y="5671"/>
                  </a:lnTo>
                  <a:lnTo>
                    <a:pt x="24551" y="5771"/>
                  </a:lnTo>
                  <a:cubicBezTo>
                    <a:pt x="24663" y="5681"/>
                    <a:pt x="24862" y="5535"/>
                    <a:pt x="25121" y="5356"/>
                  </a:cubicBezTo>
                  <a:close/>
                  <a:moveTo>
                    <a:pt x="2199" y="11705"/>
                  </a:moveTo>
                  <a:cubicBezTo>
                    <a:pt x="2201" y="11705"/>
                    <a:pt x="2202" y="11706"/>
                    <a:pt x="2202" y="11709"/>
                  </a:cubicBezTo>
                  <a:lnTo>
                    <a:pt x="2061" y="11821"/>
                  </a:lnTo>
                  <a:lnTo>
                    <a:pt x="2061" y="11821"/>
                  </a:lnTo>
                  <a:cubicBezTo>
                    <a:pt x="2145" y="11747"/>
                    <a:pt x="2188" y="11705"/>
                    <a:pt x="2199" y="11705"/>
                  </a:cubicBezTo>
                  <a:close/>
                  <a:moveTo>
                    <a:pt x="22155" y="12427"/>
                  </a:moveTo>
                  <a:lnTo>
                    <a:pt x="22155" y="12427"/>
                  </a:lnTo>
                  <a:cubicBezTo>
                    <a:pt x="22196" y="12432"/>
                    <a:pt x="22249" y="12437"/>
                    <a:pt x="22316" y="12443"/>
                  </a:cubicBezTo>
                  <a:cubicBezTo>
                    <a:pt x="22263" y="12438"/>
                    <a:pt x="22209" y="12433"/>
                    <a:pt x="22155" y="12427"/>
                  </a:cubicBezTo>
                  <a:close/>
                  <a:moveTo>
                    <a:pt x="38659" y="1"/>
                  </a:moveTo>
                  <a:cubicBezTo>
                    <a:pt x="38008" y="1"/>
                    <a:pt x="37334" y="20"/>
                    <a:pt x="36660" y="67"/>
                  </a:cubicBezTo>
                  <a:cubicBezTo>
                    <a:pt x="33758" y="201"/>
                    <a:pt x="30922" y="934"/>
                    <a:pt x="29855" y="1335"/>
                  </a:cubicBezTo>
                  <a:lnTo>
                    <a:pt x="29922" y="1268"/>
                  </a:lnTo>
                  <a:lnTo>
                    <a:pt x="29922" y="1268"/>
                  </a:lnTo>
                  <a:cubicBezTo>
                    <a:pt x="28687" y="1679"/>
                    <a:pt x="27014" y="2337"/>
                    <a:pt x="25322" y="3304"/>
                  </a:cubicBezTo>
                  <a:lnTo>
                    <a:pt x="25322" y="3304"/>
                  </a:lnTo>
                  <a:cubicBezTo>
                    <a:pt x="25186" y="3197"/>
                    <a:pt x="25051" y="3097"/>
                    <a:pt x="24918" y="3003"/>
                  </a:cubicBezTo>
                  <a:cubicBezTo>
                    <a:pt x="23984" y="2335"/>
                    <a:pt x="23083" y="2069"/>
                    <a:pt x="22583" y="1935"/>
                  </a:cubicBezTo>
                  <a:cubicBezTo>
                    <a:pt x="21931" y="1813"/>
                    <a:pt x="21193" y="1740"/>
                    <a:pt x="20489" y="1740"/>
                  </a:cubicBezTo>
                  <a:cubicBezTo>
                    <a:pt x="20039" y="1740"/>
                    <a:pt x="19604" y="1770"/>
                    <a:pt x="19214" y="1835"/>
                  </a:cubicBezTo>
                  <a:lnTo>
                    <a:pt x="19314" y="1768"/>
                  </a:lnTo>
                  <a:lnTo>
                    <a:pt x="19314" y="1768"/>
                  </a:lnTo>
                  <a:cubicBezTo>
                    <a:pt x="19014" y="1835"/>
                    <a:pt x="18413" y="1902"/>
                    <a:pt x="17713" y="2035"/>
                  </a:cubicBezTo>
                  <a:cubicBezTo>
                    <a:pt x="17012" y="2202"/>
                    <a:pt x="16145" y="2402"/>
                    <a:pt x="15311" y="2669"/>
                  </a:cubicBezTo>
                  <a:cubicBezTo>
                    <a:pt x="13643" y="3169"/>
                    <a:pt x="11975" y="3836"/>
                    <a:pt x="11408" y="4070"/>
                  </a:cubicBezTo>
                  <a:lnTo>
                    <a:pt x="11575" y="4037"/>
                  </a:lnTo>
                  <a:lnTo>
                    <a:pt x="11575" y="4037"/>
                  </a:lnTo>
                  <a:cubicBezTo>
                    <a:pt x="10641" y="4504"/>
                    <a:pt x="10741" y="4370"/>
                    <a:pt x="9974" y="4704"/>
                  </a:cubicBezTo>
                  <a:cubicBezTo>
                    <a:pt x="10074" y="4704"/>
                    <a:pt x="9307" y="5104"/>
                    <a:pt x="9007" y="5338"/>
                  </a:cubicBezTo>
                  <a:cubicBezTo>
                    <a:pt x="8540" y="5571"/>
                    <a:pt x="7539" y="6205"/>
                    <a:pt x="6805" y="6605"/>
                  </a:cubicBezTo>
                  <a:lnTo>
                    <a:pt x="6805" y="6572"/>
                  </a:lnTo>
                  <a:cubicBezTo>
                    <a:pt x="6205" y="6939"/>
                    <a:pt x="5037" y="7706"/>
                    <a:pt x="4637" y="8006"/>
                  </a:cubicBezTo>
                  <a:cubicBezTo>
                    <a:pt x="3636" y="8673"/>
                    <a:pt x="2168" y="9707"/>
                    <a:pt x="1001" y="10741"/>
                  </a:cubicBezTo>
                  <a:cubicBezTo>
                    <a:pt x="701" y="10942"/>
                    <a:pt x="467" y="11108"/>
                    <a:pt x="167" y="11342"/>
                  </a:cubicBezTo>
                  <a:lnTo>
                    <a:pt x="67" y="11442"/>
                  </a:lnTo>
                  <a:cubicBezTo>
                    <a:pt x="67" y="11442"/>
                    <a:pt x="0" y="11942"/>
                    <a:pt x="134" y="12343"/>
                  </a:cubicBezTo>
                  <a:cubicBezTo>
                    <a:pt x="188" y="12543"/>
                    <a:pt x="332" y="12683"/>
                    <a:pt x="576" y="12683"/>
                  </a:cubicBezTo>
                  <a:cubicBezTo>
                    <a:pt x="779" y="12683"/>
                    <a:pt x="1052" y="12585"/>
                    <a:pt x="1401" y="12343"/>
                  </a:cubicBezTo>
                  <a:lnTo>
                    <a:pt x="1401" y="12376"/>
                  </a:lnTo>
                  <a:cubicBezTo>
                    <a:pt x="1501" y="12276"/>
                    <a:pt x="1635" y="12209"/>
                    <a:pt x="1701" y="12109"/>
                  </a:cubicBezTo>
                  <a:cubicBezTo>
                    <a:pt x="1831" y="12015"/>
                    <a:pt x="1885" y="11979"/>
                    <a:pt x="1896" y="11979"/>
                  </a:cubicBezTo>
                  <a:cubicBezTo>
                    <a:pt x="1916" y="11979"/>
                    <a:pt x="1788" y="12101"/>
                    <a:pt x="1701" y="12209"/>
                  </a:cubicBezTo>
                  <a:cubicBezTo>
                    <a:pt x="1868" y="12076"/>
                    <a:pt x="2002" y="11942"/>
                    <a:pt x="2135" y="11876"/>
                  </a:cubicBezTo>
                  <a:cubicBezTo>
                    <a:pt x="2144" y="11849"/>
                    <a:pt x="2143" y="11839"/>
                    <a:pt x="2137" y="11839"/>
                  </a:cubicBezTo>
                  <a:cubicBezTo>
                    <a:pt x="2118" y="11839"/>
                    <a:pt x="2051" y="11918"/>
                    <a:pt x="2002" y="11942"/>
                  </a:cubicBezTo>
                  <a:cubicBezTo>
                    <a:pt x="2168" y="11775"/>
                    <a:pt x="2402" y="11509"/>
                    <a:pt x="2702" y="11342"/>
                  </a:cubicBezTo>
                  <a:cubicBezTo>
                    <a:pt x="2867" y="11207"/>
                    <a:pt x="2890" y="11200"/>
                    <a:pt x="2909" y="11200"/>
                  </a:cubicBezTo>
                  <a:cubicBezTo>
                    <a:pt x="2911" y="11200"/>
                    <a:pt x="2913" y="11200"/>
                    <a:pt x="2915" y="11200"/>
                  </a:cubicBezTo>
                  <a:cubicBezTo>
                    <a:pt x="2936" y="11200"/>
                    <a:pt x="2969" y="11192"/>
                    <a:pt x="3202" y="11008"/>
                  </a:cubicBezTo>
                  <a:cubicBezTo>
                    <a:pt x="5571" y="9174"/>
                    <a:pt x="8073" y="7606"/>
                    <a:pt x="10808" y="6338"/>
                  </a:cubicBezTo>
                  <a:cubicBezTo>
                    <a:pt x="10875" y="6338"/>
                    <a:pt x="10808" y="6338"/>
                    <a:pt x="10708" y="6405"/>
                  </a:cubicBezTo>
                  <a:cubicBezTo>
                    <a:pt x="11542" y="6005"/>
                    <a:pt x="12309" y="5704"/>
                    <a:pt x="13043" y="5371"/>
                  </a:cubicBezTo>
                  <a:cubicBezTo>
                    <a:pt x="13243" y="5271"/>
                    <a:pt x="13343" y="5271"/>
                    <a:pt x="13410" y="5271"/>
                  </a:cubicBezTo>
                  <a:cubicBezTo>
                    <a:pt x="13343" y="5271"/>
                    <a:pt x="14410" y="4871"/>
                    <a:pt x="15545" y="4504"/>
                  </a:cubicBezTo>
                  <a:cubicBezTo>
                    <a:pt x="16078" y="4337"/>
                    <a:pt x="16679" y="4103"/>
                    <a:pt x="17079" y="4037"/>
                  </a:cubicBezTo>
                  <a:cubicBezTo>
                    <a:pt x="17579" y="3703"/>
                    <a:pt x="17880" y="3636"/>
                    <a:pt x="17880" y="3636"/>
                  </a:cubicBezTo>
                  <a:lnTo>
                    <a:pt x="17913" y="3536"/>
                  </a:lnTo>
                  <a:cubicBezTo>
                    <a:pt x="18267" y="3468"/>
                    <a:pt x="18377" y="3456"/>
                    <a:pt x="18434" y="3456"/>
                  </a:cubicBezTo>
                  <a:cubicBezTo>
                    <a:pt x="18468" y="3456"/>
                    <a:pt x="18484" y="3460"/>
                    <a:pt x="18520" y="3460"/>
                  </a:cubicBezTo>
                  <a:cubicBezTo>
                    <a:pt x="18574" y="3460"/>
                    <a:pt x="18674" y="3450"/>
                    <a:pt x="18947" y="3403"/>
                  </a:cubicBezTo>
                  <a:cubicBezTo>
                    <a:pt x="19247" y="3236"/>
                    <a:pt x="20248" y="3303"/>
                    <a:pt x="20515" y="3236"/>
                  </a:cubicBezTo>
                  <a:lnTo>
                    <a:pt x="20682" y="3236"/>
                  </a:lnTo>
                  <a:cubicBezTo>
                    <a:pt x="20748" y="3236"/>
                    <a:pt x="20848" y="3269"/>
                    <a:pt x="20848" y="3269"/>
                  </a:cubicBezTo>
                  <a:cubicBezTo>
                    <a:pt x="20884" y="3260"/>
                    <a:pt x="20927" y="3256"/>
                    <a:pt x="20976" y="3256"/>
                  </a:cubicBezTo>
                  <a:cubicBezTo>
                    <a:pt x="21109" y="3256"/>
                    <a:pt x="21287" y="3287"/>
                    <a:pt x="21482" y="3336"/>
                  </a:cubicBezTo>
                  <a:cubicBezTo>
                    <a:pt x="21549" y="3336"/>
                    <a:pt x="21415" y="3269"/>
                    <a:pt x="21349" y="3269"/>
                  </a:cubicBezTo>
                  <a:cubicBezTo>
                    <a:pt x="21516" y="3269"/>
                    <a:pt x="21716" y="3336"/>
                    <a:pt x="21882" y="3336"/>
                  </a:cubicBezTo>
                  <a:cubicBezTo>
                    <a:pt x="22024" y="3360"/>
                    <a:pt x="22099" y="3383"/>
                    <a:pt x="22048" y="3383"/>
                  </a:cubicBezTo>
                  <a:cubicBezTo>
                    <a:pt x="22027" y="3383"/>
                    <a:pt x="21984" y="3379"/>
                    <a:pt x="21916" y="3369"/>
                  </a:cubicBezTo>
                  <a:lnTo>
                    <a:pt x="21916" y="3369"/>
                  </a:lnTo>
                  <a:cubicBezTo>
                    <a:pt x="22249" y="3436"/>
                    <a:pt x="22883" y="3570"/>
                    <a:pt x="23584" y="4003"/>
                  </a:cubicBezTo>
                  <a:cubicBezTo>
                    <a:pt x="23690" y="4061"/>
                    <a:pt x="23796" y="4125"/>
                    <a:pt x="23901" y="4193"/>
                  </a:cubicBezTo>
                  <a:lnTo>
                    <a:pt x="23901" y="4193"/>
                  </a:lnTo>
                  <a:cubicBezTo>
                    <a:pt x="23738" y="4305"/>
                    <a:pt x="23577" y="4419"/>
                    <a:pt x="23417" y="4537"/>
                  </a:cubicBezTo>
                  <a:cubicBezTo>
                    <a:pt x="23150" y="4737"/>
                    <a:pt x="22883" y="4937"/>
                    <a:pt x="22583" y="5171"/>
                  </a:cubicBezTo>
                  <a:cubicBezTo>
                    <a:pt x="22349" y="5371"/>
                    <a:pt x="22083" y="5604"/>
                    <a:pt x="21816" y="5838"/>
                  </a:cubicBezTo>
                  <a:cubicBezTo>
                    <a:pt x="21549" y="6071"/>
                    <a:pt x="21315" y="6272"/>
                    <a:pt x="21082" y="6538"/>
                  </a:cubicBezTo>
                  <a:cubicBezTo>
                    <a:pt x="20848" y="6772"/>
                    <a:pt x="20582" y="7039"/>
                    <a:pt x="20415" y="7339"/>
                  </a:cubicBezTo>
                  <a:cubicBezTo>
                    <a:pt x="20014" y="7906"/>
                    <a:pt x="19681" y="8540"/>
                    <a:pt x="19547" y="9240"/>
                  </a:cubicBezTo>
                  <a:cubicBezTo>
                    <a:pt x="19514" y="9607"/>
                    <a:pt x="19514" y="10008"/>
                    <a:pt x="19581" y="10374"/>
                  </a:cubicBezTo>
                  <a:cubicBezTo>
                    <a:pt x="19681" y="10741"/>
                    <a:pt x="19848" y="11075"/>
                    <a:pt x="20048" y="11342"/>
                  </a:cubicBezTo>
                  <a:cubicBezTo>
                    <a:pt x="20315" y="11675"/>
                    <a:pt x="20715" y="12009"/>
                    <a:pt x="21082" y="12176"/>
                  </a:cubicBezTo>
                  <a:cubicBezTo>
                    <a:pt x="21458" y="12320"/>
                    <a:pt x="21808" y="12390"/>
                    <a:pt x="22155" y="12427"/>
                  </a:cubicBezTo>
                  <a:lnTo>
                    <a:pt x="22155" y="12427"/>
                  </a:lnTo>
                  <a:cubicBezTo>
                    <a:pt x="22013" y="12410"/>
                    <a:pt x="22031" y="12395"/>
                    <a:pt x="22132" y="12395"/>
                  </a:cubicBezTo>
                  <a:cubicBezTo>
                    <a:pt x="22185" y="12395"/>
                    <a:pt x="22262" y="12399"/>
                    <a:pt x="22349" y="12409"/>
                  </a:cubicBezTo>
                  <a:lnTo>
                    <a:pt x="22983" y="12409"/>
                  </a:lnTo>
                  <a:cubicBezTo>
                    <a:pt x="23150" y="12376"/>
                    <a:pt x="23217" y="12376"/>
                    <a:pt x="23317" y="12376"/>
                  </a:cubicBezTo>
                  <a:cubicBezTo>
                    <a:pt x="23417" y="12343"/>
                    <a:pt x="23484" y="12343"/>
                    <a:pt x="23484" y="12343"/>
                  </a:cubicBezTo>
                  <a:cubicBezTo>
                    <a:pt x="23484" y="12343"/>
                    <a:pt x="23517" y="12343"/>
                    <a:pt x="23650" y="12242"/>
                  </a:cubicBezTo>
                  <a:cubicBezTo>
                    <a:pt x="23717" y="12209"/>
                    <a:pt x="23817" y="12209"/>
                    <a:pt x="23984" y="12176"/>
                  </a:cubicBezTo>
                  <a:cubicBezTo>
                    <a:pt x="24084" y="12109"/>
                    <a:pt x="24318" y="12042"/>
                    <a:pt x="24551" y="11909"/>
                  </a:cubicBezTo>
                  <a:cubicBezTo>
                    <a:pt x="25085" y="11675"/>
                    <a:pt x="25985" y="11075"/>
                    <a:pt x="26653" y="10041"/>
                  </a:cubicBezTo>
                  <a:cubicBezTo>
                    <a:pt x="26986" y="9541"/>
                    <a:pt x="27253" y="8907"/>
                    <a:pt x="27386" y="8206"/>
                  </a:cubicBezTo>
                  <a:cubicBezTo>
                    <a:pt x="27520" y="7539"/>
                    <a:pt x="27486" y="6739"/>
                    <a:pt x="27253" y="6071"/>
                  </a:cubicBezTo>
                  <a:cubicBezTo>
                    <a:pt x="27083" y="5478"/>
                    <a:pt x="26818" y="4933"/>
                    <a:pt x="26498" y="4476"/>
                  </a:cubicBezTo>
                  <a:lnTo>
                    <a:pt x="26498" y="4476"/>
                  </a:lnTo>
                  <a:cubicBezTo>
                    <a:pt x="26711" y="4350"/>
                    <a:pt x="26930" y="4224"/>
                    <a:pt x="27153" y="4103"/>
                  </a:cubicBezTo>
                  <a:cubicBezTo>
                    <a:pt x="28320" y="3503"/>
                    <a:pt x="29555" y="3003"/>
                    <a:pt x="29922" y="2869"/>
                  </a:cubicBezTo>
                  <a:lnTo>
                    <a:pt x="29922" y="2869"/>
                  </a:lnTo>
                  <a:lnTo>
                    <a:pt x="29555" y="2936"/>
                  </a:lnTo>
                  <a:lnTo>
                    <a:pt x="29555" y="2936"/>
                  </a:lnTo>
                  <a:lnTo>
                    <a:pt x="30181" y="2705"/>
                  </a:lnTo>
                  <a:lnTo>
                    <a:pt x="30181" y="2705"/>
                  </a:lnTo>
                  <a:cubicBezTo>
                    <a:pt x="30096" y="2739"/>
                    <a:pt x="29969" y="2879"/>
                    <a:pt x="29892" y="2923"/>
                  </a:cubicBezTo>
                  <a:lnTo>
                    <a:pt x="29892" y="2923"/>
                  </a:lnTo>
                  <a:cubicBezTo>
                    <a:pt x="30601" y="2678"/>
                    <a:pt x="32764" y="2030"/>
                    <a:pt x="34992" y="1768"/>
                  </a:cubicBezTo>
                  <a:cubicBezTo>
                    <a:pt x="36320" y="1610"/>
                    <a:pt x="37671" y="1569"/>
                    <a:pt x="38689" y="1569"/>
                  </a:cubicBezTo>
                  <a:cubicBezTo>
                    <a:pt x="39385" y="1569"/>
                    <a:pt x="39925" y="1588"/>
                    <a:pt x="40196" y="1602"/>
                  </a:cubicBezTo>
                  <a:cubicBezTo>
                    <a:pt x="40729" y="1668"/>
                    <a:pt x="40262" y="1702"/>
                    <a:pt x="40262" y="1702"/>
                  </a:cubicBezTo>
                  <a:cubicBezTo>
                    <a:pt x="40403" y="1709"/>
                    <a:pt x="40498" y="1711"/>
                    <a:pt x="40566" y="1711"/>
                  </a:cubicBezTo>
                  <a:cubicBezTo>
                    <a:pt x="40750" y="1711"/>
                    <a:pt x="40731" y="1692"/>
                    <a:pt x="40893" y="1692"/>
                  </a:cubicBezTo>
                  <a:cubicBezTo>
                    <a:pt x="40952" y="1692"/>
                    <a:pt x="41036" y="1695"/>
                    <a:pt x="41163" y="1702"/>
                  </a:cubicBezTo>
                  <a:cubicBezTo>
                    <a:pt x="41330" y="1702"/>
                    <a:pt x="41096" y="1735"/>
                    <a:pt x="41029" y="1735"/>
                  </a:cubicBezTo>
                  <a:cubicBezTo>
                    <a:pt x="41216" y="1735"/>
                    <a:pt x="41423" y="1756"/>
                    <a:pt x="41499" y="1765"/>
                  </a:cubicBezTo>
                  <a:lnTo>
                    <a:pt x="41499" y="1765"/>
                  </a:lnTo>
                  <a:cubicBezTo>
                    <a:pt x="41239" y="1733"/>
                    <a:pt x="41358" y="1700"/>
                    <a:pt x="41230" y="1668"/>
                  </a:cubicBezTo>
                  <a:lnTo>
                    <a:pt x="41230" y="1668"/>
                  </a:lnTo>
                  <a:lnTo>
                    <a:pt x="41997" y="1735"/>
                  </a:lnTo>
                  <a:lnTo>
                    <a:pt x="41930" y="1768"/>
                  </a:lnTo>
                  <a:cubicBezTo>
                    <a:pt x="42013" y="1768"/>
                    <a:pt x="42122" y="1752"/>
                    <a:pt x="42297" y="1752"/>
                  </a:cubicBezTo>
                  <a:cubicBezTo>
                    <a:pt x="42472" y="1752"/>
                    <a:pt x="42714" y="1768"/>
                    <a:pt x="43064" y="1835"/>
                  </a:cubicBezTo>
                  <a:cubicBezTo>
                    <a:pt x="44265" y="2002"/>
                    <a:pt x="45599" y="2202"/>
                    <a:pt x="46834" y="2435"/>
                  </a:cubicBezTo>
                  <a:cubicBezTo>
                    <a:pt x="46767" y="2435"/>
                    <a:pt x="46533" y="2435"/>
                    <a:pt x="46267" y="2402"/>
                  </a:cubicBezTo>
                  <a:lnTo>
                    <a:pt x="46267" y="2402"/>
                  </a:lnTo>
                  <a:cubicBezTo>
                    <a:pt x="46433" y="2435"/>
                    <a:pt x="46700" y="2502"/>
                    <a:pt x="46834" y="2536"/>
                  </a:cubicBezTo>
                  <a:cubicBezTo>
                    <a:pt x="46761" y="2511"/>
                    <a:pt x="46751" y="2503"/>
                    <a:pt x="46775" y="2503"/>
                  </a:cubicBezTo>
                  <a:cubicBezTo>
                    <a:pt x="46832" y="2503"/>
                    <a:pt x="47082" y="2552"/>
                    <a:pt x="47127" y="2552"/>
                  </a:cubicBezTo>
                  <a:cubicBezTo>
                    <a:pt x="47141" y="2552"/>
                    <a:pt x="47136" y="2547"/>
                    <a:pt x="47100" y="2536"/>
                  </a:cubicBezTo>
                  <a:lnTo>
                    <a:pt x="47100" y="2536"/>
                  </a:lnTo>
                  <a:cubicBezTo>
                    <a:pt x="48034" y="2602"/>
                    <a:pt x="49169" y="2936"/>
                    <a:pt x="49936" y="3103"/>
                  </a:cubicBezTo>
                  <a:cubicBezTo>
                    <a:pt x="50035" y="3036"/>
                    <a:pt x="51915" y="2212"/>
                    <a:pt x="52003" y="2104"/>
                  </a:cubicBezTo>
                  <a:lnTo>
                    <a:pt x="52003" y="2104"/>
                  </a:lnTo>
                  <a:cubicBezTo>
                    <a:pt x="52008" y="2105"/>
                    <a:pt x="52013" y="2106"/>
                    <a:pt x="52018" y="2108"/>
                  </a:cubicBezTo>
                  <a:lnTo>
                    <a:pt x="52018" y="2108"/>
                  </a:lnTo>
                  <a:cubicBezTo>
                    <a:pt x="52013" y="2106"/>
                    <a:pt x="52009" y="2104"/>
                    <a:pt x="52004" y="2102"/>
                  </a:cubicBezTo>
                  <a:cubicBezTo>
                    <a:pt x="52004" y="2102"/>
                    <a:pt x="52003" y="2103"/>
                    <a:pt x="52003" y="2104"/>
                  </a:cubicBezTo>
                  <a:lnTo>
                    <a:pt x="52003" y="2104"/>
                  </a:lnTo>
                  <a:cubicBezTo>
                    <a:pt x="51906" y="2078"/>
                    <a:pt x="51812" y="2054"/>
                    <a:pt x="51737" y="2035"/>
                  </a:cubicBezTo>
                  <a:lnTo>
                    <a:pt x="51704" y="2069"/>
                  </a:lnTo>
                  <a:cubicBezTo>
                    <a:pt x="51103" y="1935"/>
                    <a:pt x="51570" y="2002"/>
                    <a:pt x="51003" y="1868"/>
                  </a:cubicBezTo>
                  <a:cubicBezTo>
                    <a:pt x="51003" y="1864"/>
                    <a:pt x="51012" y="1862"/>
                    <a:pt x="51028" y="1862"/>
                  </a:cubicBezTo>
                  <a:cubicBezTo>
                    <a:pt x="51134" y="1862"/>
                    <a:pt x="51561" y="1953"/>
                    <a:pt x="51937" y="2069"/>
                  </a:cubicBezTo>
                  <a:cubicBezTo>
                    <a:pt x="51537" y="1935"/>
                    <a:pt x="51103" y="1835"/>
                    <a:pt x="50937" y="1835"/>
                  </a:cubicBezTo>
                  <a:cubicBezTo>
                    <a:pt x="50570" y="1702"/>
                    <a:pt x="51003" y="1768"/>
                    <a:pt x="50536" y="1668"/>
                  </a:cubicBezTo>
                  <a:cubicBezTo>
                    <a:pt x="50203" y="1568"/>
                    <a:pt x="49736" y="1535"/>
                    <a:pt x="49369" y="1401"/>
                  </a:cubicBezTo>
                  <a:cubicBezTo>
                    <a:pt x="48401" y="1168"/>
                    <a:pt x="47901" y="1168"/>
                    <a:pt x="47034" y="901"/>
                  </a:cubicBezTo>
                  <a:lnTo>
                    <a:pt x="47100" y="901"/>
                  </a:lnTo>
                  <a:cubicBezTo>
                    <a:pt x="46834" y="834"/>
                    <a:pt x="46200" y="734"/>
                    <a:pt x="45599" y="601"/>
                  </a:cubicBezTo>
                  <a:lnTo>
                    <a:pt x="45599" y="601"/>
                  </a:lnTo>
                  <a:cubicBezTo>
                    <a:pt x="45721" y="650"/>
                    <a:pt x="45826" y="681"/>
                    <a:pt x="45742" y="681"/>
                  </a:cubicBezTo>
                  <a:cubicBezTo>
                    <a:pt x="45711" y="681"/>
                    <a:pt x="45655" y="676"/>
                    <a:pt x="45566" y="668"/>
                  </a:cubicBezTo>
                  <a:cubicBezTo>
                    <a:pt x="44899" y="534"/>
                    <a:pt x="44499" y="501"/>
                    <a:pt x="43998" y="367"/>
                  </a:cubicBezTo>
                  <a:lnTo>
                    <a:pt x="43531" y="334"/>
                  </a:lnTo>
                  <a:cubicBezTo>
                    <a:pt x="42664" y="206"/>
                    <a:pt x="40781" y="1"/>
                    <a:pt x="38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2664575" y="1138750"/>
              <a:ext cx="167650" cy="176000"/>
            </a:xfrm>
            <a:custGeom>
              <a:avLst/>
              <a:gdLst/>
              <a:ahLst/>
              <a:cxnLst/>
              <a:rect l="l" t="t" r="r" b="b"/>
              <a:pathLst>
                <a:path w="6706" h="7040" extrusionOk="0">
                  <a:moveTo>
                    <a:pt x="2848" y="1579"/>
                  </a:moveTo>
                  <a:cubicBezTo>
                    <a:pt x="2848" y="1579"/>
                    <a:pt x="2847" y="1579"/>
                    <a:pt x="2846" y="1579"/>
                  </a:cubicBezTo>
                  <a:lnTo>
                    <a:pt x="2846" y="1579"/>
                  </a:lnTo>
                  <a:cubicBezTo>
                    <a:pt x="2855" y="1588"/>
                    <a:pt x="2863" y="1595"/>
                    <a:pt x="2869" y="1602"/>
                  </a:cubicBezTo>
                  <a:cubicBezTo>
                    <a:pt x="2869" y="1585"/>
                    <a:pt x="2861" y="1579"/>
                    <a:pt x="2848" y="1579"/>
                  </a:cubicBezTo>
                  <a:close/>
                  <a:moveTo>
                    <a:pt x="3570" y="2036"/>
                  </a:moveTo>
                  <a:lnTo>
                    <a:pt x="3570" y="2036"/>
                  </a:lnTo>
                  <a:cubicBezTo>
                    <a:pt x="3568" y="2038"/>
                    <a:pt x="3567" y="2041"/>
                    <a:pt x="3566" y="2044"/>
                  </a:cubicBezTo>
                  <a:lnTo>
                    <a:pt x="3566" y="2044"/>
                  </a:lnTo>
                  <a:cubicBezTo>
                    <a:pt x="3576" y="2060"/>
                    <a:pt x="3588" y="2079"/>
                    <a:pt x="3603" y="2102"/>
                  </a:cubicBezTo>
                  <a:lnTo>
                    <a:pt x="3570" y="2036"/>
                  </a:lnTo>
                  <a:close/>
                  <a:moveTo>
                    <a:pt x="6605" y="6005"/>
                  </a:moveTo>
                  <a:lnTo>
                    <a:pt x="6622" y="6057"/>
                  </a:lnTo>
                  <a:lnTo>
                    <a:pt x="6622" y="6057"/>
                  </a:lnTo>
                  <a:cubicBezTo>
                    <a:pt x="6605" y="6035"/>
                    <a:pt x="6583" y="6027"/>
                    <a:pt x="6605" y="6005"/>
                  </a:cubicBezTo>
                  <a:close/>
                  <a:moveTo>
                    <a:pt x="1201" y="1"/>
                  </a:moveTo>
                  <a:cubicBezTo>
                    <a:pt x="1101" y="34"/>
                    <a:pt x="67" y="868"/>
                    <a:pt x="34" y="935"/>
                  </a:cubicBezTo>
                  <a:lnTo>
                    <a:pt x="0" y="868"/>
                  </a:lnTo>
                  <a:lnTo>
                    <a:pt x="0" y="868"/>
                  </a:lnTo>
                  <a:cubicBezTo>
                    <a:pt x="0" y="935"/>
                    <a:pt x="0" y="968"/>
                    <a:pt x="34" y="968"/>
                  </a:cubicBezTo>
                  <a:lnTo>
                    <a:pt x="67" y="935"/>
                  </a:lnTo>
                  <a:cubicBezTo>
                    <a:pt x="101" y="968"/>
                    <a:pt x="67" y="968"/>
                    <a:pt x="101" y="1002"/>
                  </a:cubicBezTo>
                  <a:cubicBezTo>
                    <a:pt x="91" y="1011"/>
                    <a:pt x="81" y="1015"/>
                    <a:pt x="71" y="1015"/>
                  </a:cubicBezTo>
                  <a:cubicBezTo>
                    <a:pt x="48" y="1015"/>
                    <a:pt x="24" y="992"/>
                    <a:pt x="0" y="968"/>
                  </a:cubicBezTo>
                  <a:lnTo>
                    <a:pt x="0" y="968"/>
                  </a:lnTo>
                  <a:cubicBezTo>
                    <a:pt x="34" y="1002"/>
                    <a:pt x="34" y="1035"/>
                    <a:pt x="67" y="1035"/>
                  </a:cubicBezTo>
                  <a:cubicBezTo>
                    <a:pt x="67" y="1102"/>
                    <a:pt x="34" y="1102"/>
                    <a:pt x="67" y="1135"/>
                  </a:cubicBezTo>
                  <a:cubicBezTo>
                    <a:pt x="101" y="1135"/>
                    <a:pt x="167" y="1168"/>
                    <a:pt x="201" y="1202"/>
                  </a:cubicBezTo>
                  <a:cubicBezTo>
                    <a:pt x="234" y="1302"/>
                    <a:pt x="367" y="1302"/>
                    <a:pt x="401" y="1368"/>
                  </a:cubicBezTo>
                  <a:cubicBezTo>
                    <a:pt x="401" y="1435"/>
                    <a:pt x="501" y="1469"/>
                    <a:pt x="501" y="1502"/>
                  </a:cubicBezTo>
                  <a:cubicBezTo>
                    <a:pt x="501" y="1502"/>
                    <a:pt x="501" y="1469"/>
                    <a:pt x="534" y="1469"/>
                  </a:cubicBezTo>
                  <a:cubicBezTo>
                    <a:pt x="568" y="1535"/>
                    <a:pt x="601" y="1535"/>
                    <a:pt x="601" y="1602"/>
                  </a:cubicBezTo>
                  <a:lnTo>
                    <a:pt x="701" y="1602"/>
                  </a:lnTo>
                  <a:cubicBezTo>
                    <a:pt x="868" y="1769"/>
                    <a:pt x="1568" y="2436"/>
                    <a:pt x="1735" y="2603"/>
                  </a:cubicBezTo>
                  <a:cubicBezTo>
                    <a:pt x="1969" y="2836"/>
                    <a:pt x="2536" y="3437"/>
                    <a:pt x="2802" y="3670"/>
                  </a:cubicBezTo>
                  <a:cubicBezTo>
                    <a:pt x="2802" y="3770"/>
                    <a:pt x="2903" y="3804"/>
                    <a:pt x="2903" y="3837"/>
                  </a:cubicBezTo>
                  <a:cubicBezTo>
                    <a:pt x="2903" y="3804"/>
                    <a:pt x="2903" y="3804"/>
                    <a:pt x="2936" y="3804"/>
                  </a:cubicBezTo>
                  <a:cubicBezTo>
                    <a:pt x="2990" y="3872"/>
                    <a:pt x="3006" y="3884"/>
                    <a:pt x="3014" y="3884"/>
                  </a:cubicBezTo>
                  <a:cubicBezTo>
                    <a:pt x="3019" y="3884"/>
                    <a:pt x="3022" y="3880"/>
                    <a:pt x="3028" y="3880"/>
                  </a:cubicBezTo>
                  <a:cubicBezTo>
                    <a:pt x="3037" y="3880"/>
                    <a:pt x="3055" y="3889"/>
                    <a:pt x="3103" y="3937"/>
                  </a:cubicBezTo>
                  <a:cubicBezTo>
                    <a:pt x="3269" y="4037"/>
                    <a:pt x="3770" y="4771"/>
                    <a:pt x="3870" y="4938"/>
                  </a:cubicBezTo>
                  <a:cubicBezTo>
                    <a:pt x="4003" y="4971"/>
                    <a:pt x="4037" y="5104"/>
                    <a:pt x="4103" y="5171"/>
                  </a:cubicBezTo>
                  <a:cubicBezTo>
                    <a:pt x="4203" y="5271"/>
                    <a:pt x="4537" y="5772"/>
                    <a:pt x="4604" y="5872"/>
                  </a:cubicBezTo>
                  <a:cubicBezTo>
                    <a:pt x="4704" y="5972"/>
                    <a:pt x="4637" y="5972"/>
                    <a:pt x="4704" y="6038"/>
                  </a:cubicBezTo>
                  <a:cubicBezTo>
                    <a:pt x="4713" y="6030"/>
                    <a:pt x="4724" y="6025"/>
                    <a:pt x="4737" y="6025"/>
                  </a:cubicBezTo>
                  <a:cubicBezTo>
                    <a:pt x="4773" y="6025"/>
                    <a:pt x="4822" y="6056"/>
                    <a:pt x="4871" y="6105"/>
                  </a:cubicBezTo>
                  <a:cubicBezTo>
                    <a:pt x="4904" y="6139"/>
                    <a:pt x="5037" y="6172"/>
                    <a:pt x="5071" y="6272"/>
                  </a:cubicBezTo>
                  <a:lnTo>
                    <a:pt x="5037" y="6272"/>
                  </a:lnTo>
                  <a:cubicBezTo>
                    <a:pt x="5104" y="6305"/>
                    <a:pt x="5204" y="6439"/>
                    <a:pt x="5204" y="6472"/>
                  </a:cubicBezTo>
                  <a:cubicBezTo>
                    <a:pt x="5238" y="6606"/>
                    <a:pt x="5304" y="6772"/>
                    <a:pt x="5438" y="6872"/>
                  </a:cubicBezTo>
                  <a:lnTo>
                    <a:pt x="5404" y="7039"/>
                  </a:lnTo>
                  <a:cubicBezTo>
                    <a:pt x="5404" y="7039"/>
                    <a:pt x="6538" y="6472"/>
                    <a:pt x="6639" y="6139"/>
                  </a:cubicBezTo>
                  <a:lnTo>
                    <a:pt x="6705" y="6139"/>
                  </a:lnTo>
                  <a:lnTo>
                    <a:pt x="6639" y="6105"/>
                  </a:lnTo>
                  <a:cubicBezTo>
                    <a:pt x="6630" y="6088"/>
                    <a:pt x="6626" y="6075"/>
                    <a:pt x="6625" y="6066"/>
                  </a:cubicBezTo>
                  <a:lnTo>
                    <a:pt x="6625" y="6066"/>
                  </a:lnTo>
                  <a:lnTo>
                    <a:pt x="6639" y="6105"/>
                  </a:lnTo>
                  <a:cubicBezTo>
                    <a:pt x="6639" y="6086"/>
                    <a:pt x="6633" y="6072"/>
                    <a:pt x="6626" y="6061"/>
                  </a:cubicBezTo>
                  <a:lnTo>
                    <a:pt x="6626" y="6061"/>
                  </a:lnTo>
                  <a:cubicBezTo>
                    <a:pt x="6628" y="6038"/>
                    <a:pt x="6659" y="6038"/>
                    <a:pt x="6705" y="6038"/>
                  </a:cubicBezTo>
                  <a:cubicBezTo>
                    <a:pt x="6639" y="6038"/>
                    <a:pt x="6605" y="6005"/>
                    <a:pt x="6605" y="5972"/>
                  </a:cubicBezTo>
                  <a:cubicBezTo>
                    <a:pt x="6572" y="5938"/>
                    <a:pt x="6639" y="5938"/>
                    <a:pt x="6605" y="5872"/>
                  </a:cubicBezTo>
                  <a:cubicBezTo>
                    <a:pt x="6438" y="5605"/>
                    <a:pt x="6272" y="5305"/>
                    <a:pt x="6071" y="5004"/>
                  </a:cubicBezTo>
                  <a:lnTo>
                    <a:pt x="6105" y="5004"/>
                  </a:lnTo>
                  <a:cubicBezTo>
                    <a:pt x="6038" y="4938"/>
                    <a:pt x="5971" y="4838"/>
                    <a:pt x="5905" y="4804"/>
                  </a:cubicBezTo>
                  <a:lnTo>
                    <a:pt x="5905" y="4704"/>
                  </a:lnTo>
                  <a:cubicBezTo>
                    <a:pt x="5905" y="4704"/>
                    <a:pt x="5805" y="4637"/>
                    <a:pt x="5738" y="4504"/>
                  </a:cubicBezTo>
                  <a:cubicBezTo>
                    <a:pt x="5705" y="4170"/>
                    <a:pt x="5604" y="4104"/>
                    <a:pt x="5604" y="4104"/>
                  </a:cubicBezTo>
                  <a:lnTo>
                    <a:pt x="5571" y="4137"/>
                  </a:lnTo>
                  <a:cubicBezTo>
                    <a:pt x="5504" y="4037"/>
                    <a:pt x="5604" y="4037"/>
                    <a:pt x="5538" y="4004"/>
                  </a:cubicBezTo>
                  <a:lnTo>
                    <a:pt x="5538" y="4004"/>
                  </a:lnTo>
                  <a:cubicBezTo>
                    <a:pt x="5529" y="4007"/>
                    <a:pt x="5520" y="4008"/>
                    <a:pt x="5513" y="4008"/>
                  </a:cubicBezTo>
                  <a:cubicBezTo>
                    <a:pt x="5437" y="4008"/>
                    <a:pt x="5432" y="3870"/>
                    <a:pt x="5371" y="3870"/>
                  </a:cubicBezTo>
                  <a:lnTo>
                    <a:pt x="5371" y="3837"/>
                  </a:lnTo>
                  <a:cubicBezTo>
                    <a:pt x="5338" y="3837"/>
                    <a:pt x="5338" y="3804"/>
                    <a:pt x="5271" y="3804"/>
                  </a:cubicBezTo>
                  <a:lnTo>
                    <a:pt x="5271" y="3837"/>
                  </a:lnTo>
                  <a:lnTo>
                    <a:pt x="5238" y="3804"/>
                  </a:lnTo>
                  <a:cubicBezTo>
                    <a:pt x="5238" y="3770"/>
                    <a:pt x="5238" y="3770"/>
                    <a:pt x="5271" y="3770"/>
                  </a:cubicBezTo>
                  <a:cubicBezTo>
                    <a:pt x="5204" y="3603"/>
                    <a:pt x="4704" y="2936"/>
                    <a:pt x="4537" y="2803"/>
                  </a:cubicBezTo>
                  <a:lnTo>
                    <a:pt x="4537" y="2803"/>
                  </a:lnTo>
                  <a:cubicBezTo>
                    <a:pt x="4537" y="2836"/>
                    <a:pt x="4570" y="2870"/>
                    <a:pt x="4537" y="2936"/>
                  </a:cubicBezTo>
                  <a:cubicBezTo>
                    <a:pt x="4508" y="2936"/>
                    <a:pt x="4504" y="2863"/>
                    <a:pt x="4462" y="2863"/>
                  </a:cubicBezTo>
                  <a:cubicBezTo>
                    <a:pt x="4455" y="2863"/>
                    <a:pt x="4446" y="2865"/>
                    <a:pt x="4437" y="2870"/>
                  </a:cubicBezTo>
                  <a:cubicBezTo>
                    <a:pt x="4504" y="2803"/>
                    <a:pt x="4404" y="2803"/>
                    <a:pt x="4437" y="2703"/>
                  </a:cubicBezTo>
                  <a:lnTo>
                    <a:pt x="4437" y="2703"/>
                  </a:lnTo>
                  <a:lnTo>
                    <a:pt x="4404" y="2769"/>
                  </a:lnTo>
                  <a:lnTo>
                    <a:pt x="4404" y="2703"/>
                  </a:lnTo>
                  <a:cubicBezTo>
                    <a:pt x="4237" y="2603"/>
                    <a:pt x="4370" y="2669"/>
                    <a:pt x="4237" y="2536"/>
                  </a:cubicBezTo>
                  <a:cubicBezTo>
                    <a:pt x="4170" y="2469"/>
                    <a:pt x="4070" y="2469"/>
                    <a:pt x="4037" y="2436"/>
                  </a:cubicBezTo>
                  <a:cubicBezTo>
                    <a:pt x="4037" y="2436"/>
                    <a:pt x="4037" y="2469"/>
                    <a:pt x="4003" y="2469"/>
                  </a:cubicBezTo>
                  <a:cubicBezTo>
                    <a:pt x="4037" y="2436"/>
                    <a:pt x="3903" y="2436"/>
                    <a:pt x="3937" y="2369"/>
                  </a:cubicBezTo>
                  <a:cubicBezTo>
                    <a:pt x="3910" y="2369"/>
                    <a:pt x="3883" y="2326"/>
                    <a:pt x="3857" y="2326"/>
                  </a:cubicBezTo>
                  <a:cubicBezTo>
                    <a:pt x="3850" y="2326"/>
                    <a:pt x="3843" y="2329"/>
                    <a:pt x="3837" y="2336"/>
                  </a:cubicBezTo>
                  <a:cubicBezTo>
                    <a:pt x="3837" y="2302"/>
                    <a:pt x="3770" y="2269"/>
                    <a:pt x="3837" y="2269"/>
                  </a:cubicBezTo>
                  <a:cubicBezTo>
                    <a:pt x="3837" y="2202"/>
                    <a:pt x="3770" y="2202"/>
                    <a:pt x="3770" y="2202"/>
                  </a:cubicBezTo>
                  <a:lnTo>
                    <a:pt x="3770" y="2269"/>
                  </a:lnTo>
                  <a:cubicBezTo>
                    <a:pt x="3703" y="2169"/>
                    <a:pt x="3703" y="2136"/>
                    <a:pt x="3603" y="2136"/>
                  </a:cubicBezTo>
                  <a:lnTo>
                    <a:pt x="3603" y="2169"/>
                  </a:lnTo>
                  <a:cubicBezTo>
                    <a:pt x="3571" y="2137"/>
                    <a:pt x="3539" y="2105"/>
                    <a:pt x="3566" y="2044"/>
                  </a:cubicBezTo>
                  <a:lnTo>
                    <a:pt x="3566" y="2044"/>
                  </a:lnTo>
                  <a:cubicBezTo>
                    <a:pt x="3531" y="1989"/>
                    <a:pt x="3513" y="1969"/>
                    <a:pt x="3436" y="1969"/>
                  </a:cubicBezTo>
                  <a:lnTo>
                    <a:pt x="3436" y="2002"/>
                  </a:lnTo>
                  <a:cubicBezTo>
                    <a:pt x="3336" y="1969"/>
                    <a:pt x="2936" y="1635"/>
                    <a:pt x="2836" y="1602"/>
                  </a:cubicBezTo>
                  <a:lnTo>
                    <a:pt x="2836" y="1669"/>
                  </a:lnTo>
                  <a:lnTo>
                    <a:pt x="2736" y="1635"/>
                  </a:lnTo>
                  <a:cubicBezTo>
                    <a:pt x="2736" y="1635"/>
                    <a:pt x="2808" y="1581"/>
                    <a:pt x="2846" y="1579"/>
                  </a:cubicBezTo>
                  <a:lnTo>
                    <a:pt x="2846" y="1579"/>
                  </a:lnTo>
                  <a:cubicBezTo>
                    <a:pt x="2675" y="1408"/>
                    <a:pt x="2099" y="828"/>
                    <a:pt x="2035" y="701"/>
                  </a:cubicBezTo>
                  <a:cubicBezTo>
                    <a:pt x="2002" y="635"/>
                    <a:pt x="2069" y="668"/>
                    <a:pt x="2069" y="635"/>
                  </a:cubicBezTo>
                  <a:cubicBezTo>
                    <a:pt x="2035" y="618"/>
                    <a:pt x="2027" y="618"/>
                    <a:pt x="2023" y="618"/>
                  </a:cubicBezTo>
                  <a:cubicBezTo>
                    <a:pt x="2019" y="618"/>
                    <a:pt x="2019" y="618"/>
                    <a:pt x="2002" y="601"/>
                  </a:cubicBezTo>
                  <a:cubicBezTo>
                    <a:pt x="2002" y="601"/>
                    <a:pt x="2006" y="592"/>
                    <a:pt x="2012" y="584"/>
                  </a:cubicBezTo>
                  <a:lnTo>
                    <a:pt x="2012" y="584"/>
                  </a:lnTo>
                  <a:cubicBezTo>
                    <a:pt x="2017" y="594"/>
                    <a:pt x="2024" y="601"/>
                    <a:pt x="2035" y="601"/>
                  </a:cubicBezTo>
                  <a:cubicBezTo>
                    <a:pt x="2035" y="579"/>
                    <a:pt x="2032" y="572"/>
                    <a:pt x="2027" y="572"/>
                  </a:cubicBezTo>
                  <a:cubicBezTo>
                    <a:pt x="2022" y="572"/>
                    <a:pt x="2017" y="578"/>
                    <a:pt x="2012" y="584"/>
                  </a:cubicBezTo>
                  <a:lnTo>
                    <a:pt x="2012" y="584"/>
                  </a:lnTo>
                  <a:cubicBezTo>
                    <a:pt x="2002" y="565"/>
                    <a:pt x="2002" y="535"/>
                    <a:pt x="2002" y="535"/>
                  </a:cubicBezTo>
                  <a:cubicBezTo>
                    <a:pt x="2002" y="601"/>
                    <a:pt x="1935" y="635"/>
                    <a:pt x="1935" y="668"/>
                  </a:cubicBezTo>
                  <a:lnTo>
                    <a:pt x="1902" y="601"/>
                  </a:lnTo>
                  <a:lnTo>
                    <a:pt x="1935" y="535"/>
                  </a:lnTo>
                  <a:lnTo>
                    <a:pt x="1935" y="535"/>
                  </a:lnTo>
                  <a:cubicBezTo>
                    <a:pt x="1935" y="535"/>
                    <a:pt x="1902" y="556"/>
                    <a:pt x="1862" y="556"/>
                  </a:cubicBezTo>
                  <a:cubicBezTo>
                    <a:pt x="1832" y="556"/>
                    <a:pt x="1797" y="544"/>
                    <a:pt x="1768" y="501"/>
                  </a:cubicBezTo>
                  <a:cubicBezTo>
                    <a:pt x="1702" y="368"/>
                    <a:pt x="1568" y="301"/>
                    <a:pt x="1502" y="201"/>
                  </a:cubicBezTo>
                  <a:lnTo>
                    <a:pt x="1568" y="201"/>
                  </a:lnTo>
                  <a:lnTo>
                    <a:pt x="1535" y="168"/>
                  </a:lnTo>
                  <a:cubicBezTo>
                    <a:pt x="1535" y="175"/>
                    <a:pt x="1533" y="177"/>
                    <a:pt x="1531" y="177"/>
                  </a:cubicBezTo>
                  <a:cubicBezTo>
                    <a:pt x="1525" y="177"/>
                    <a:pt x="1512" y="158"/>
                    <a:pt x="1505" y="158"/>
                  </a:cubicBezTo>
                  <a:cubicBezTo>
                    <a:pt x="1503" y="158"/>
                    <a:pt x="1502" y="161"/>
                    <a:pt x="1502" y="168"/>
                  </a:cubicBezTo>
                  <a:cubicBezTo>
                    <a:pt x="1368" y="168"/>
                    <a:pt x="133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611200" y="1268025"/>
              <a:ext cx="228525" cy="107600"/>
            </a:xfrm>
            <a:custGeom>
              <a:avLst/>
              <a:gdLst/>
              <a:ahLst/>
              <a:cxnLst/>
              <a:rect l="l" t="t" r="r" b="b"/>
              <a:pathLst>
                <a:path w="9141" h="4304" extrusionOk="0">
                  <a:moveTo>
                    <a:pt x="6005" y="701"/>
                  </a:moveTo>
                  <a:cubicBezTo>
                    <a:pt x="6000" y="701"/>
                    <a:pt x="5996" y="702"/>
                    <a:pt x="5992" y="705"/>
                  </a:cubicBezTo>
                  <a:lnTo>
                    <a:pt x="5992" y="705"/>
                  </a:lnTo>
                  <a:cubicBezTo>
                    <a:pt x="5997" y="703"/>
                    <a:pt x="6001" y="702"/>
                    <a:pt x="6005" y="701"/>
                  </a:cubicBezTo>
                  <a:close/>
                  <a:moveTo>
                    <a:pt x="8473" y="0"/>
                  </a:moveTo>
                  <a:cubicBezTo>
                    <a:pt x="8073" y="34"/>
                    <a:pt x="7706" y="100"/>
                    <a:pt x="7339" y="200"/>
                  </a:cubicBezTo>
                  <a:lnTo>
                    <a:pt x="7339" y="167"/>
                  </a:lnTo>
                  <a:cubicBezTo>
                    <a:pt x="7206" y="200"/>
                    <a:pt x="7139" y="200"/>
                    <a:pt x="7039" y="267"/>
                  </a:cubicBezTo>
                  <a:cubicBezTo>
                    <a:pt x="7006" y="267"/>
                    <a:pt x="7006" y="200"/>
                    <a:pt x="7006" y="200"/>
                  </a:cubicBezTo>
                  <a:cubicBezTo>
                    <a:pt x="7006" y="200"/>
                    <a:pt x="6872" y="267"/>
                    <a:pt x="6705" y="300"/>
                  </a:cubicBezTo>
                  <a:cubicBezTo>
                    <a:pt x="6639" y="300"/>
                    <a:pt x="6572" y="334"/>
                    <a:pt x="6505" y="334"/>
                  </a:cubicBezTo>
                  <a:cubicBezTo>
                    <a:pt x="6572" y="534"/>
                    <a:pt x="6539" y="534"/>
                    <a:pt x="6539" y="534"/>
                  </a:cubicBezTo>
                  <a:lnTo>
                    <a:pt x="6539" y="634"/>
                  </a:lnTo>
                  <a:cubicBezTo>
                    <a:pt x="6523" y="638"/>
                    <a:pt x="6511" y="639"/>
                    <a:pt x="6501" y="639"/>
                  </a:cubicBezTo>
                  <a:cubicBezTo>
                    <a:pt x="6443" y="639"/>
                    <a:pt x="6467" y="582"/>
                    <a:pt x="6429" y="582"/>
                  </a:cubicBezTo>
                  <a:cubicBezTo>
                    <a:pt x="6417" y="582"/>
                    <a:pt x="6399" y="587"/>
                    <a:pt x="6372" y="601"/>
                  </a:cubicBezTo>
                  <a:cubicBezTo>
                    <a:pt x="6372" y="667"/>
                    <a:pt x="6205" y="634"/>
                    <a:pt x="6172" y="667"/>
                  </a:cubicBezTo>
                  <a:cubicBezTo>
                    <a:pt x="6172" y="667"/>
                    <a:pt x="6138" y="667"/>
                    <a:pt x="6138" y="634"/>
                  </a:cubicBezTo>
                  <a:cubicBezTo>
                    <a:pt x="6138" y="667"/>
                    <a:pt x="6072" y="667"/>
                    <a:pt x="6038" y="667"/>
                  </a:cubicBezTo>
                  <a:lnTo>
                    <a:pt x="6072" y="701"/>
                  </a:lnTo>
                  <a:lnTo>
                    <a:pt x="6005" y="767"/>
                  </a:lnTo>
                  <a:cubicBezTo>
                    <a:pt x="5977" y="767"/>
                    <a:pt x="5972" y="719"/>
                    <a:pt x="5992" y="705"/>
                  </a:cubicBezTo>
                  <a:lnTo>
                    <a:pt x="5992" y="705"/>
                  </a:lnTo>
                  <a:cubicBezTo>
                    <a:pt x="5768" y="774"/>
                    <a:pt x="4867" y="935"/>
                    <a:pt x="4704" y="1001"/>
                  </a:cubicBezTo>
                  <a:cubicBezTo>
                    <a:pt x="4721" y="1018"/>
                    <a:pt x="4746" y="1018"/>
                    <a:pt x="4771" y="1018"/>
                  </a:cubicBezTo>
                  <a:cubicBezTo>
                    <a:pt x="4796" y="1018"/>
                    <a:pt x="4821" y="1018"/>
                    <a:pt x="4837" y="1034"/>
                  </a:cubicBezTo>
                  <a:cubicBezTo>
                    <a:pt x="4821" y="1068"/>
                    <a:pt x="4796" y="1068"/>
                    <a:pt x="4775" y="1068"/>
                  </a:cubicBezTo>
                  <a:cubicBezTo>
                    <a:pt x="4754" y="1068"/>
                    <a:pt x="4737" y="1068"/>
                    <a:pt x="4737" y="1101"/>
                  </a:cubicBezTo>
                  <a:cubicBezTo>
                    <a:pt x="4721" y="1051"/>
                    <a:pt x="4696" y="1051"/>
                    <a:pt x="4662" y="1051"/>
                  </a:cubicBezTo>
                  <a:cubicBezTo>
                    <a:pt x="4629" y="1051"/>
                    <a:pt x="4587" y="1051"/>
                    <a:pt x="4537" y="1001"/>
                  </a:cubicBezTo>
                  <a:lnTo>
                    <a:pt x="4537" y="1034"/>
                  </a:lnTo>
                  <a:lnTo>
                    <a:pt x="4504" y="1001"/>
                  </a:lnTo>
                  <a:cubicBezTo>
                    <a:pt x="4404" y="1068"/>
                    <a:pt x="4395" y="1076"/>
                    <a:pt x="4383" y="1076"/>
                  </a:cubicBezTo>
                  <a:cubicBezTo>
                    <a:pt x="4379" y="1076"/>
                    <a:pt x="4374" y="1075"/>
                    <a:pt x="4365" y="1075"/>
                  </a:cubicBezTo>
                  <a:cubicBezTo>
                    <a:pt x="4348" y="1075"/>
                    <a:pt x="4315" y="1079"/>
                    <a:pt x="4237" y="1101"/>
                  </a:cubicBezTo>
                  <a:cubicBezTo>
                    <a:pt x="4137" y="1134"/>
                    <a:pt x="4070" y="1201"/>
                    <a:pt x="4003" y="1201"/>
                  </a:cubicBezTo>
                  <a:cubicBezTo>
                    <a:pt x="4003" y="1201"/>
                    <a:pt x="4037" y="1201"/>
                    <a:pt x="4003" y="1234"/>
                  </a:cubicBezTo>
                  <a:cubicBezTo>
                    <a:pt x="4003" y="1229"/>
                    <a:pt x="4001" y="1227"/>
                    <a:pt x="3997" y="1227"/>
                  </a:cubicBezTo>
                  <a:cubicBezTo>
                    <a:pt x="3982" y="1227"/>
                    <a:pt x="3943" y="1258"/>
                    <a:pt x="3920" y="1258"/>
                  </a:cubicBezTo>
                  <a:cubicBezTo>
                    <a:pt x="3910" y="1258"/>
                    <a:pt x="3903" y="1252"/>
                    <a:pt x="3903" y="1234"/>
                  </a:cubicBezTo>
                  <a:cubicBezTo>
                    <a:pt x="3870" y="1234"/>
                    <a:pt x="3803" y="1301"/>
                    <a:pt x="3837" y="1334"/>
                  </a:cubicBezTo>
                  <a:cubicBezTo>
                    <a:pt x="3820" y="1318"/>
                    <a:pt x="3787" y="1318"/>
                    <a:pt x="3762" y="1318"/>
                  </a:cubicBezTo>
                  <a:cubicBezTo>
                    <a:pt x="3737" y="1318"/>
                    <a:pt x="3720" y="1318"/>
                    <a:pt x="3737" y="1301"/>
                  </a:cubicBezTo>
                  <a:cubicBezTo>
                    <a:pt x="3703" y="1301"/>
                    <a:pt x="3703" y="1301"/>
                    <a:pt x="3670" y="1334"/>
                  </a:cubicBezTo>
                  <a:lnTo>
                    <a:pt x="3703" y="1334"/>
                  </a:lnTo>
                  <a:cubicBezTo>
                    <a:pt x="3637" y="1368"/>
                    <a:pt x="3536" y="1334"/>
                    <a:pt x="3503" y="1401"/>
                  </a:cubicBezTo>
                  <a:lnTo>
                    <a:pt x="3536" y="1401"/>
                  </a:lnTo>
                  <a:cubicBezTo>
                    <a:pt x="3520" y="1435"/>
                    <a:pt x="3486" y="1451"/>
                    <a:pt x="3453" y="1451"/>
                  </a:cubicBezTo>
                  <a:cubicBezTo>
                    <a:pt x="3420" y="1451"/>
                    <a:pt x="3386" y="1435"/>
                    <a:pt x="3370" y="1401"/>
                  </a:cubicBezTo>
                  <a:lnTo>
                    <a:pt x="3403" y="1368"/>
                  </a:lnTo>
                  <a:lnTo>
                    <a:pt x="3403" y="1368"/>
                  </a:lnTo>
                  <a:cubicBezTo>
                    <a:pt x="3336" y="1401"/>
                    <a:pt x="3236" y="1401"/>
                    <a:pt x="3170" y="1501"/>
                  </a:cubicBezTo>
                  <a:lnTo>
                    <a:pt x="3203" y="1501"/>
                  </a:lnTo>
                  <a:cubicBezTo>
                    <a:pt x="3136" y="1601"/>
                    <a:pt x="2569" y="1801"/>
                    <a:pt x="2502" y="1935"/>
                  </a:cubicBezTo>
                  <a:lnTo>
                    <a:pt x="2536" y="1968"/>
                  </a:lnTo>
                  <a:lnTo>
                    <a:pt x="2469" y="2035"/>
                  </a:lnTo>
                  <a:lnTo>
                    <a:pt x="2469" y="1868"/>
                  </a:lnTo>
                  <a:cubicBezTo>
                    <a:pt x="2302" y="1902"/>
                    <a:pt x="1368" y="2235"/>
                    <a:pt x="1168" y="2302"/>
                  </a:cubicBezTo>
                  <a:cubicBezTo>
                    <a:pt x="1068" y="2302"/>
                    <a:pt x="1135" y="2202"/>
                    <a:pt x="1135" y="2202"/>
                  </a:cubicBezTo>
                  <a:lnTo>
                    <a:pt x="1135" y="2202"/>
                  </a:lnTo>
                  <a:cubicBezTo>
                    <a:pt x="1035" y="2235"/>
                    <a:pt x="1135" y="2235"/>
                    <a:pt x="1035" y="2302"/>
                  </a:cubicBezTo>
                  <a:cubicBezTo>
                    <a:pt x="1001" y="2302"/>
                    <a:pt x="1035" y="2235"/>
                    <a:pt x="1035" y="2235"/>
                  </a:cubicBezTo>
                  <a:cubicBezTo>
                    <a:pt x="1001" y="2235"/>
                    <a:pt x="1001" y="2235"/>
                    <a:pt x="1001" y="2302"/>
                  </a:cubicBezTo>
                  <a:cubicBezTo>
                    <a:pt x="1035" y="2302"/>
                    <a:pt x="1035" y="2369"/>
                    <a:pt x="1068" y="2369"/>
                  </a:cubicBezTo>
                  <a:lnTo>
                    <a:pt x="1001" y="2402"/>
                  </a:lnTo>
                  <a:lnTo>
                    <a:pt x="1001" y="2369"/>
                  </a:lnTo>
                  <a:cubicBezTo>
                    <a:pt x="1001" y="2369"/>
                    <a:pt x="1001" y="2502"/>
                    <a:pt x="868" y="2502"/>
                  </a:cubicBezTo>
                  <a:cubicBezTo>
                    <a:pt x="701" y="2535"/>
                    <a:pt x="568" y="2569"/>
                    <a:pt x="401" y="2635"/>
                  </a:cubicBezTo>
                  <a:cubicBezTo>
                    <a:pt x="401" y="2569"/>
                    <a:pt x="468" y="2569"/>
                    <a:pt x="468" y="2535"/>
                  </a:cubicBezTo>
                  <a:lnTo>
                    <a:pt x="368" y="2535"/>
                  </a:lnTo>
                  <a:cubicBezTo>
                    <a:pt x="401" y="2569"/>
                    <a:pt x="334" y="2569"/>
                    <a:pt x="334" y="2569"/>
                  </a:cubicBezTo>
                  <a:cubicBezTo>
                    <a:pt x="234" y="2702"/>
                    <a:pt x="67" y="2669"/>
                    <a:pt x="1" y="2735"/>
                  </a:cubicBezTo>
                  <a:cubicBezTo>
                    <a:pt x="1" y="2836"/>
                    <a:pt x="234" y="4136"/>
                    <a:pt x="234" y="4237"/>
                  </a:cubicBezTo>
                  <a:lnTo>
                    <a:pt x="234" y="4203"/>
                  </a:lnTo>
                  <a:cubicBezTo>
                    <a:pt x="255" y="4196"/>
                    <a:pt x="270" y="4194"/>
                    <a:pt x="282" y="4194"/>
                  </a:cubicBezTo>
                  <a:cubicBezTo>
                    <a:pt x="312" y="4194"/>
                    <a:pt x="312" y="4213"/>
                    <a:pt x="320" y="4213"/>
                  </a:cubicBezTo>
                  <a:cubicBezTo>
                    <a:pt x="323" y="4213"/>
                    <a:pt x="327" y="4210"/>
                    <a:pt x="334" y="4203"/>
                  </a:cubicBezTo>
                  <a:lnTo>
                    <a:pt x="334" y="4203"/>
                  </a:lnTo>
                  <a:cubicBezTo>
                    <a:pt x="334" y="4237"/>
                    <a:pt x="301" y="4303"/>
                    <a:pt x="234" y="4303"/>
                  </a:cubicBezTo>
                  <a:cubicBezTo>
                    <a:pt x="301" y="4303"/>
                    <a:pt x="368" y="4303"/>
                    <a:pt x="368" y="4237"/>
                  </a:cubicBezTo>
                  <a:cubicBezTo>
                    <a:pt x="401" y="4237"/>
                    <a:pt x="368" y="4303"/>
                    <a:pt x="468" y="4303"/>
                  </a:cubicBezTo>
                  <a:cubicBezTo>
                    <a:pt x="501" y="4237"/>
                    <a:pt x="534" y="4203"/>
                    <a:pt x="568" y="4203"/>
                  </a:cubicBezTo>
                  <a:cubicBezTo>
                    <a:pt x="701" y="4203"/>
                    <a:pt x="734" y="4070"/>
                    <a:pt x="835" y="4070"/>
                  </a:cubicBezTo>
                  <a:cubicBezTo>
                    <a:pt x="868" y="4070"/>
                    <a:pt x="968" y="4036"/>
                    <a:pt x="1001" y="4036"/>
                  </a:cubicBezTo>
                  <a:cubicBezTo>
                    <a:pt x="968" y="4036"/>
                    <a:pt x="968" y="4003"/>
                    <a:pt x="1001" y="4003"/>
                  </a:cubicBezTo>
                  <a:cubicBezTo>
                    <a:pt x="1068" y="4003"/>
                    <a:pt x="1135" y="3970"/>
                    <a:pt x="1201" y="3970"/>
                  </a:cubicBezTo>
                  <a:lnTo>
                    <a:pt x="1235" y="3936"/>
                  </a:lnTo>
                  <a:cubicBezTo>
                    <a:pt x="1502" y="3836"/>
                    <a:pt x="2536" y="3469"/>
                    <a:pt x="2803" y="3369"/>
                  </a:cubicBezTo>
                  <a:cubicBezTo>
                    <a:pt x="3203" y="3269"/>
                    <a:pt x="4003" y="3002"/>
                    <a:pt x="4404" y="2836"/>
                  </a:cubicBezTo>
                  <a:cubicBezTo>
                    <a:pt x="4433" y="2845"/>
                    <a:pt x="4459" y="2849"/>
                    <a:pt x="4485" y="2849"/>
                  </a:cubicBezTo>
                  <a:cubicBezTo>
                    <a:pt x="4546" y="2849"/>
                    <a:pt x="4600" y="2826"/>
                    <a:pt x="4671" y="2802"/>
                  </a:cubicBezTo>
                  <a:cubicBezTo>
                    <a:pt x="4637" y="2802"/>
                    <a:pt x="4637" y="2769"/>
                    <a:pt x="4671" y="2769"/>
                  </a:cubicBezTo>
                  <a:cubicBezTo>
                    <a:pt x="4871" y="2702"/>
                    <a:pt x="4671" y="2702"/>
                    <a:pt x="4871" y="2635"/>
                  </a:cubicBezTo>
                  <a:cubicBezTo>
                    <a:pt x="5138" y="2502"/>
                    <a:pt x="6038" y="2335"/>
                    <a:pt x="6238" y="2302"/>
                  </a:cubicBezTo>
                  <a:cubicBezTo>
                    <a:pt x="6338" y="2202"/>
                    <a:pt x="6505" y="2202"/>
                    <a:pt x="6639" y="2135"/>
                  </a:cubicBezTo>
                  <a:cubicBezTo>
                    <a:pt x="6739" y="2102"/>
                    <a:pt x="7473" y="1968"/>
                    <a:pt x="7573" y="1935"/>
                  </a:cubicBezTo>
                  <a:lnTo>
                    <a:pt x="7539" y="1935"/>
                  </a:lnTo>
                  <a:cubicBezTo>
                    <a:pt x="7584" y="1902"/>
                    <a:pt x="7613" y="1890"/>
                    <a:pt x="7636" y="1890"/>
                  </a:cubicBezTo>
                  <a:cubicBezTo>
                    <a:pt x="7680" y="1890"/>
                    <a:pt x="7695" y="1935"/>
                    <a:pt x="7739" y="1935"/>
                  </a:cubicBezTo>
                  <a:cubicBezTo>
                    <a:pt x="7706" y="1835"/>
                    <a:pt x="7840" y="1801"/>
                    <a:pt x="7873" y="1801"/>
                  </a:cubicBezTo>
                  <a:cubicBezTo>
                    <a:pt x="7906" y="1768"/>
                    <a:pt x="8040" y="1668"/>
                    <a:pt x="8173" y="1635"/>
                  </a:cubicBezTo>
                  <a:lnTo>
                    <a:pt x="8173" y="1668"/>
                  </a:lnTo>
                  <a:cubicBezTo>
                    <a:pt x="8240" y="1635"/>
                    <a:pt x="8407" y="1601"/>
                    <a:pt x="8473" y="1601"/>
                  </a:cubicBezTo>
                  <a:cubicBezTo>
                    <a:pt x="8573" y="1601"/>
                    <a:pt x="8840" y="1601"/>
                    <a:pt x="9007" y="1501"/>
                  </a:cubicBezTo>
                  <a:lnTo>
                    <a:pt x="9140" y="1601"/>
                  </a:lnTo>
                  <a:cubicBezTo>
                    <a:pt x="9140" y="1601"/>
                    <a:pt x="9040" y="300"/>
                    <a:pt x="8740" y="100"/>
                  </a:cubicBezTo>
                  <a:lnTo>
                    <a:pt x="8740" y="34"/>
                  </a:lnTo>
                  <a:lnTo>
                    <a:pt x="8707" y="34"/>
                  </a:lnTo>
                  <a:cubicBezTo>
                    <a:pt x="8662" y="34"/>
                    <a:pt x="8648" y="63"/>
                    <a:pt x="8643" y="63"/>
                  </a:cubicBezTo>
                  <a:cubicBezTo>
                    <a:pt x="8640" y="63"/>
                    <a:pt x="8640" y="56"/>
                    <a:pt x="8640" y="34"/>
                  </a:cubicBezTo>
                  <a:lnTo>
                    <a:pt x="8707" y="34"/>
                  </a:lnTo>
                  <a:cubicBezTo>
                    <a:pt x="8673" y="34"/>
                    <a:pt x="8673" y="0"/>
                    <a:pt x="8707" y="0"/>
                  </a:cubicBezTo>
                  <a:lnTo>
                    <a:pt x="8673" y="0"/>
                  </a:lnTo>
                  <a:cubicBezTo>
                    <a:pt x="8648" y="0"/>
                    <a:pt x="8605" y="56"/>
                    <a:pt x="8570" y="56"/>
                  </a:cubicBezTo>
                  <a:cubicBezTo>
                    <a:pt x="8559" y="56"/>
                    <a:pt x="8548" y="50"/>
                    <a:pt x="8540" y="34"/>
                  </a:cubicBezTo>
                  <a:cubicBezTo>
                    <a:pt x="8507" y="34"/>
                    <a:pt x="8540" y="0"/>
                    <a:pt x="8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58728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52"/>
          <p:cNvSpPr txBox="1">
            <a:spLocks noGrp="1"/>
          </p:cNvSpPr>
          <p:nvPr>
            <p:ph type="title"/>
          </p:nvPr>
        </p:nvSpPr>
        <p:spPr>
          <a:xfrm>
            <a:off x="713225" y="1451338"/>
            <a:ext cx="41835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4,09</a:t>
            </a:r>
            <a:br>
              <a:rPr lang="en" dirty="0"/>
            </a:br>
            <a:endParaRPr dirty="0"/>
          </a:p>
        </p:txBody>
      </p:sp>
      <p:sp>
        <p:nvSpPr>
          <p:cNvPr id="1566" name="Google Shape;1566;p52"/>
          <p:cNvSpPr txBox="1">
            <a:spLocks noGrp="1"/>
          </p:cNvSpPr>
          <p:nvPr>
            <p:ph type="subTitle" idx="1"/>
          </p:nvPr>
        </p:nvSpPr>
        <p:spPr>
          <a:xfrm>
            <a:off x="713225" y="3037263"/>
            <a:ext cx="3180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Big numbers catch your audience’s attention</a:t>
            </a:r>
            <a:endParaRPr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141E8EE-2229-49FF-9302-C77F22C93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29" y="1581901"/>
            <a:ext cx="1329043" cy="1140051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D41482E-A908-48BB-9C97-C571B3B1B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960" y="3421411"/>
            <a:ext cx="1377815" cy="1140051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A6B89B8E-B1CB-4449-87E8-35BCF2EA97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12"/>
          <a:stretch/>
        </p:blipFill>
        <p:spPr>
          <a:xfrm>
            <a:off x="389116" y="0"/>
            <a:ext cx="3671565" cy="5143500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5A472227-C8D6-4B64-A7D2-A5DF66758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495" y="0"/>
            <a:ext cx="42169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083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AFDA776-97C6-4AFB-904E-F2D75405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280CE1E3-BF1E-4DBF-8B68-4A914405E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8AC97409-52F1-44DF-A8CF-A2C256E12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5571" cy="5143500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id="{64901E81-FEFE-4A82-90EF-3EC25A750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508" y="0"/>
            <a:ext cx="39314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73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9"/>
          <p:cNvSpPr txBox="1">
            <a:spLocks noGrp="1"/>
          </p:cNvSpPr>
          <p:nvPr>
            <p:ph type="title"/>
          </p:nvPr>
        </p:nvSpPr>
        <p:spPr>
          <a:xfrm>
            <a:off x="553561" y="445973"/>
            <a:ext cx="4351800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r>
              <a:rPr lang="en" dirty="0"/>
              <a:t>Explicare </a:t>
            </a:r>
            <a:r>
              <a:rPr lang="ro-RO" dirty="0"/>
              <a:t>JS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grpSp>
        <p:nvGrpSpPr>
          <p:cNvPr id="1362" name="Google Shape;1362;p49"/>
          <p:cNvGrpSpPr/>
          <p:nvPr/>
        </p:nvGrpSpPr>
        <p:grpSpPr>
          <a:xfrm rot="10800000" flipH="1">
            <a:off x="-2" y="3497711"/>
            <a:ext cx="1110852" cy="1110852"/>
            <a:chOff x="1635500" y="3148525"/>
            <a:chExt cx="492050" cy="492050"/>
          </a:xfrm>
        </p:grpSpPr>
        <p:sp>
          <p:nvSpPr>
            <p:cNvPr id="1363" name="Google Shape;1363;p49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366" name="Google Shape;1366;p49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49"/>
          <p:cNvSpPr/>
          <p:nvPr/>
        </p:nvSpPr>
        <p:spPr>
          <a:xfrm>
            <a:off x="7458800" y="-4370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49"/>
          <p:cNvGrpSpPr/>
          <p:nvPr/>
        </p:nvGrpSpPr>
        <p:grpSpPr>
          <a:xfrm rot="-6291035" flipH="1">
            <a:off x="3424433" y="1601269"/>
            <a:ext cx="1329303" cy="395501"/>
            <a:chOff x="1510425" y="1138750"/>
            <a:chExt cx="1329300" cy="395500"/>
          </a:xfrm>
        </p:grpSpPr>
        <p:sp>
          <p:nvSpPr>
            <p:cNvPr id="1387" name="Google Shape;1387;p49"/>
            <p:cNvSpPr/>
            <p:nvPr/>
          </p:nvSpPr>
          <p:spPr>
            <a:xfrm>
              <a:off x="1510425" y="1217150"/>
              <a:ext cx="1313450" cy="317100"/>
            </a:xfrm>
            <a:custGeom>
              <a:avLst/>
              <a:gdLst/>
              <a:ahLst/>
              <a:cxnLst/>
              <a:rect l="l" t="t" r="r" b="b"/>
              <a:pathLst>
                <a:path w="52538" h="12684" extrusionOk="0">
                  <a:moveTo>
                    <a:pt x="41499" y="1765"/>
                  </a:moveTo>
                  <a:lnTo>
                    <a:pt x="41499" y="1765"/>
                  </a:lnTo>
                  <a:cubicBezTo>
                    <a:pt x="41509" y="1766"/>
                    <a:pt x="41519" y="1767"/>
                    <a:pt x="41530" y="1768"/>
                  </a:cubicBezTo>
                  <a:cubicBezTo>
                    <a:pt x="41530" y="1768"/>
                    <a:pt x="41519" y="1767"/>
                    <a:pt x="41499" y="1765"/>
                  </a:cubicBezTo>
                  <a:close/>
                  <a:moveTo>
                    <a:pt x="52018" y="2108"/>
                  </a:moveTo>
                  <a:cubicBezTo>
                    <a:pt x="52220" y="2191"/>
                    <a:pt x="52442" y="2227"/>
                    <a:pt x="52516" y="2256"/>
                  </a:cubicBezTo>
                  <a:lnTo>
                    <a:pt x="52516" y="2256"/>
                  </a:lnTo>
                  <a:cubicBezTo>
                    <a:pt x="52445" y="2225"/>
                    <a:pt x="52227" y="2163"/>
                    <a:pt x="52018" y="2108"/>
                  </a:cubicBezTo>
                  <a:close/>
                  <a:moveTo>
                    <a:pt x="52516" y="2256"/>
                  </a:moveTo>
                  <a:cubicBezTo>
                    <a:pt x="52527" y="2261"/>
                    <a:pt x="52534" y="2265"/>
                    <a:pt x="52538" y="2269"/>
                  </a:cubicBezTo>
                  <a:cubicBezTo>
                    <a:pt x="52534" y="2265"/>
                    <a:pt x="52526" y="2261"/>
                    <a:pt x="52516" y="2256"/>
                  </a:cubicBezTo>
                  <a:close/>
                  <a:moveTo>
                    <a:pt x="29892" y="2923"/>
                  </a:moveTo>
                  <a:cubicBezTo>
                    <a:pt x="29879" y="2927"/>
                    <a:pt x="29867" y="2932"/>
                    <a:pt x="29855" y="2936"/>
                  </a:cubicBezTo>
                  <a:cubicBezTo>
                    <a:pt x="29865" y="2936"/>
                    <a:pt x="29878" y="2931"/>
                    <a:pt x="29892" y="2923"/>
                  </a:cubicBezTo>
                  <a:close/>
                  <a:moveTo>
                    <a:pt x="23650" y="6572"/>
                  </a:moveTo>
                  <a:lnTo>
                    <a:pt x="23650" y="6572"/>
                  </a:lnTo>
                  <a:cubicBezTo>
                    <a:pt x="23649" y="6572"/>
                    <a:pt x="23647" y="6573"/>
                    <a:pt x="23646" y="6574"/>
                  </a:cubicBezTo>
                  <a:lnTo>
                    <a:pt x="23646" y="6574"/>
                  </a:lnTo>
                  <a:cubicBezTo>
                    <a:pt x="23633" y="6585"/>
                    <a:pt x="23620" y="6596"/>
                    <a:pt x="23607" y="6608"/>
                  </a:cubicBezTo>
                  <a:lnTo>
                    <a:pt x="23607" y="6608"/>
                  </a:lnTo>
                  <a:lnTo>
                    <a:pt x="23650" y="6572"/>
                  </a:lnTo>
                  <a:close/>
                  <a:moveTo>
                    <a:pt x="23607" y="6608"/>
                  </a:moveTo>
                  <a:lnTo>
                    <a:pt x="23250" y="6905"/>
                  </a:lnTo>
                  <a:cubicBezTo>
                    <a:pt x="23379" y="6805"/>
                    <a:pt x="23495" y="6705"/>
                    <a:pt x="23607" y="6608"/>
                  </a:cubicBezTo>
                  <a:close/>
                  <a:moveTo>
                    <a:pt x="22870" y="7181"/>
                  </a:moveTo>
                  <a:lnTo>
                    <a:pt x="22870" y="7181"/>
                  </a:lnTo>
                  <a:cubicBezTo>
                    <a:pt x="22852" y="7201"/>
                    <a:pt x="22834" y="7221"/>
                    <a:pt x="22816" y="7239"/>
                  </a:cubicBezTo>
                  <a:cubicBezTo>
                    <a:pt x="22834" y="7219"/>
                    <a:pt x="22852" y="7200"/>
                    <a:pt x="22870" y="7181"/>
                  </a:cubicBezTo>
                  <a:close/>
                  <a:moveTo>
                    <a:pt x="25121" y="5356"/>
                  </a:moveTo>
                  <a:lnTo>
                    <a:pt x="25121" y="5356"/>
                  </a:lnTo>
                  <a:cubicBezTo>
                    <a:pt x="25236" y="5520"/>
                    <a:pt x="25336" y="5692"/>
                    <a:pt x="25418" y="5871"/>
                  </a:cubicBezTo>
                  <a:cubicBezTo>
                    <a:pt x="25652" y="6272"/>
                    <a:pt x="25752" y="6705"/>
                    <a:pt x="25752" y="7105"/>
                  </a:cubicBezTo>
                  <a:cubicBezTo>
                    <a:pt x="25752" y="7539"/>
                    <a:pt x="25685" y="7906"/>
                    <a:pt x="25552" y="8240"/>
                  </a:cubicBezTo>
                  <a:cubicBezTo>
                    <a:pt x="25318" y="8940"/>
                    <a:pt x="24818" y="9407"/>
                    <a:pt x="24584" y="9607"/>
                  </a:cubicBezTo>
                  <a:cubicBezTo>
                    <a:pt x="24751" y="9541"/>
                    <a:pt x="25018" y="9207"/>
                    <a:pt x="25185" y="9107"/>
                  </a:cubicBezTo>
                  <a:lnTo>
                    <a:pt x="25185" y="9107"/>
                  </a:lnTo>
                  <a:cubicBezTo>
                    <a:pt x="24985" y="9407"/>
                    <a:pt x="24818" y="9507"/>
                    <a:pt x="24718" y="9674"/>
                  </a:cubicBezTo>
                  <a:cubicBezTo>
                    <a:pt x="24651" y="9674"/>
                    <a:pt x="24518" y="9774"/>
                    <a:pt x="24318" y="9907"/>
                  </a:cubicBezTo>
                  <a:cubicBezTo>
                    <a:pt x="24151" y="10041"/>
                    <a:pt x="23917" y="10108"/>
                    <a:pt x="23817" y="10174"/>
                  </a:cubicBezTo>
                  <a:lnTo>
                    <a:pt x="23717" y="10241"/>
                  </a:lnTo>
                  <a:lnTo>
                    <a:pt x="23550" y="10274"/>
                  </a:lnTo>
                  <a:cubicBezTo>
                    <a:pt x="22850" y="10541"/>
                    <a:pt x="22750" y="10441"/>
                    <a:pt x="22716" y="10508"/>
                  </a:cubicBezTo>
                  <a:lnTo>
                    <a:pt x="22550" y="10508"/>
                  </a:lnTo>
                  <a:cubicBezTo>
                    <a:pt x="22483" y="10508"/>
                    <a:pt x="22249" y="10508"/>
                    <a:pt x="22016" y="10408"/>
                  </a:cubicBezTo>
                  <a:cubicBezTo>
                    <a:pt x="21716" y="10341"/>
                    <a:pt x="21549" y="10208"/>
                    <a:pt x="21482" y="10108"/>
                  </a:cubicBezTo>
                  <a:cubicBezTo>
                    <a:pt x="21382" y="10041"/>
                    <a:pt x="21315" y="9907"/>
                    <a:pt x="21315" y="9774"/>
                  </a:cubicBezTo>
                  <a:cubicBezTo>
                    <a:pt x="21315" y="9821"/>
                    <a:pt x="21315" y="9868"/>
                    <a:pt x="21292" y="9868"/>
                  </a:cubicBezTo>
                  <a:cubicBezTo>
                    <a:pt x="21282" y="9868"/>
                    <a:pt x="21268" y="9860"/>
                    <a:pt x="21249" y="9841"/>
                  </a:cubicBezTo>
                  <a:cubicBezTo>
                    <a:pt x="21315" y="9841"/>
                    <a:pt x="21249" y="9741"/>
                    <a:pt x="21249" y="9607"/>
                  </a:cubicBezTo>
                  <a:cubicBezTo>
                    <a:pt x="21249" y="9507"/>
                    <a:pt x="21249" y="9374"/>
                    <a:pt x="21315" y="9374"/>
                  </a:cubicBezTo>
                  <a:cubicBezTo>
                    <a:pt x="21315" y="9234"/>
                    <a:pt x="21503" y="8789"/>
                    <a:pt x="21505" y="8748"/>
                  </a:cubicBezTo>
                  <a:lnTo>
                    <a:pt x="21505" y="8748"/>
                  </a:lnTo>
                  <a:cubicBezTo>
                    <a:pt x="21578" y="8657"/>
                    <a:pt x="21746" y="8411"/>
                    <a:pt x="21761" y="8411"/>
                  </a:cubicBezTo>
                  <a:cubicBezTo>
                    <a:pt x="21766" y="8411"/>
                    <a:pt x="21754" y="8438"/>
                    <a:pt x="21716" y="8506"/>
                  </a:cubicBezTo>
                  <a:cubicBezTo>
                    <a:pt x="21849" y="8340"/>
                    <a:pt x="21983" y="8173"/>
                    <a:pt x="22049" y="8039"/>
                  </a:cubicBezTo>
                  <a:lnTo>
                    <a:pt x="22049" y="8039"/>
                  </a:lnTo>
                  <a:cubicBezTo>
                    <a:pt x="22012" y="8076"/>
                    <a:pt x="21975" y="8113"/>
                    <a:pt x="21944" y="8150"/>
                  </a:cubicBezTo>
                  <a:lnTo>
                    <a:pt x="21944" y="8150"/>
                  </a:lnTo>
                  <a:cubicBezTo>
                    <a:pt x="22124" y="7899"/>
                    <a:pt x="22307" y="7722"/>
                    <a:pt x="22516" y="7572"/>
                  </a:cubicBezTo>
                  <a:lnTo>
                    <a:pt x="23050" y="7039"/>
                  </a:lnTo>
                  <a:lnTo>
                    <a:pt x="23050" y="7039"/>
                  </a:lnTo>
                  <a:cubicBezTo>
                    <a:pt x="23012" y="7051"/>
                    <a:pt x="22980" y="7073"/>
                    <a:pt x="22950" y="7099"/>
                  </a:cubicBezTo>
                  <a:lnTo>
                    <a:pt x="22950" y="7099"/>
                  </a:lnTo>
                  <a:cubicBezTo>
                    <a:pt x="23209" y="6842"/>
                    <a:pt x="23475" y="6660"/>
                    <a:pt x="23646" y="6574"/>
                  </a:cubicBezTo>
                  <a:lnTo>
                    <a:pt x="23646" y="6574"/>
                  </a:lnTo>
                  <a:cubicBezTo>
                    <a:pt x="23781" y="6456"/>
                    <a:pt x="23911" y="6343"/>
                    <a:pt x="24051" y="6238"/>
                  </a:cubicBezTo>
                  <a:cubicBezTo>
                    <a:pt x="24284" y="6038"/>
                    <a:pt x="24518" y="5871"/>
                    <a:pt x="24751" y="5671"/>
                  </a:cubicBezTo>
                  <a:lnTo>
                    <a:pt x="24751" y="5671"/>
                  </a:lnTo>
                  <a:lnTo>
                    <a:pt x="24551" y="5771"/>
                  </a:lnTo>
                  <a:cubicBezTo>
                    <a:pt x="24663" y="5681"/>
                    <a:pt x="24862" y="5535"/>
                    <a:pt x="25121" y="5356"/>
                  </a:cubicBezTo>
                  <a:close/>
                  <a:moveTo>
                    <a:pt x="2199" y="11705"/>
                  </a:moveTo>
                  <a:cubicBezTo>
                    <a:pt x="2201" y="11705"/>
                    <a:pt x="2202" y="11706"/>
                    <a:pt x="2202" y="11709"/>
                  </a:cubicBezTo>
                  <a:lnTo>
                    <a:pt x="2061" y="11821"/>
                  </a:lnTo>
                  <a:lnTo>
                    <a:pt x="2061" y="11821"/>
                  </a:lnTo>
                  <a:cubicBezTo>
                    <a:pt x="2145" y="11747"/>
                    <a:pt x="2188" y="11705"/>
                    <a:pt x="2199" y="11705"/>
                  </a:cubicBezTo>
                  <a:close/>
                  <a:moveTo>
                    <a:pt x="22155" y="12427"/>
                  </a:moveTo>
                  <a:lnTo>
                    <a:pt x="22155" y="12427"/>
                  </a:lnTo>
                  <a:cubicBezTo>
                    <a:pt x="22196" y="12432"/>
                    <a:pt x="22249" y="12437"/>
                    <a:pt x="22316" y="12443"/>
                  </a:cubicBezTo>
                  <a:cubicBezTo>
                    <a:pt x="22263" y="12438"/>
                    <a:pt x="22209" y="12433"/>
                    <a:pt x="22155" y="12427"/>
                  </a:cubicBezTo>
                  <a:close/>
                  <a:moveTo>
                    <a:pt x="38659" y="1"/>
                  </a:moveTo>
                  <a:cubicBezTo>
                    <a:pt x="38008" y="1"/>
                    <a:pt x="37334" y="20"/>
                    <a:pt x="36660" y="67"/>
                  </a:cubicBezTo>
                  <a:cubicBezTo>
                    <a:pt x="33758" y="201"/>
                    <a:pt x="30922" y="934"/>
                    <a:pt x="29855" y="1335"/>
                  </a:cubicBezTo>
                  <a:lnTo>
                    <a:pt x="29922" y="1268"/>
                  </a:lnTo>
                  <a:lnTo>
                    <a:pt x="29922" y="1268"/>
                  </a:lnTo>
                  <a:cubicBezTo>
                    <a:pt x="28687" y="1679"/>
                    <a:pt x="27014" y="2337"/>
                    <a:pt x="25322" y="3304"/>
                  </a:cubicBezTo>
                  <a:lnTo>
                    <a:pt x="25322" y="3304"/>
                  </a:lnTo>
                  <a:cubicBezTo>
                    <a:pt x="25186" y="3197"/>
                    <a:pt x="25051" y="3097"/>
                    <a:pt x="24918" y="3003"/>
                  </a:cubicBezTo>
                  <a:cubicBezTo>
                    <a:pt x="23984" y="2335"/>
                    <a:pt x="23083" y="2069"/>
                    <a:pt x="22583" y="1935"/>
                  </a:cubicBezTo>
                  <a:cubicBezTo>
                    <a:pt x="21931" y="1813"/>
                    <a:pt x="21193" y="1740"/>
                    <a:pt x="20489" y="1740"/>
                  </a:cubicBezTo>
                  <a:cubicBezTo>
                    <a:pt x="20039" y="1740"/>
                    <a:pt x="19604" y="1770"/>
                    <a:pt x="19214" y="1835"/>
                  </a:cubicBezTo>
                  <a:lnTo>
                    <a:pt x="19314" y="1768"/>
                  </a:lnTo>
                  <a:lnTo>
                    <a:pt x="19314" y="1768"/>
                  </a:lnTo>
                  <a:cubicBezTo>
                    <a:pt x="19014" y="1835"/>
                    <a:pt x="18413" y="1902"/>
                    <a:pt x="17713" y="2035"/>
                  </a:cubicBezTo>
                  <a:cubicBezTo>
                    <a:pt x="17012" y="2202"/>
                    <a:pt x="16145" y="2402"/>
                    <a:pt x="15311" y="2669"/>
                  </a:cubicBezTo>
                  <a:cubicBezTo>
                    <a:pt x="13643" y="3169"/>
                    <a:pt x="11975" y="3836"/>
                    <a:pt x="11408" y="4070"/>
                  </a:cubicBezTo>
                  <a:lnTo>
                    <a:pt x="11575" y="4037"/>
                  </a:lnTo>
                  <a:lnTo>
                    <a:pt x="11575" y="4037"/>
                  </a:lnTo>
                  <a:cubicBezTo>
                    <a:pt x="10641" y="4504"/>
                    <a:pt x="10741" y="4370"/>
                    <a:pt x="9974" y="4704"/>
                  </a:cubicBezTo>
                  <a:cubicBezTo>
                    <a:pt x="10074" y="4704"/>
                    <a:pt x="9307" y="5104"/>
                    <a:pt x="9007" y="5338"/>
                  </a:cubicBezTo>
                  <a:cubicBezTo>
                    <a:pt x="8540" y="5571"/>
                    <a:pt x="7539" y="6205"/>
                    <a:pt x="6805" y="6605"/>
                  </a:cubicBezTo>
                  <a:lnTo>
                    <a:pt x="6805" y="6572"/>
                  </a:lnTo>
                  <a:cubicBezTo>
                    <a:pt x="6205" y="6939"/>
                    <a:pt x="5037" y="7706"/>
                    <a:pt x="4637" y="8006"/>
                  </a:cubicBezTo>
                  <a:cubicBezTo>
                    <a:pt x="3636" y="8673"/>
                    <a:pt x="2168" y="9707"/>
                    <a:pt x="1001" y="10741"/>
                  </a:cubicBezTo>
                  <a:cubicBezTo>
                    <a:pt x="701" y="10942"/>
                    <a:pt x="467" y="11108"/>
                    <a:pt x="167" y="11342"/>
                  </a:cubicBezTo>
                  <a:lnTo>
                    <a:pt x="67" y="11442"/>
                  </a:lnTo>
                  <a:cubicBezTo>
                    <a:pt x="67" y="11442"/>
                    <a:pt x="0" y="11942"/>
                    <a:pt x="134" y="12343"/>
                  </a:cubicBezTo>
                  <a:cubicBezTo>
                    <a:pt x="188" y="12543"/>
                    <a:pt x="332" y="12683"/>
                    <a:pt x="576" y="12683"/>
                  </a:cubicBezTo>
                  <a:cubicBezTo>
                    <a:pt x="779" y="12683"/>
                    <a:pt x="1052" y="12585"/>
                    <a:pt x="1401" y="12343"/>
                  </a:cubicBezTo>
                  <a:lnTo>
                    <a:pt x="1401" y="12376"/>
                  </a:lnTo>
                  <a:cubicBezTo>
                    <a:pt x="1501" y="12276"/>
                    <a:pt x="1635" y="12209"/>
                    <a:pt x="1701" y="12109"/>
                  </a:cubicBezTo>
                  <a:cubicBezTo>
                    <a:pt x="1831" y="12015"/>
                    <a:pt x="1885" y="11979"/>
                    <a:pt x="1896" y="11979"/>
                  </a:cubicBezTo>
                  <a:cubicBezTo>
                    <a:pt x="1916" y="11979"/>
                    <a:pt x="1788" y="12101"/>
                    <a:pt x="1701" y="12209"/>
                  </a:cubicBezTo>
                  <a:cubicBezTo>
                    <a:pt x="1868" y="12076"/>
                    <a:pt x="2002" y="11942"/>
                    <a:pt x="2135" y="11876"/>
                  </a:cubicBezTo>
                  <a:cubicBezTo>
                    <a:pt x="2144" y="11849"/>
                    <a:pt x="2143" y="11839"/>
                    <a:pt x="2137" y="11839"/>
                  </a:cubicBezTo>
                  <a:cubicBezTo>
                    <a:pt x="2118" y="11839"/>
                    <a:pt x="2051" y="11918"/>
                    <a:pt x="2002" y="11942"/>
                  </a:cubicBezTo>
                  <a:cubicBezTo>
                    <a:pt x="2168" y="11775"/>
                    <a:pt x="2402" y="11509"/>
                    <a:pt x="2702" y="11342"/>
                  </a:cubicBezTo>
                  <a:cubicBezTo>
                    <a:pt x="2867" y="11207"/>
                    <a:pt x="2890" y="11200"/>
                    <a:pt x="2909" y="11200"/>
                  </a:cubicBezTo>
                  <a:cubicBezTo>
                    <a:pt x="2911" y="11200"/>
                    <a:pt x="2913" y="11200"/>
                    <a:pt x="2915" y="11200"/>
                  </a:cubicBezTo>
                  <a:cubicBezTo>
                    <a:pt x="2936" y="11200"/>
                    <a:pt x="2969" y="11192"/>
                    <a:pt x="3202" y="11008"/>
                  </a:cubicBezTo>
                  <a:cubicBezTo>
                    <a:pt x="5571" y="9174"/>
                    <a:pt x="8073" y="7606"/>
                    <a:pt x="10808" y="6338"/>
                  </a:cubicBezTo>
                  <a:cubicBezTo>
                    <a:pt x="10875" y="6338"/>
                    <a:pt x="10808" y="6338"/>
                    <a:pt x="10708" y="6405"/>
                  </a:cubicBezTo>
                  <a:cubicBezTo>
                    <a:pt x="11542" y="6005"/>
                    <a:pt x="12309" y="5704"/>
                    <a:pt x="13043" y="5371"/>
                  </a:cubicBezTo>
                  <a:cubicBezTo>
                    <a:pt x="13243" y="5271"/>
                    <a:pt x="13343" y="5271"/>
                    <a:pt x="13410" y="5271"/>
                  </a:cubicBezTo>
                  <a:cubicBezTo>
                    <a:pt x="13343" y="5271"/>
                    <a:pt x="14410" y="4871"/>
                    <a:pt x="15545" y="4504"/>
                  </a:cubicBezTo>
                  <a:cubicBezTo>
                    <a:pt x="16078" y="4337"/>
                    <a:pt x="16679" y="4103"/>
                    <a:pt x="17079" y="4037"/>
                  </a:cubicBezTo>
                  <a:cubicBezTo>
                    <a:pt x="17579" y="3703"/>
                    <a:pt x="17880" y="3636"/>
                    <a:pt x="17880" y="3636"/>
                  </a:cubicBezTo>
                  <a:lnTo>
                    <a:pt x="17913" y="3536"/>
                  </a:lnTo>
                  <a:cubicBezTo>
                    <a:pt x="18267" y="3468"/>
                    <a:pt x="18377" y="3456"/>
                    <a:pt x="18434" y="3456"/>
                  </a:cubicBezTo>
                  <a:cubicBezTo>
                    <a:pt x="18468" y="3456"/>
                    <a:pt x="18484" y="3460"/>
                    <a:pt x="18520" y="3460"/>
                  </a:cubicBezTo>
                  <a:cubicBezTo>
                    <a:pt x="18574" y="3460"/>
                    <a:pt x="18674" y="3450"/>
                    <a:pt x="18947" y="3403"/>
                  </a:cubicBezTo>
                  <a:cubicBezTo>
                    <a:pt x="19247" y="3236"/>
                    <a:pt x="20248" y="3303"/>
                    <a:pt x="20515" y="3236"/>
                  </a:cubicBezTo>
                  <a:lnTo>
                    <a:pt x="20682" y="3236"/>
                  </a:lnTo>
                  <a:cubicBezTo>
                    <a:pt x="20748" y="3236"/>
                    <a:pt x="20848" y="3269"/>
                    <a:pt x="20848" y="3269"/>
                  </a:cubicBezTo>
                  <a:cubicBezTo>
                    <a:pt x="20884" y="3260"/>
                    <a:pt x="20927" y="3256"/>
                    <a:pt x="20976" y="3256"/>
                  </a:cubicBezTo>
                  <a:cubicBezTo>
                    <a:pt x="21109" y="3256"/>
                    <a:pt x="21287" y="3287"/>
                    <a:pt x="21482" y="3336"/>
                  </a:cubicBezTo>
                  <a:cubicBezTo>
                    <a:pt x="21549" y="3336"/>
                    <a:pt x="21415" y="3269"/>
                    <a:pt x="21349" y="3269"/>
                  </a:cubicBezTo>
                  <a:cubicBezTo>
                    <a:pt x="21516" y="3269"/>
                    <a:pt x="21716" y="3336"/>
                    <a:pt x="21882" y="3336"/>
                  </a:cubicBezTo>
                  <a:cubicBezTo>
                    <a:pt x="22024" y="3360"/>
                    <a:pt x="22099" y="3383"/>
                    <a:pt x="22048" y="3383"/>
                  </a:cubicBezTo>
                  <a:cubicBezTo>
                    <a:pt x="22027" y="3383"/>
                    <a:pt x="21984" y="3379"/>
                    <a:pt x="21916" y="3369"/>
                  </a:cubicBezTo>
                  <a:lnTo>
                    <a:pt x="21916" y="3369"/>
                  </a:lnTo>
                  <a:cubicBezTo>
                    <a:pt x="22249" y="3436"/>
                    <a:pt x="22883" y="3570"/>
                    <a:pt x="23584" y="4003"/>
                  </a:cubicBezTo>
                  <a:cubicBezTo>
                    <a:pt x="23690" y="4061"/>
                    <a:pt x="23796" y="4125"/>
                    <a:pt x="23901" y="4193"/>
                  </a:cubicBezTo>
                  <a:lnTo>
                    <a:pt x="23901" y="4193"/>
                  </a:lnTo>
                  <a:cubicBezTo>
                    <a:pt x="23738" y="4305"/>
                    <a:pt x="23577" y="4419"/>
                    <a:pt x="23417" y="4537"/>
                  </a:cubicBezTo>
                  <a:cubicBezTo>
                    <a:pt x="23150" y="4737"/>
                    <a:pt x="22883" y="4937"/>
                    <a:pt x="22583" y="5171"/>
                  </a:cubicBezTo>
                  <a:cubicBezTo>
                    <a:pt x="22349" y="5371"/>
                    <a:pt x="22083" y="5604"/>
                    <a:pt x="21816" y="5838"/>
                  </a:cubicBezTo>
                  <a:cubicBezTo>
                    <a:pt x="21549" y="6071"/>
                    <a:pt x="21315" y="6272"/>
                    <a:pt x="21082" y="6538"/>
                  </a:cubicBezTo>
                  <a:cubicBezTo>
                    <a:pt x="20848" y="6772"/>
                    <a:pt x="20582" y="7039"/>
                    <a:pt x="20415" y="7339"/>
                  </a:cubicBezTo>
                  <a:cubicBezTo>
                    <a:pt x="20014" y="7906"/>
                    <a:pt x="19681" y="8540"/>
                    <a:pt x="19547" y="9240"/>
                  </a:cubicBezTo>
                  <a:cubicBezTo>
                    <a:pt x="19514" y="9607"/>
                    <a:pt x="19514" y="10008"/>
                    <a:pt x="19581" y="10374"/>
                  </a:cubicBezTo>
                  <a:cubicBezTo>
                    <a:pt x="19681" y="10741"/>
                    <a:pt x="19848" y="11075"/>
                    <a:pt x="20048" y="11342"/>
                  </a:cubicBezTo>
                  <a:cubicBezTo>
                    <a:pt x="20315" y="11675"/>
                    <a:pt x="20715" y="12009"/>
                    <a:pt x="21082" y="12176"/>
                  </a:cubicBezTo>
                  <a:cubicBezTo>
                    <a:pt x="21458" y="12320"/>
                    <a:pt x="21808" y="12390"/>
                    <a:pt x="22155" y="12427"/>
                  </a:cubicBezTo>
                  <a:lnTo>
                    <a:pt x="22155" y="12427"/>
                  </a:lnTo>
                  <a:cubicBezTo>
                    <a:pt x="22013" y="12410"/>
                    <a:pt x="22031" y="12395"/>
                    <a:pt x="22132" y="12395"/>
                  </a:cubicBezTo>
                  <a:cubicBezTo>
                    <a:pt x="22185" y="12395"/>
                    <a:pt x="22262" y="12399"/>
                    <a:pt x="22349" y="12409"/>
                  </a:cubicBezTo>
                  <a:lnTo>
                    <a:pt x="22983" y="12409"/>
                  </a:lnTo>
                  <a:cubicBezTo>
                    <a:pt x="23150" y="12376"/>
                    <a:pt x="23217" y="12376"/>
                    <a:pt x="23317" y="12376"/>
                  </a:cubicBezTo>
                  <a:cubicBezTo>
                    <a:pt x="23417" y="12343"/>
                    <a:pt x="23484" y="12343"/>
                    <a:pt x="23484" y="12343"/>
                  </a:cubicBezTo>
                  <a:cubicBezTo>
                    <a:pt x="23484" y="12343"/>
                    <a:pt x="23517" y="12343"/>
                    <a:pt x="23650" y="12242"/>
                  </a:cubicBezTo>
                  <a:cubicBezTo>
                    <a:pt x="23717" y="12209"/>
                    <a:pt x="23817" y="12209"/>
                    <a:pt x="23984" y="12176"/>
                  </a:cubicBezTo>
                  <a:cubicBezTo>
                    <a:pt x="24084" y="12109"/>
                    <a:pt x="24318" y="12042"/>
                    <a:pt x="24551" y="11909"/>
                  </a:cubicBezTo>
                  <a:cubicBezTo>
                    <a:pt x="25085" y="11675"/>
                    <a:pt x="25985" y="11075"/>
                    <a:pt x="26653" y="10041"/>
                  </a:cubicBezTo>
                  <a:cubicBezTo>
                    <a:pt x="26986" y="9541"/>
                    <a:pt x="27253" y="8907"/>
                    <a:pt x="27386" y="8206"/>
                  </a:cubicBezTo>
                  <a:cubicBezTo>
                    <a:pt x="27520" y="7539"/>
                    <a:pt x="27486" y="6739"/>
                    <a:pt x="27253" y="6071"/>
                  </a:cubicBezTo>
                  <a:cubicBezTo>
                    <a:pt x="27083" y="5478"/>
                    <a:pt x="26818" y="4933"/>
                    <a:pt x="26498" y="4476"/>
                  </a:cubicBezTo>
                  <a:lnTo>
                    <a:pt x="26498" y="4476"/>
                  </a:lnTo>
                  <a:cubicBezTo>
                    <a:pt x="26711" y="4350"/>
                    <a:pt x="26930" y="4224"/>
                    <a:pt x="27153" y="4103"/>
                  </a:cubicBezTo>
                  <a:cubicBezTo>
                    <a:pt x="28320" y="3503"/>
                    <a:pt x="29555" y="3003"/>
                    <a:pt x="29922" y="2869"/>
                  </a:cubicBezTo>
                  <a:lnTo>
                    <a:pt x="29922" y="2869"/>
                  </a:lnTo>
                  <a:lnTo>
                    <a:pt x="29555" y="2936"/>
                  </a:lnTo>
                  <a:lnTo>
                    <a:pt x="29555" y="2936"/>
                  </a:lnTo>
                  <a:lnTo>
                    <a:pt x="30181" y="2705"/>
                  </a:lnTo>
                  <a:lnTo>
                    <a:pt x="30181" y="2705"/>
                  </a:lnTo>
                  <a:cubicBezTo>
                    <a:pt x="30096" y="2739"/>
                    <a:pt x="29969" y="2879"/>
                    <a:pt x="29892" y="2923"/>
                  </a:cubicBezTo>
                  <a:lnTo>
                    <a:pt x="29892" y="2923"/>
                  </a:lnTo>
                  <a:cubicBezTo>
                    <a:pt x="30601" y="2678"/>
                    <a:pt x="32764" y="2030"/>
                    <a:pt x="34992" y="1768"/>
                  </a:cubicBezTo>
                  <a:cubicBezTo>
                    <a:pt x="36320" y="1610"/>
                    <a:pt x="37671" y="1569"/>
                    <a:pt x="38689" y="1569"/>
                  </a:cubicBezTo>
                  <a:cubicBezTo>
                    <a:pt x="39385" y="1569"/>
                    <a:pt x="39925" y="1588"/>
                    <a:pt x="40196" y="1602"/>
                  </a:cubicBezTo>
                  <a:cubicBezTo>
                    <a:pt x="40729" y="1668"/>
                    <a:pt x="40262" y="1702"/>
                    <a:pt x="40262" y="1702"/>
                  </a:cubicBezTo>
                  <a:cubicBezTo>
                    <a:pt x="40403" y="1709"/>
                    <a:pt x="40498" y="1711"/>
                    <a:pt x="40566" y="1711"/>
                  </a:cubicBezTo>
                  <a:cubicBezTo>
                    <a:pt x="40750" y="1711"/>
                    <a:pt x="40731" y="1692"/>
                    <a:pt x="40893" y="1692"/>
                  </a:cubicBezTo>
                  <a:cubicBezTo>
                    <a:pt x="40952" y="1692"/>
                    <a:pt x="41036" y="1695"/>
                    <a:pt x="41163" y="1702"/>
                  </a:cubicBezTo>
                  <a:cubicBezTo>
                    <a:pt x="41330" y="1702"/>
                    <a:pt x="41096" y="1735"/>
                    <a:pt x="41029" y="1735"/>
                  </a:cubicBezTo>
                  <a:cubicBezTo>
                    <a:pt x="41216" y="1735"/>
                    <a:pt x="41423" y="1756"/>
                    <a:pt x="41499" y="1765"/>
                  </a:cubicBezTo>
                  <a:lnTo>
                    <a:pt x="41499" y="1765"/>
                  </a:lnTo>
                  <a:cubicBezTo>
                    <a:pt x="41239" y="1733"/>
                    <a:pt x="41358" y="1700"/>
                    <a:pt x="41230" y="1668"/>
                  </a:cubicBezTo>
                  <a:lnTo>
                    <a:pt x="41230" y="1668"/>
                  </a:lnTo>
                  <a:lnTo>
                    <a:pt x="41997" y="1735"/>
                  </a:lnTo>
                  <a:lnTo>
                    <a:pt x="41930" y="1768"/>
                  </a:lnTo>
                  <a:cubicBezTo>
                    <a:pt x="42013" y="1768"/>
                    <a:pt x="42122" y="1752"/>
                    <a:pt x="42297" y="1752"/>
                  </a:cubicBezTo>
                  <a:cubicBezTo>
                    <a:pt x="42472" y="1752"/>
                    <a:pt x="42714" y="1768"/>
                    <a:pt x="43064" y="1835"/>
                  </a:cubicBezTo>
                  <a:cubicBezTo>
                    <a:pt x="44265" y="2002"/>
                    <a:pt x="45599" y="2202"/>
                    <a:pt x="46834" y="2435"/>
                  </a:cubicBezTo>
                  <a:cubicBezTo>
                    <a:pt x="46767" y="2435"/>
                    <a:pt x="46533" y="2435"/>
                    <a:pt x="46267" y="2402"/>
                  </a:cubicBezTo>
                  <a:lnTo>
                    <a:pt x="46267" y="2402"/>
                  </a:lnTo>
                  <a:cubicBezTo>
                    <a:pt x="46433" y="2435"/>
                    <a:pt x="46700" y="2502"/>
                    <a:pt x="46834" y="2536"/>
                  </a:cubicBezTo>
                  <a:cubicBezTo>
                    <a:pt x="46761" y="2511"/>
                    <a:pt x="46751" y="2503"/>
                    <a:pt x="46775" y="2503"/>
                  </a:cubicBezTo>
                  <a:cubicBezTo>
                    <a:pt x="46832" y="2503"/>
                    <a:pt x="47082" y="2552"/>
                    <a:pt x="47127" y="2552"/>
                  </a:cubicBezTo>
                  <a:cubicBezTo>
                    <a:pt x="47141" y="2552"/>
                    <a:pt x="47136" y="2547"/>
                    <a:pt x="47100" y="2536"/>
                  </a:cubicBezTo>
                  <a:lnTo>
                    <a:pt x="47100" y="2536"/>
                  </a:lnTo>
                  <a:cubicBezTo>
                    <a:pt x="48034" y="2602"/>
                    <a:pt x="49169" y="2936"/>
                    <a:pt x="49936" y="3103"/>
                  </a:cubicBezTo>
                  <a:cubicBezTo>
                    <a:pt x="50035" y="3036"/>
                    <a:pt x="51915" y="2212"/>
                    <a:pt x="52003" y="2104"/>
                  </a:cubicBezTo>
                  <a:lnTo>
                    <a:pt x="52003" y="2104"/>
                  </a:lnTo>
                  <a:cubicBezTo>
                    <a:pt x="52008" y="2105"/>
                    <a:pt x="52013" y="2106"/>
                    <a:pt x="52018" y="2108"/>
                  </a:cubicBezTo>
                  <a:lnTo>
                    <a:pt x="52018" y="2108"/>
                  </a:lnTo>
                  <a:cubicBezTo>
                    <a:pt x="52013" y="2106"/>
                    <a:pt x="52009" y="2104"/>
                    <a:pt x="52004" y="2102"/>
                  </a:cubicBezTo>
                  <a:cubicBezTo>
                    <a:pt x="52004" y="2102"/>
                    <a:pt x="52003" y="2103"/>
                    <a:pt x="52003" y="2104"/>
                  </a:cubicBezTo>
                  <a:lnTo>
                    <a:pt x="52003" y="2104"/>
                  </a:lnTo>
                  <a:cubicBezTo>
                    <a:pt x="51906" y="2078"/>
                    <a:pt x="51812" y="2054"/>
                    <a:pt x="51737" y="2035"/>
                  </a:cubicBezTo>
                  <a:lnTo>
                    <a:pt x="51704" y="2069"/>
                  </a:lnTo>
                  <a:cubicBezTo>
                    <a:pt x="51103" y="1935"/>
                    <a:pt x="51570" y="2002"/>
                    <a:pt x="51003" y="1868"/>
                  </a:cubicBezTo>
                  <a:cubicBezTo>
                    <a:pt x="51003" y="1864"/>
                    <a:pt x="51012" y="1862"/>
                    <a:pt x="51028" y="1862"/>
                  </a:cubicBezTo>
                  <a:cubicBezTo>
                    <a:pt x="51134" y="1862"/>
                    <a:pt x="51561" y="1953"/>
                    <a:pt x="51937" y="2069"/>
                  </a:cubicBezTo>
                  <a:cubicBezTo>
                    <a:pt x="51537" y="1935"/>
                    <a:pt x="51103" y="1835"/>
                    <a:pt x="50937" y="1835"/>
                  </a:cubicBezTo>
                  <a:cubicBezTo>
                    <a:pt x="50570" y="1702"/>
                    <a:pt x="51003" y="1768"/>
                    <a:pt x="50536" y="1668"/>
                  </a:cubicBezTo>
                  <a:cubicBezTo>
                    <a:pt x="50203" y="1568"/>
                    <a:pt x="49736" y="1535"/>
                    <a:pt x="49369" y="1401"/>
                  </a:cubicBezTo>
                  <a:cubicBezTo>
                    <a:pt x="48401" y="1168"/>
                    <a:pt x="47901" y="1168"/>
                    <a:pt x="47034" y="901"/>
                  </a:cubicBezTo>
                  <a:lnTo>
                    <a:pt x="47100" y="901"/>
                  </a:lnTo>
                  <a:cubicBezTo>
                    <a:pt x="46834" y="834"/>
                    <a:pt x="46200" y="734"/>
                    <a:pt x="45599" y="601"/>
                  </a:cubicBezTo>
                  <a:lnTo>
                    <a:pt x="45599" y="601"/>
                  </a:lnTo>
                  <a:cubicBezTo>
                    <a:pt x="45721" y="650"/>
                    <a:pt x="45826" y="681"/>
                    <a:pt x="45742" y="681"/>
                  </a:cubicBezTo>
                  <a:cubicBezTo>
                    <a:pt x="45711" y="681"/>
                    <a:pt x="45655" y="676"/>
                    <a:pt x="45566" y="668"/>
                  </a:cubicBezTo>
                  <a:cubicBezTo>
                    <a:pt x="44899" y="534"/>
                    <a:pt x="44499" y="501"/>
                    <a:pt x="43998" y="367"/>
                  </a:cubicBezTo>
                  <a:lnTo>
                    <a:pt x="43531" y="334"/>
                  </a:lnTo>
                  <a:cubicBezTo>
                    <a:pt x="42664" y="206"/>
                    <a:pt x="40781" y="1"/>
                    <a:pt x="38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2664575" y="1138750"/>
              <a:ext cx="167650" cy="176000"/>
            </a:xfrm>
            <a:custGeom>
              <a:avLst/>
              <a:gdLst/>
              <a:ahLst/>
              <a:cxnLst/>
              <a:rect l="l" t="t" r="r" b="b"/>
              <a:pathLst>
                <a:path w="6706" h="7040" extrusionOk="0">
                  <a:moveTo>
                    <a:pt x="2848" y="1579"/>
                  </a:moveTo>
                  <a:cubicBezTo>
                    <a:pt x="2848" y="1579"/>
                    <a:pt x="2847" y="1579"/>
                    <a:pt x="2846" y="1579"/>
                  </a:cubicBezTo>
                  <a:lnTo>
                    <a:pt x="2846" y="1579"/>
                  </a:lnTo>
                  <a:cubicBezTo>
                    <a:pt x="2855" y="1588"/>
                    <a:pt x="2863" y="1595"/>
                    <a:pt x="2869" y="1602"/>
                  </a:cubicBezTo>
                  <a:cubicBezTo>
                    <a:pt x="2869" y="1585"/>
                    <a:pt x="2861" y="1579"/>
                    <a:pt x="2848" y="1579"/>
                  </a:cubicBezTo>
                  <a:close/>
                  <a:moveTo>
                    <a:pt x="3570" y="2036"/>
                  </a:moveTo>
                  <a:lnTo>
                    <a:pt x="3570" y="2036"/>
                  </a:lnTo>
                  <a:cubicBezTo>
                    <a:pt x="3568" y="2038"/>
                    <a:pt x="3567" y="2041"/>
                    <a:pt x="3566" y="2044"/>
                  </a:cubicBezTo>
                  <a:lnTo>
                    <a:pt x="3566" y="2044"/>
                  </a:lnTo>
                  <a:cubicBezTo>
                    <a:pt x="3576" y="2060"/>
                    <a:pt x="3588" y="2079"/>
                    <a:pt x="3603" y="2102"/>
                  </a:cubicBezTo>
                  <a:lnTo>
                    <a:pt x="3570" y="2036"/>
                  </a:lnTo>
                  <a:close/>
                  <a:moveTo>
                    <a:pt x="6605" y="6005"/>
                  </a:moveTo>
                  <a:lnTo>
                    <a:pt x="6622" y="6057"/>
                  </a:lnTo>
                  <a:lnTo>
                    <a:pt x="6622" y="6057"/>
                  </a:lnTo>
                  <a:cubicBezTo>
                    <a:pt x="6605" y="6035"/>
                    <a:pt x="6583" y="6027"/>
                    <a:pt x="6605" y="6005"/>
                  </a:cubicBezTo>
                  <a:close/>
                  <a:moveTo>
                    <a:pt x="1201" y="1"/>
                  </a:moveTo>
                  <a:cubicBezTo>
                    <a:pt x="1101" y="34"/>
                    <a:pt x="67" y="868"/>
                    <a:pt x="34" y="935"/>
                  </a:cubicBezTo>
                  <a:lnTo>
                    <a:pt x="0" y="868"/>
                  </a:lnTo>
                  <a:lnTo>
                    <a:pt x="0" y="868"/>
                  </a:lnTo>
                  <a:cubicBezTo>
                    <a:pt x="0" y="935"/>
                    <a:pt x="0" y="968"/>
                    <a:pt x="34" y="968"/>
                  </a:cubicBezTo>
                  <a:lnTo>
                    <a:pt x="67" y="935"/>
                  </a:lnTo>
                  <a:cubicBezTo>
                    <a:pt x="101" y="968"/>
                    <a:pt x="67" y="968"/>
                    <a:pt x="101" y="1002"/>
                  </a:cubicBezTo>
                  <a:cubicBezTo>
                    <a:pt x="91" y="1011"/>
                    <a:pt x="81" y="1015"/>
                    <a:pt x="71" y="1015"/>
                  </a:cubicBezTo>
                  <a:cubicBezTo>
                    <a:pt x="48" y="1015"/>
                    <a:pt x="24" y="992"/>
                    <a:pt x="0" y="968"/>
                  </a:cubicBezTo>
                  <a:lnTo>
                    <a:pt x="0" y="968"/>
                  </a:lnTo>
                  <a:cubicBezTo>
                    <a:pt x="34" y="1002"/>
                    <a:pt x="34" y="1035"/>
                    <a:pt x="67" y="1035"/>
                  </a:cubicBezTo>
                  <a:cubicBezTo>
                    <a:pt x="67" y="1102"/>
                    <a:pt x="34" y="1102"/>
                    <a:pt x="67" y="1135"/>
                  </a:cubicBezTo>
                  <a:cubicBezTo>
                    <a:pt x="101" y="1135"/>
                    <a:pt x="167" y="1168"/>
                    <a:pt x="201" y="1202"/>
                  </a:cubicBezTo>
                  <a:cubicBezTo>
                    <a:pt x="234" y="1302"/>
                    <a:pt x="367" y="1302"/>
                    <a:pt x="401" y="1368"/>
                  </a:cubicBezTo>
                  <a:cubicBezTo>
                    <a:pt x="401" y="1435"/>
                    <a:pt x="501" y="1469"/>
                    <a:pt x="501" y="1502"/>
                  </a:cubicBezTo>
                  <a:cubicBezTo>
                    <a:pt x="501" y="1502"/>
                    <a:pt x="501" y="1469"/>
                    <a:pt x="534" y="1469"/>
                  </a:cubicBezTo>
                  <a:cubicBezTo>
                    <a:pt x="568" y="1535"/>
                    <a:pt x="601" y="1535"/>
                    <a:pt x="601" y="1602"/>
                  </a:cubicBezTo>
                  <a:lnTo>
                    <a:pt x="701" y="1602"/>
                  </a:lnTo>
                  <a:cubicBezTo>
                    <a:pt x="868" y="1769"/>
                    <a:pt x="1568" y="2436"/>
                    <a:pt x="1735" y="2603"/>
                  </a:cubicBezTo>
                  <a:cubicBezTo>
                    <a:pt x="1969" y="2836"/>
                    <a:pt x="2536" y="3437"/>
                    <a:pt x="2802" y="3670"/>
                  </a:cubicBezTo>
                  <a:cubicBezTo>
                    <a:pt x="2802" y="3770"/>
                    <a:pt x="2903" y="3804"/>
                    <a:pt x="2903" y="3837"/>
                  </a:cubicBezTo>
                  <a:cubicBezTo>
                    <a:pt x="2903" y="3804"/>
                    <a:pt x="2903" y="3804"/>
                    <a:pt x="2936" y="3804"/>
                  </a:cubicBezTo>
                  <a:cubicBezTo>
                    <a:pt x="2990" y="3872"/>
                    <a:pt x="3006" y="3884"/>
                    <a:pt x="3014" y="3884"/>
                  </a:cubicBezTo>
                  <a:cubicBezTo>
                    <a:pt x="3019" y="3884"/>
                    <a:pt x="3022" y="3880"/>
                    <a:pt x="3028" y="3880"/>
                  </a:cubicBezTo>
                  <a:cubicBezTo>
                    <a:pt x="3037" y="3880"/>
                    <a:pt x="3055" y="3889"/>
                    <a:pt x="3103" y="3937"/>
                  </a:cubicBezTo>
                  <a:cubicBezTo>
                    <a:pt x="3269" y="4037"/>
                    <a:pt x="3770" y="4771"/>
                    <a:pt x="3870" y="4938"/>
                  </a:cubicBezTo>
                  <a:cubicBezTo>
                    <a:pt x="4003" y="4971"/>
                    <a:pt x="4037" y="5104"/>
                    <a:pt x="4103" y="5171"/>
                  </a:cubicBezTo>
                  <a:cubicBezTo>
                    <a:pt x="4203" y="5271"/>
                    <a:pt x="4537" y="5772"/>
                    <a:pt x="4604" y="5872"/>
                  </a:cubicBezTo>
                  <a:cubicBezTo>
                    <a:pt x="4704" y="5972"/>
                    <a:pt x="4637" y="5972"/>
                    <a:pt x="4704" y="6038"/>
                  </a:cubicBezTo>
                  <a:cubicBezTo>
                    <a:pt x="4713" y="6030"/>
                    <a:pt x="4724" y="6025"/>
                    <a:pt x="4737" y="6025"/>
                  </a:cubicBezTo>
                  <a:cubicBezTo>
                    <a:pt x="4773" y="6025"/>
                    <a:pt x="4822" y="6056"/>
                    <a:pt x="4871" y="6105"/>
                  </a:cubicBezTo>
                  <a:cubicBezTo>
                    <a:pt x="4904" y="6139"/>
                    <a:pt x="5037" y="6172"/>
                    <a:pt x="5071" y="6272"/>
                  </a:cubicBezTo>
                  <a:lnTo>
                    <a:pt x="5037" y="6272"/>
                  </a:lnTo>
                  <a:cubicBezTo>
                    <a:pt x="5104" y="6305"/>
                    <a:pt x="5204" y="6439"/>
                    <a:pt x="5204" y="6472"/>
                  </a:cubicBezTo>
                  <a:cubicBezTo>
                    <a:pt x="5238" y="6606"/>
                    <a:pt x="5304" y="6772"/>
                    <a:pt x="5438" y="6872"/>
                  </a:cubicBezTo>
                  <a:lnTo>
                    <a:pt x="5404" y="7039"/>
                  </a:lnTo>
                  <a:cubicBezTo>
                    <a:pt x="5404" y="7039"/>
                    <a:pt x="6538" y="6472"/>
                    <a:pt x="6639" y="6139"/>
                  </a:cubicBezTo>
                  <a:lnTo>
                    <a:pt x="6705" y="6139"/>
                  </a:lnTo>
                  <a:lnTo>
                    <a:pt x="6639" y="6105"/>
                  </a:lnTo>
                  <a:cubicBezTo>
                    <a:pt x="6630" y="6088"/>
                    <a:pt x="6626" y="6075"/>
                    <a:pt x="6625" y="6066"/>
                  </a:cubicBezTo>
                  <a:lnTo>
                    <a:pt x="6625" y="6066"/>
                  </a:lnTo>
                  <a:lnTo>
                    <a:pt x="6639" y="6105"/>
                  </a:lnTo>
                  <a:cubicBezTo>
                    <a:pt x="6639" y="6086"/>
                    <a:pt x="6633" y="6072"/>
                    <a:pt x="6626" y="6061"/>
                  </a:cubicBezTo>
                  <a:lnTo>
                    <a:pt x="6626" y="6061"/>
                  </a:lnTo>
                  <a:cubicBezTo>
                    <a:pt x="6628" y="6038"/>
                    <a:pt x="6659" y="6038"/>
                    <a:pt x="6705" y="6038"/>
                  </a:cubicBezTo>
                  <a:cubicBezTo>
                    <a:pt x="6639" y="6038"/>
                    <a:pt x="6605" y="6005"/>
                    <a:pt x="6605" y="5972"/>
                  </a:cubicBezTo>
                  <a:cubicBezTo>
                    <a:pt x="6572" y="5938"/>
                    <a:pt x="6639" y="5938"/>
                    <a:pt x="6605" y="5872"/>
                  </a:cubicBezTo>
                  <a:cubicBezTo>
                    <a:pt x="6438" y="5605"/>
                    <a:pt x="6272" y="5305"/>
                    <a:pt x="6071" y="5004"/>
                  </a:cubicBezTo>
                  <a:lnTo>
                    <a:pt x="6105" y="5004"/>
                  </a:lnTo>
                  <a:cubicBezTo>
                    <a:pt x="6038" y="4938"/>
                    <a:pt x="5971" y="4838"/>
                    <a:pt x="5905" y="4804"/>
                  </a:cubicBezTo>
                  <a:lnTo>
                    <a:pt x="5905" y="4704"/>
                  </a:lnTo>
                  <a:cubicBezTo>
                    <a:pt x="5905" y="4704"/>
                    <a:pt x="5805" y="4637"/>
                    <a:pt x="5738" y="4504"/>
                  </a:cubicBezTo>
                  <a:cubicBezTo>
                    <a:pt x="5705" y="4170"/>
                    <a:pt x="5604" y="4104"/>
                    <a:pt x="5604" y="4104"/>
                  </a:cubicBezTo>
                  <a:lnTo>
                    <a:pt x="5571" y="4137"/>
                  </a:lnTo>
                  <a:cubicBezTo>
                    <a:pt x="5504" y="4037"/>
                    <a:pt x="5604" y="4037"/>
                    <a:pt x="5538" y="4004"/>
                  </a:cubicBezTo>
                  <a:lnTo>
                    <a:pt x="5538" y="4004"/>
                  </a:lnTo>
                  <a:cubicBezTo>
                    <a:pt x="5529" y="4007"/>
                    <a:pt x="5520" y="4008"/>
                    <a:pt x="5513" y="4008"/>
                  </a:cubicBezTo>
                  <a:cubicBezTo>
                    <a:pt x="5437" y="4008"/>
                    <a:pt x="5432" y="3870"/>
                    <a:pt x="5371" y="3870"/>
                  </a:cubicBezTo>
                  <a:lnTo>
                    <a:pt x="5371" y="3837"/>
                  </a:lnTo>
                  <a:cubicBezTo>
                    <a:pt x="5338" y="3837"/>
                    <a:pt x="5338" y="3804"/>
                    <a:pt x="5271" y="3804"/>
                  </a:cubicBezTo>
                  <a:lnTo>
                    <a:pt x="5271" y="3837"/>
                  </a:lnTo>
                  <a:lnTo>
                    <a:pt x="5238" y="3804"/>
                  </a:lnTo>
                  <a:cubicBezTo>
                    <a:pt x="5238" y="3770"/>
                    <a:pt x="5238" y="3770"/>
                    <a:pt x="5271" y="3770"/>
                  </a:cubicBezTo>
                  <a:cubicBezTo>
                    <a:pt x="5204" y="3603"/>
                    <a:pt x="4704" y="2936"/>
                    <a:pt x="4537" y="2803"/>
                  </a:cubicBezTo>
                  <a:lnTo>
                    <a:pt x="4537" y="2803"/>
                  </a:lnTo>
                  <a:cubicBezTo>
                    <a:pt x="4537" y="2836"/>
                    <a:pt x="4570" y="2870"/>
                    <a:pt x="4537" y="2936"/>
                  </a:cubicBezTo>
                  <a:cubicBezTo>
                    <a:pt x="4508" y="2936"/>
                    <a:pt x="4504" y="2863"/>
                    <a:pt x="4462" y="2863"/>
                  </a:cubicBezTo>
                  <a:cubicBezTo>
                    <a:pt x="4455" y="2863"/>
                    <a:pt x="4446" y="2865"/>
                    <a:pt x="4437" y="2870"/>
                  </a:cubicBezTo>
                  <a:cubicBezTo>
                    <a:pt x="4504" y="2803"/>
                    <a:pt x="4404" y="2803"/>
                    <a:pt x="4437" y="2703"/>
                  </a:cubicBezTo>
                  <a:lnTo>
                    <a:pt x="4437" y="2703"/>
                  </a:lnTo>
                  <a:lnTo>
                    <a:pt x="4404" y="2769"/>
                  </a:lnTo>
                  <a:lnTo>
                    <a:pt x="4404" y="2703"/>
                  </a:lnTo>
                  <a:cubicBezTo>
                    <a:pt x="4237" y="2603"/>
                    <a:pt x="4370" y="2669"/>
                    <a:pt x="4237" y="2536"/>
                  </a:cubicBezTo>
                  <a:cubicBezTo>
                    <a:pt x="4170" y="2469"/>
                    <a:pt x="4070" y="2469"/>
                    <a:pt x="4037" y="2436"/>
                  </a:cubicBezTo>
                  <a:cubicBezTo>
                    <a:pt x="4037" y="2436"/>
                    <a:pt x="4037" y="2469"/>
                    <a:pt x="4003" y="2469"/>
                  </a:cubicBezTo>
                  <a:cubicBezTo>
                    <a:pt x="4037" y="2436"/>
                    <a:pt x="3903" y="2436"/>
                    <a:pt x="3937" y="2369"/>
                  </a:cubicBezTo>
                  <a:cubicBezTo>
                    <a:pt x="3910" y="2369"/>
                    <a:pt x="3883" y="2326"/>
                    <a:pt x="3857" y="2326"/>
                  </a:cubicBezTo>
                  <a:cubicBezTo>
                    <a:pt x="3850" y="2326"/>
                    <a:pt x="3843" y="2329"/>
                    <a:pt x="3837" y="2336"/>
                  </a:cubicBezTo>
                  <a:cubicBezTo>
                    <a:pt x="3837" y="2302"/>
                    <a:pt x="3770" y="2269"/>
                    <a:pt x="3837" y="2269"/>
                  </a:cubicBezTo>
                  <a:cubicBezTo>
                    <a:pt x="3837" y="2202"/>
                    <a:pt x="3770" y="2202"/>
                    <a:pt x="3770" y="2202"/>
                  </a:cubicBezTo>
                  <a:lnTo>
                    <a:pt x="3770" y="2269"/>
                  </a:lnTo>
                  <a:cubicBezTo>
                    <a:pt x="3703" y="2169"/>
                    <a:pt x="3703" y="2136"/>
                    <a:pt x="3603" y="2136"/>
                  </a:cubicBezTo>
                  <a:lnTo>
                    <a:pt x="3603" y="2169"/>
                  </a:lnTo>
                  <a:cubicBezTo>
                    <a:pt x="3571" y="2137"/>
                    <a:pt x="3539" y="2105"/>
                    <a:pt x="3566" y="2044"/>
                  </a:cubicBezTo>
                  <a:lnTo>
                    <a:pt x="3566" y="2044"/>
                  </a:lnTo>
                  <a:cubicBezTo>
                    <a:pt x="3531" y="1989"/>
                    <a:pt x="3513" y="1969"/>
                    <a:pt x="3436" y="1969"/>
                  </a:cubicBezTo>
                  <a:lnTo>
                    <a:pt x="3436" y="2002"/>
                  </a:lnTo>
                  <a:cubicBezTo>
                    <a:pt x="3336" y="1969"/>
                    <a:pt x="2936" y="1635"/>
                    <a:pt x="2836" y="1602"/>
                  </a:cubicBezTo>
                  <a:lnTo>
                    <a:pt x="2836" y="1669"/>
                  </a:lnTo>
                  <a:lnTo>
                    <a:pt x="2736" y="1635"/>
                  </a:lnTo>
                  <a:cubicBezTo>
                    <a:pt x="2736" y="1635"/>
                    <a:pt x="2808" y="1581"/>
                    <a:pt x="2846" y="1579"/>
                  </a:cubicBezTo>
                  <a:lnTo>
                    <a:pt x="2846" y="1579"/>
                  </a:lnTo>
                  <a:cubicBezTo>
                    <a:pt x="2675" y="1408"/>
                    <a:pt x="2099" y="828"/>
                    <a:pt x="2035" y="701"/>
                  </a:cubicBezTo>
                  <a:cubicBezTo>
                    <a:pt x="2002" y="635"/>
                    <a:pt x="2069" y="668"/>
                    <a:pt x="2069" y="635"/>
                  </a:cubicBezTo>
                  <a:cubicBezTo>
                    <a:pt x="2035" y="618"/>
                    <a:pt x="2027" y="618"/>
                    <a:pt x="2023" y="618"/>
                  </a:cubicBezTo>
                  <a:cubicBezTo>
                    <a:pt x="2019" y="618"/>
                    <a:pt x="2019" y="618"/>
                    <a:pt x="2002" y="601"/>
                  </a:cubicBezTo>
                  <a:cubicBezTo>
                    <a:pt x="2002" y="601"/>
                    <a:pt x="2006" y="592"/>
                    <a:pt x="2012" y="584"/>
                  </a:cubicBezTo>
                  <a:lnTo>
                    <a:pt x="2012" y="584"/>
                  </a:lnTo>
                  <a:cubicBezTo>
                    <a:pt x="2017" y="594"/>
                    <a:pt x="2024" y="601"/>
                    <a:pt x="2035" y="601"/>
                  </a:cubicBezTo>
                  <a:cubicBezTo>
                    <a:pt x="2035" y="579"/>
                    <a:pt x="2032" y="572"/>
                    <a:pt x="2027" y="572"/>
                  </a:cubicBezTo>
                  <a:cubicBezTo>
                    <a:pt x="2022" y="572"/>
                    <a:pt x="2017" y="578"/>
                    <a:pt x="2012" y="584"/>
                  </a:cubicBezTo>
                  <a:lnTo>
                    <a:pt x="2012" y="584"/>
                  </a:lnTo>
                  <a:cubicBezTo>
                    <a:pt x="2002" y="565"/>
                    <a:pt x="2002" y="535"/>
                    <a:pt x="2002" y="535"/>
                  </a:cubicBezTo>
                  <a:cubicBezTo>
                    <a:pt x="2002" y="601"/>
                    <a:pt x="1935" y="635"/>
                    <a:pt x="1935" y="668"/>
                  </a:cubicBezTo>
                  <a:lnTo>
                    <a:pt x="1902" y="601"/>
                  </a:lnTo>
                  <a:lnTo>
                    <a:pt x="1935" y="535"/>
                  </a:lnTo>
                  <a:lnTo>
                    <a:pt x="1935" y="535"/>
                  </a:lnTo>
                  <a:cubicBezTo>
                    <a:pt x="1935" y="535"/>
                    <a:pt x="1902" y="556"/>
                    <a:pt x="1862" y="556"/>
                  </a:cubicBezTo>
                  <a:cubicBezTo>
                    <a:pt x="1832" y="556"/>
                    <a:pt x="1797" y="544"/>
                    <a:pt x="1768" y="501"/>
                  </a:cubicBezTo>
                  <a:cubicBezTo>
                    <a:pt x="1702" y="368"/>
                    <a:pt x="1568" y="301"/>
                    <a:pt x="1502" y="201"/>
                  </a:cubicBezTo>
                  <a:lnTo>
                    <a:pt x="1568" y="201"/>
                  </a:lnTo>
                  <a:lnTo>
                    <a:pt x="1535" y="168"/>
                  </a:lnTo>
                  <a:cubicBezTo>
                    <a:pt x="1535" y="175"/>
                    <a:pt x="1533" y="177"/>
                    <a:pt x="1531" y="177"/>
                  </a:cubicBezTo>
                  <a:cubicBezTo>
                    <a:pt x="1525" y="177"/>
                    <a:pt x="1512" y="158"/>
                    <a:pt x="1505" y="158"/>
                  </a:cubicBezTo>
                  <a:cubicBezTo>
                    <a:pt x="1503" y="158"/>
                    <a:pt x="1502" y="161"/>
                    <a:pt x="1502" y="168"/>
                  </a:cubicBezTo>
                  <a:cubicBezTo>
                    <a:pt x="1368" y="168"/>
                    <a:pt x="133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611200" y="1268025"/>
              <a:ext cx="228525" cy="107600"/>
            </a:xfrm>
            <a:custGeom>
              <a:avLst/>
              <a:gdLst/>
              <a:ahLst/>
              <a:cxnLst/>
              <a:rect l="l" t="t" r="r" b="b"/>
              <a:pathLst>
                <a:path w="9141" h="4304" extrusionOk="0">
                  <a:moveTo>
                    <a:pt x="6005" y="701"/>
                  </a:moveTo>
                  <a:cubicBezTo>
                    <a:pt x="6000" y="701"/>
                    <a:pt x="5996" y="702"/>
                    <a:pt x="5992" y="705"/>
                  </a:cubicBezTo>
                  <a:lnTo>
                    <a:pt x="5992" y="705"/>
                  </a:lnTo>
                  <a:cubicBezTo>
                    <a:pt x="5997" y="703"/>
                    <a:pt x="6001" y="702"/>
                    <a:pt x="6005" y="701"/>
                  </a:cubicBezTo>
                  <a:close/>
                  <a:moveTo>
                    <a:pt x="8473" y="0"/>
                  </a:moveTo>
                  <a:cubicBezTo>
                    <a:pt x="8073" y="34"/>
                    <a:pt x="7706" y="100"/>
                    <a:pt x="7339" y="200"/>
                  </a:cubicBezTo>
                  <a:lnTo>
                    <a:pt x="7339" y="167"/>
                  </a:lnTo>
                  <a:cubicBezTo>
                    <a:pt x="7206" y="200"/>
                    <a:pt x="7139" y="200"/>
                    <a:pt x="7039" y="267"/>
                  </a:cubicBezTo>
                  <a:cubicBezTo>
                    <a:pt x="7006" y="267"/>
                    <a:pt x="7006" y="200"/>
                    <a:pt x="7006" y="200"/>
                  </a:cubicBezTo>
                  <a:cubicBezTo>
                    <a:pt x="7006" y="200"/>
                    <a:pt x="6872" y="267"/>
                    <a:pt x="6705" y="300"/>
                  </a:cubicBezTo>
                  <a:cubicBezTo>
                    <a:pt x="6639" y="300"/>
                    <a:pt x="6572" y="334"/>
                    <a:pt x="6505" y="334"/>
                  </a:cubicBezTo>
                  <a:cubicBezTo>
                    <a:pt x="6572" y="534"/>
                    <a:pt x="6539" y="534"/>
                    <a:pt x="6539" y="534"/>
                  </a:cubicBezTo>
                  <a:lnTo>
                    <a:pt x="6539" y="634"/>
                  </a:lnTo>
                  <a:cubicBezTo>
                    <a:pt x="6523" y="638"/>
                    <a:pt x="6511" y="639"/>
                    <a:pt x="6501" y="639"/>
                  </a:cubicBezTo>
                  <a:cubicBezTo>
                    <a:pt x="6443" y="639"/>
                    <a:pt x="6467" y="582"/>
                    <a:pt x="6429" y="582"/>
                  </a:cubicBezTo>
                  <a:cubicBezTo>
                    <a:pt x="6417" y="582"/>
                    <a:pt x="6399" y="587"/>
                    <a:pt x="6372" y="601"/>
                  </a:cubicBezTo>
                  <a:cubicBezTo>
                    <a:pt x="6372" y="667"/>
                    <a:pt x="6205" y="634"/>
                    <a:pt x="6172" y="667"/>
                  </a:cubicBezTo>
                  <a:cubicBezTo>
                    <a:pt x="6172" y="667"/>
                    <a:pt x="6138" y="667"/>
                    <a:pt x="6138" y="634"/>
                  </a:cubicBezTo>
                  <a:cubicBezTo>
                    <a:pt x="6138" y="667"/>
                    <a:pt x="6072" y="667"/>
                    <a:pt x="6038" y="667"/>
                  </a:cubicBezTo>
                  <a:lnTo>
                    <a:pt x="6072" y="701"/>
                  </a:lnTo>
                  <a:lnTo>
                    <a:pt x="6005" y="767"/>
                  </a:lnTo>
                  <a:cubicBezTo>
                    <a:pt x="5977" y="767"/>
                    <a:pt x="5972" y="719"/>
                    <a:pt x="5992" y="705"/>
                  </a:cubicBezTo>
                  <a:lnTo>
                    <a:pt x="5992" y="705"/>
                  </a:lnTo>
                  <a:cubicBezTo>
                    <a:pt x="5768" y="774"/>
                    <a:pt x="4867" y="935"/>
                    <a:pt x="4704" y="1001"/>
                  </a:cubicBezTo>
                  <a:cubicBezTo>
                    <a:pt x="4721" y="1018"/>
                    <a:pt x="4746" y="1018"/>
                    <a:pt x="4771" y="1018"/>
                  </a:cubicBezTo>
                  <a:cubicBezTo>
                    <a:pt x="4796" y="1018"/>
                    <a:pt x="4821" y="1018"/>
                    <a:pt x="4837" y="1034"/>
                  </a:cubicBezTo>
                  <a:cubicBezTo>
                    <a:pt x="4821" y="1068"/>
                    <a:pt x="4796" y="1068"/>
                    <a:pt x="4775" y="1068"/>
                  </a:cubicBezTo>
                  <a:cubicBezTo>
                    <a:pt x="4754" y="1068"/>
                    <a:pt x="4737" y="1068"/>
                    <a:pt x="4737" y="1101"/>
                  </a:cubicBezTo>
                  <a:cubicBezTo>
                    <a:pt x="4721" y="1051"/>
                    <a:pt x="4696" y="1051"/>
                    <a:pt x="4662" y="1051"/>
                  </a:cubicBezTo>
                  <a:cubicBezTo>
                    <a:pt x="4629" y="1051"/>
                    <a:pt x="4587" y="1051"/>
                    <a:pt x="4537" y="1001"/>
                  </a:cubicBezTo>
                  <a:lnTo>
                    <a:pt x="4537" y="1034"/>
                  </a:lnTo>
                  <a:lnTo>
                    <a:pt x="4504" y="1001"/>
                  </a:lnTo>
                  <a:cubicBezTo>
                    <a:pt x="4404" y="1068"/>
                    <a:pt x="4395" y="1076"/>
                    <a:pt x="4383" y="1076"/>
                  </a:cubicBezTo>
                  <a:cubicBezTo>
                    <a:pt x="4379" y="1076"/>
                    <a:pt x="4374" y="1075"/>
                    <a:pt x="4365" y="1075"/>
                  </a:cubicBezTo>
                  <a:cubicBezTo>
                    <a:pt x="4348" y="1075"/>
                    <a:pt x="4315" y="1079"/>
                    <a:pt x="4237" y="1101"/>
                  </a:cubicBezTo>
                  <a:cubicBezTo>
                    <a:pt x="4137" y="1134"/>
                    <a:pt x="4070" y="1201"/>
                    <a:pt x="4003" y="1201"/>
                  </a:cubicBezTo>
                  <a:cubicBezTo>
                    <a:pt x="4003" y="1201"/>
                    <a:pt x="4037" y="1201"/>
                    <a:pt x="4003" y="1234"/>
                  </a:cubicBezTo>
                  <a:cubicBezTo>
                    <a:pt x="4003" y="1229"/>
                    <a:pt x="4001" y="1227"/>
                    <a:pt x="3997" y="1227"/>
                  </a:cubicBezTo>
                  <a:cubicBezTo>
                    <a:pt x="3982" y="1227"/>
                    <a:pt x="3943" y="1258"/>
                    <a:pt x="3920" y="1258"/>
                  </a:cubicBezTo>
                  <a:cubicBezTo>
                    <a:pt x="3910" y="1258"/>
                    <a:pt x="3903" y="1252"/>
                    <a:pt x="3903" y="1234"/>
                  </a:cubicBezTo>
                  <a:cubicBezTo>
                    <a:pt x="3870" y="1234"/>
                    <a:pt x="3803" y="1301"/>
                    <a:pt x="3837" y="1334"/>
                  </a:cubicBezTo>
                  <a:cubicBezTo>
                    <a:pt x="3820" y="1318"/>
                    <a:pt x="3787" y="1318"/>
                    <a:pt x="3762" y="1318"/>
                  </a:cubicBezTo>
                  <a:cubicBezTo>
                    <a:pt x="3737" y="1318"/>
                    <a:pt x="3720" y="1318"/>
                    <a:pt x="3737" y="1301"/>
                  </a:cubicBezTo>
                  <a:cubicBezTo>
                    <a:pt x="3703" y="1301"/>
                    <a:pt x="3703" y="1301"/>
                    <a:pt x="3670" y="1334"/>
                  </a:cubicBezTo>
                  <a:lnTo>
                    <a:pt x="3703" y="1334"/>
                  </a:lnTo>
                  <a:cubicBezTo>
                    <a:pt x="3637" y="1368"/>
                    <a:pt x="3536" y="1334"/>
                    <a:pt x="3503" y="1401"/>
                  </a:cubicBezTo>
                  <a:lnTo>
                    <a:pt x="3536" y="1401"/>
                  </a:lnTo>
                  <a:cubicBezTo>
                    <a:pt x="3520" y="1435"/>
                    <a:pt x="3486" y="1451"/>
                    <a:pt x="3453" y="1451"/>
                  </a:cubicBezTo>
                  <a:cubicBezTo>
                    <a:pt x="3420" y="1451"/>
                    <a:pt x="3386" y="1435"/>
                    <a:pt x="3370" y="1401"/>
                  </a:cubicBezTo>
                  <a:lnTo>
                    <a:pt x="3403" y="1368"/>
                  </a:lnTo>
                  <a:lnTo>
                    <a:pt x="3403" y="1368"/>
                  </a:lnTo>
                  <a:cubicBezTo>
                    <a:pt x="3336" y="1401"/>
                    <a:pt x="3236" y="1401"/>
                    <a:pt x="3170" y="1501"/>
                  </a:cubicBezTo>
                  <a:lnTo>
                    <a:pt x="3203" y="1501"/>
                  </a:lnTo>
                  <a:cubicBezTo>
                    <a:pt x="3136" y="1601"/>
                    <a:pt x="2569" y="1801"/>
                    <a:pt x="2502" y="1935"/>
                  </a:cubicBezTo>
                  <a:lnTo>
                    <a:pt x="2536" y="1968"/>
                  </a:lnTo>
                  <a:lnTo>
                    <a:pt x="2469" y="2035"/>
                  </a:lnTo>
                  <a:lnTo>
                    <a:pt x="2469" y="1868"/>
                  </a:lnTo>
                  <a:cubicBezTo>
                    <a:pt x="2302" y="1902"/>
                    <a:pt x="1368" y="2235"/>
                    <a:pt x="1168" y="2302"/>
                  </a:cubicBezTo>
                  <a:cubicBezTo>
                    <a:pt x="1068" y="2302"/>
                    <a:pt x="1135" y="2202"/>
                    <a:pt x="1135" y="2202"/>
                  </a:cubicBezTo>
                  <a:lnTo>
                    <a:pt x="1135" y="2202"/>
                  </a:lnTo>
                  <a:cubicBezTo>
                    <a:pt x="1035" y="2235"/>
                    <a:pt x="1135" y="2235"/>
                    <a:pt x="1035" y="2302"/>
                  </a:cubicBezTo>
                  <a:cubicBezTo>
                    <a:pt x="1001" y="2302"/>
                    <a:pt x="1035" y="2235"/>
                    <a:pt x="1035" y="2235"/>
                  </a:cubicBezTo>
                  <a:cubicBezTo>
                    <a:pt x="1001" y="2235"/>
                    <a:pt x="1001" y="2235"/>
                    <a:pt x="1001" y="2302"/>
                  </a:cubicBezTo>
                  <a:cubicBezTo>
                    <a:pt x="1035" y="2302"/>
                    <a:pt x="1035" y="2369"/>
                    <a:pt x="1068" y="2369"/>
                  </a:cubicBezTo>
                  <a:lnTo>
                    <a:pt x="1001" y="2402"/>
                  </a:lnTo>
                  <a:lnTo>
                    <a:pt x="1001" y="2369"/>
                  </a:lnTo>
                  <a:cubicBezTo>
                    <a:pt x="1001" y="2369"/>
                    <a:pt x="1001" y="2502"/>
                    <a:pt x="868" y="2502"/>
                  </a:cubicBezTo>
                  <a:cubicBezTo>
                    <a:pt x="701" y="2535"/>
                    <a:pt x="568" y="2569"/>
                    <a:pt x="401" y="2635"/>
                  </a:cubicBezTo>
                  <a:cubicBezTo>
                    <a:pt x="401" y="2569"/>
                    <a:pt x="468" y="2569"/>
                    <a:pt x="468" y="2535"/>
                  </a:cubicBezTo>
                  <a:lnTo>
                    <a:pt x="368" y="2535"/>
                  </a:lnTo>
                  <a:cubicBezTo>
                    <a:pt x="401" y="2569"/>
                    <a:pt x="334" y="2569"/>
                    <a:pt x="334" y="2569"/>
                  </a:cubicBezTo>
                  <a:cubicBezTo>
                    <a:pt x="234" y="2702"/>
                    <a:pt x="67" y="2669"/>
                    <a:pt x="1" y="2735"/>
                  </a:cubicBezTo>
                  <a:cubicBezTo>
                    <a:pt x="1" y="2836"/>
                    <a:pt x="234" y="4136"/>
                    <a:pt x="234" y="4237"/>
                  </a:cubicBezTo>
                  <a:lnTo>
                    <a:pt x="234" y="4203"/>
                  </a:lnTo>
                  <a:cubicBezTo>
                    <a:pt x="255" y="4196"/>
                    <a:pt x="270" y="4194"/>
                    <a:pt x="282" y="4194"/>
                  </a:cubicBezTo>
                  <a:cubicBezTo>
                    <a:pt x="312" y="4194"/>
                    <a:pt x="312" y="4213"/>
                    <a:pt x="320" y="4213"/>
                  </a:cubicBezTo>
                  <a:cubicBezTo>
                    <a:pt x="323" y="4213"/>
                    <a:pt x="327" y="4210"/>
                    <a:pt x="334" y="4203"/>
                  </a:cubicBezTo>
                  <a:lnTo>
                    <a:pt x="334" y="4203"/>
                  </a:lnTo>
                  <a:cubicBezTo>
                    <a:pt x="334" y="4237"/>
                    <a:pt x="301" y="4303"/>
                    <a:pt x="234" y="4303"/>
                  </a:cubicBezTo>
                  <a:cubicBezTo>
                    <a:pt x="301" y="4303"/>
                    <a:pt x="368" y="4303"/>
                    <a:pt x="368" y="4237"/>
                  </a:cubicBezTo>
                  <a:cubicBezTo>
                    <a:pt x="401" y="4237"/>
                    <a:pt x="368" y="4303"/>
                    <a:pt x="468" y="4303"/>
                  </a:cubicBezTo>
                  <a:cubicBezTo>
                    <a:pt x="501" y="4237"/>
                    <a:pt x="534" y="4203"/>
                    <a:pt x="568" y="4203"/>
                  </a:cubicBezTo>
                  <a:cubicBezTo>
                    <a:pt x="701" y="4203"/>
                    <a:pt x="734" y="4070"/>
                    <a:pt x="835" y="4070"/>
                  </a:cubicBezTo>
                  <a:cubicBezTo>
                    <a:pt x="868" y="4070"/>
                    <a:pt x="968" y="4036"/>
                    <a:pt x="1001" y="4036"/>
                  </a:cubicBezTo>
                  <a:cubicBezTo>
                    <a:pt x="968" y="4036"/>
                    <a:pt x="968" y="4003"/>
                    <a:pt x="1001" y="4003"/>
                  </a:cubicBezTo>
                  <a:cubicBezTo>
                    <a:pt x="1068" y="4003"/>
                    <a:pt x="1135" y="3970"/>
                    <a:pt x="1201" y="3970"/>
                  </a:cubicBezTo>
                  <a:lnTo>
                    <a:pt x="1235" y="3936"/>
                  </a:lnTo>
                  <a:cubicBezTo>
                    <a:pt x="1502" y="3836"/>
                    <a:pt x="2536" y="3469"/>
                    <a:pt x="2803" y="3369"/>
                  </a:cubicBezTo>
                  <a:cubicBezTo>
                    <a:pt x="3203" y="3269"/>
                    <a:pt x="4003" y="3002"/>
                    <a:pt x="4404" y="2836"/>
                  </a:cubicBezTo>
                  <a:cubicBezTo>
                    <a:pt x="4433" y="2845"/>
                    <a:pt x="4459" y="2849"/>
                    <a:pt x="4485" y="2849"/>
                  </a:cubicBezTo>
                  <a:cubicBezTo>
                    <a:pt x="4546" y="2849"/>
                    <a:pt x="4600" y="2826"/>
                    <a:pt x="4671" y="2802"/>
                  </a:cubicBezTo>
                  <a:cubicBezTo>
                    <a:pt x="4637" y="2802"/>
                    <a:pt x="4637" y="2769"/>
                    <a:pt x="4671" y="2769"/>
                  </a:cubicBezTo>
                  <a:cubicBezTo>
                    <a:pt x="4871" y="2702"/>
                    <a:pt x="4671" y="2702"/>
                    <a:pt x="4871" y="2635"/>
                  </a:cubicBezTo>
                  <a:cubicBezTo>
                    <a:pt x="5138" y="2502"/>
                    <a:pt x="6038" y="2335"/>
                    <a:pt x="6238" y="2302"/>
                  </a:cubicBezTo>
                  <a:cubicBezTo>
                    <a:pt x="6338" y="2202"/>
                    <a:pt x="6505" y="2202"/>
                    <a:pt x="6639" y="2135"/>
                  </a:cubicBezTo>
                  <a:cubicBezTo>
                    <a:pt x="6739" y="2102"/>
                    <a:pt x="7473" y="1968"/>
                    <a:pt x="7573" y="1935"/>
                  </a:cubicBezTo>
                  <a:lnTo>
                    <a:pt x="7539" y="1935"/>
                  </a:lnTo>
                  <a:cubicBezTo>
                    <a:pt x="7584" y="1902"/>
                    <a:pt x="7613" y="1890"/>
                    <a:pt x="7636" y="1890"/>
                  </a:cubicBezTo>
                  <a:cubicBezTo>
                    <a:pt x="7680" y="1890"/>
                    <a:pt x="7695" y="1935"/>
                    <a:pt x="7739" y="1935"/>
                  </a:cubicBezTo>
                  <a:cubicBezTo>
                    <a:pt x="7706" y="1835"/>
                    <a:pt x="7840" y="1801"/>
                    <a:pt x="7873" y="1801"/>
                  </a:cubicBezTo>
                  <a:cubicBezTo>
                    <a:pt x="7906" y="1768"/>
                    <a:pt x="8040" y="1668"/>
                    <a:pt x="8173" y="1635"/>
                  </a:cubicBezTo>
                  <a:lnTo>
                    <a:pt x="8173" y="1668"/>
                  </a:lnTo>
                  <a:cubicBezTo>
                    <a:pt x="8240" y="1635"/>
                    <a:pt x="8407" y="1601"/>
                    <a:pt x="8473" y="1601"/>
                  </a:cubicBezTo>
                  <a:cubicBezTo>
                    <a:pt x="8573" y="1601"/>
                    <a:pt x="8840" y="1601"/>
                    <a:pt x="9007" y="1501"/>
                  </a:cubicBezTo>
                  <a:lnTo>
                    <a:pt x="9140" y="1601"/>
                  </a:lnTo>
                  <a:cubicBezTo>
                    <a:pt x="9140" y="1601"/>
                    <a:pt x="9040" y="300"/>
                    <a:pt x="8740" y="100"/>
                  </a:cubicBezTo>
                  <a:lnTo>
                    <a:pt x="8740" y="34"/>
                  </a:lnTo>
                  <a:lnTo>
                    <a:pt x="8707" y="34"/>
                  </a:lnTo>
                  <a:cubicBezTo>
                    <a:pt x="8662" y="34"/>
                    <a:pt x="8648" y="63"/>
                    <a:pt x="8643" y="63"/>
                  </a:cubicBezTo>
                  <a:cubicBezTo>
                    <a:pt x="8640" y="63"/>
                    <a:pt x="8640" y="56"/>
                    <a:pt x="8640" y="34"/>
                  </a:cubicBezTo>
                  <a:lnTo>
                    <a:pt x="8707" y="34"/>
                  </a:lnTo>
                  <a:cubicBezTo>
                    <a:pt x="8673" y="34"/>
                    <a:pt x="8673" y="0"/>
                    <a:pt x="8707" y="0"/>
                  </a:cubicBezTo>
                  <a:lnTo>
                    <a:pt x="8673" y="0"/>
                  </a:lnTo>
                  <a:cubicBezTo>
                    <a:pt x="8648" y="0"/>
                    <a:pt x="8605" y="56"/>
                    <a:pt x="8570" y="56"/>
                  </a:cubicBezTo>
                  <a:cubicBezTo>
                    <a:pt x="8559" y="56"/>
                    <a:pt x="8548" y="50"/>
                    <a:pt x="8540" y="34"/>
                  </a:cubicBezTo>
                  <a:cubicBezTo>
                    <a:pt x="8507" y="34"/>
                    <a:pt x="8540" y="0"/>
                    <a:pt x="8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4843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E7C2B70-45F8-41C7-B804-73592F58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EE27416-F02F-4B8C-9378-C6D33799CF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8F66D9B-1EFD-40C8-9653-A62E3B37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43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4A6E071-4C7A-4F8C-8B72-F6FE92524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4DD3C63B-BAE2-4EA7-B2FC-B2F819EDBA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47134EED-10D1-4B0C-80D3-9093255C9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1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41"/>
          <p:cNvGrpSpPr/>
          <p:nvPr/>
        </p:nvGrpSpPr>
        <p:grpSpPr>
          <a:xfrm>
            <a:off x="5346925" y="132736"/>
            <a:ext cx="3232883" cy="4717870"/>
            <a:chOff x="6105705" y="1684931"/>
            <a:chExt cx="2565576" cy="2450287"/>
          </a:xfrm>
        </p:grpSpPr>
        <p:sp>
          <p:nvSpPr>
            <p:cNvPr id="893" name="Google Shape;893;p4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6311671" y="2167335"/>
              <a:ext cx="2163018" cy="1730158"/>
            </a:xfrm>
            <a:custGeom>
              <a:avLst/>
              <a:gdLst/>
              <a:ahLst/>
              <a:cxnLst/>
              <a:rect l="l" t="t" r="r" b="b"/>
              <a:pathLst>
                <a:path w="66203" h="52433" extrusionOk="0">
                  <a:moveTo>
                    <a:pt x="0" y="0"/>
                  </a:moveTo>
                  <a:lnTo>
                    <a:pt x="0" y="52433"/>
                  </a:lnTo>
                  <a:lnTo>
                    <a:pt x="66202" y="52433"/>
                  </a:lnTo>
                  <a:lnTo>
                    <a:pt x="6620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41"/>
          <p:cNvSpPr txBox="1">
            <a:spLocks noGrp="1"/>
          </p:cNvSpPr>
          <p:nvPr>
            <p:ph type="title"/>
          </p:nvPr>
        </p:nvSpPr>
        <p:spPr>
          <a:xfrm>
            <a:off x="713225" y="1478500"/>
            <a:ext cx="4411500" cy="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Amasis MT Pro Black" panose="02040A04050005020304" pitchFamily="18" charset="-18"/>
              </a:rPr>
              <a:t>Ganea Rebeca</a:t>
            </a:r>
            <a:endParaRPr dirty="0">
              <a:latin typeface="Amasis MT Pro Black" panose="02040A04050005020304" pitchFamily="18" charset="-18"/>
            </a:endParaRPr>
          </a:p>
        </p:txBody>
      </p:sp>
      <p:sp>
        <p:nvSpPr>
          <p:cNvPr id="909" name="Google Shape;909;p41"/>
          <p:cNvSpPr txBox="1">
            <a:spLocks noGrp="1"/>
          </p:cNvSpPr>
          <p:nvPr>
            <p:ph type="subTitle" idx="1"/>
          </p:nvPr>
        </p:nvSpPr>
        <p:spPr>
          <a:xfrm>
            <a:off x="713225" y="2210875"/>
            <a:ext cx="4411500" cy="1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>
                <a:latin typeface="Abadi" panose="020B0604020202020204" pitchFamily="34" charset="0"/>
                <a:cs typeface="Aharoni" panose="020B0604020202020204" pitchFamily="2" charset="-79"/>
              </a:rPr>
              <a:t>Aplicație instalată: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>
                <a:latin typeface="Abadi" panose="020B0604020202020204" pitchFamily="34" charset="0"/>
                <a:cs typeface="Aharoni" panose="020B0604020202020204" pitchFamily="2" charset="-79"/>
              </a:rPr>
              <a:t>Product </a:t>
            </a:r>
            <a:r>
              <a:rPr lang="ro-RO" b="1" dirty="0" err="1">
                <a:latin typeface="Abadi" panose="020B0604020202020204" pitchFamily="34" charset="0"/>
                <a:cs typeface="Aharoni" panose="020B0604020202020204" pitchFamily="2" charset="-79"/>
              </a:rPr>
              <a:t>Reviews</a:t>
            </a:r>
            <a:endParaRPr dirty="0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55E0DC1-562A-4691-8FDA-EBCF747D9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91" y="848898"/>
            <a:ext cx="2994660" cy="37566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91224D-76D2-4E30-9B8E-4636340C442A}"/>
              </a:ext>
            </a:extLst>
          </p:cNvPr>
          <p:cNvSpPr/>
          <p:nvPr/>
        </p:nvSpPr>
        <p:spPr>
          <a:xfrm>
            <a:off x="5346925" y="2727228"/>
            <a:ext cx="3231803" cy="766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60421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D0896EC-C14C-4F44-A2C1-17C9B6CB1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666" y="1978818"/>
            <a:ext cx="5258375" cy="1607344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AD086C-CB5E-4B88-89B0-C99F41138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13" y="0"/>
            <a:ext cx="2767535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F78D17-A0ED-49E2-8126-4359CF276986}"/>
              </a:ext>
            </a:extLst>
          </p:cNvPr>
          <p:cNvSpPr txBox="1"/>
          <p:nvPr/>
        </p:nvSpPr>
        <p:spPr>
          <a:xfrm>
            <a:off x="3223666" y="1128712"/>
            <a:ext cx="55221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Această aplicație oferă posibilitatea clienților de a lăsa </a:t>
            </a:r>
            <a:r>
              <a:rPr lang="ro-RO" dirty="0" err="1"/>
              <a:t>review</a:t>
            </a:r>
            <a:r>
              <a:rPr lang="ro-RO" dirty="0"/>
              <a:t>-uri la produsele cumpărate.</a:t>
            </a:r>
          </a:p>
          <a:p>
            <a:endParaRPr lang="ro-RO" dirty="0"/>
          </a:p>
          <a:p>
            <a:endParaRPr lang="ro-R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78028F-D88A-4909-B6FA-EF7A38C78050}"/>
              </a:ext>
            </a:extLst>
          </p:cNvPr>
          <p:cNvSpPr txBox="1"/>
          <p:nvPr/>
        </p:nvSpPr>
        <p:spPr>
          <a:xfrm>
            <a:off x="3328988" y="3814763"/>
            <a:ext cx="50863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Instalarea a fost ușoară și a fost realizată cu inserarea codului necesar în product-</a:t>
            </a:r>
            <a:r>
              <a:rPr lang="ro-RO" dirty="0" err="1"/>
              <a:t>template.liquid</a:t>
            </a:r>
            <a:r>
              <a:rPr lang="ro-RO" dirty="0"/>
              <a:t>, pentru a poziționa această secțiune în partea de jos a produselor.</a:t>
            </a:r>
          </a:p>
        </p:txBody>
      </p:sp>
    </p:spTree>
    <p:extLst>
      <p:ext uri="{BB962C8B-B14F-4D97-AF65-F5344CB8AC3E}">
        <p14:creationId xmlns:p14="http://schemas.microsoft.com/office/powerpoint/2010/main" val="4266847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9"/>
          <p:cNvSpPr txBox="1">
            <a:spLocks noGrp="1"/>
          </p:cNvSpPr>
          <p:nvPr>
            <p:ph type="title"/>
          </p:nvPr>
        </p:nvSpPr>
        <p:spPr>
          <a:xfrm>
            <a:off x="553561" y="445973"/>
            <a:ext cx="4351800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r>
              <a:rPr lang="en" dirty="0"/>
              <a:t>Explicare </a:t>
            </a:r>
            <a:r>
              <a:rPr lang="ro-RO" dirty="0" err="1"/>
              <a:t>css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grpSp>
        <p:nvGrpSpPr>
          <p:cNvPr id="1362" name="Google Shape;1362;p49"/>
          <p:cNvGrpSpPr/>
          <p:nvPr/>
        </p:nvGrpSpPr>
        <p:grpSpPr>
          <a:xfrm rot="10800000" flipH="1">
            <a:off x="-2" y="3497711"/>
            <a:ext cx="1110852" cy="1110852"/>
            <a:chOff x="1635500" y="3148525"/>
            <a:chExt cx="492050" cy="492050"/>
          </a:xfrm>
        </p:grpSpPr>
        <p:sp>
          <p:nvSpPr>
            <p:cNvPr id="1363" name="Google Shape;1363;p49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366" name="Google Shape;1366;p49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49"/>
          <p:cNvSpPr/>
          <p:nvPr/>
        </p:nvSpPr>
        <p:spPr>
          <a:xfrm>
            <a:off x="7458800" y="-4370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49"/>
          <p:cNvGrpSpPr/>
          <p:nvPr/>
        </p:nvGrpSpPr>
        <p:grpSpPr>
          <a:xfrm rot="-6291035" flipH="1">
            <a:off x="3424433" y="1601269"/>
            <a:ext cx="1329303" cy="395501"/>
            <a:chOff x="1510425" y="1138750"/>
            <a:chExt cx="1329300" cy="395500"/>
          </a:xfrm>
        </p:grpSpPr>
        <p:sp>
          <p:nvSpPr>
            <p:cNvPr id="1387" name="Google Shape;1387;p49"/>
            <p:cNvSpPr/>
            <p:nvPr/>
          </p:nvSpPr>
          <p:spPr>
            <a:xfrm>
              <a:off x="1510425" y="1217150"/>
              <a:ext cx="1313450" cy="317100"/>
            </a:xfrm>
            <a:custGeom>
              <a:avLst/>
              <a:gdLst/>
              <a:ahLst/>
              <a:cxnLst/>
              <a:rect l="l" t="t" r="r" b="b"/>
              <a:pathLst>
                <a:path w="52538" h="12684" extrusionOk="0">
                  <a:moveTo>
                    <a:pt x="41499" y="1765"/>
                  </a:moveTo>
                  <a:lnTo>
                    <a:pt x="41499" y="1765"/>
                  </a:lnTo>
                  <a:cubicBezTo>
                    <a:pt x="41509" y="1766"/>
                    <a:pt x="41519" y="1767"/>
                    <a:pt x="41530" y="1768"/>
                  </a:cubicBezTo>
                  <a:cubicBezTo>
                    <a:pt x="41530" y="1768"/>
                    <a:pt x="41519" y="1767"/>
                    <a:pt x="41499" y="1765"/>
                  </a:cubicBezTo>
                  <a:close/>
                  <a:moveTo>
                    <a:pt x="52018" y="2108"/>
                  </a:moveTo>
                  <a:cubicBezTo>
                    <a:pt x="52220" y="2191"/>
                    <a:pt x="52442" y="2227"/>
                    <a:pt x="52516" y="2256"/>
                  </a:cubicBezTo>
                  <a:lnTo>
                    <a:pt x="52516" y="2256"/>
                  </a:lnTo>
                  <a:cubicBezTo>
                    <a:pt x="52445" y="2225"/>
                    <a:pt x="52227" y="2163"/>
                    <a:pt x="52018" y="2108"/>
                  </a:cubicBezTo>
                  <a:close/>
                  <a:moveTo>
                    <a:pt x="52516" y="2256"/>
                  </a:moveTo>
                  <a:cubicBezTo>
                    <a:pt x="52527" y="2261"/>
                    <a:pt x="52534" y="2265"/>
                    <a:pt x="52538" y="2269"/>
                  </a:cubicBezTo>
                  <a:cubicBezTo>
                    <a:pt x="52534" y="2265"/>
                    <a:pt x="52526" y="2261"/>
                    <a:pt x="52516" y="2256"/>
                  </a:cubicBezTo>
                  <a:close/>
                  <a:moveTo>
                    <a:pt x="29892" y="2923"/>
                  </a:moveTo>
                  <a:cubicBezTo>
                    <a:pt x="29879" y="2927"/>
                    <a:pt x="29867" y="2932"/>
                    <a:pt x="29855" y="2936"/>
                  </a:cubicBezTo>
                  <a:cubicBezTo>
                    <a:pt x="29865" y="2936"/>
                    <a:pt x="29878" y="2931"/>
                    <a:pt x="29892" y="2923"/>
                  </a:cubicBezTo>
                  <a:close/>
                  <a:moveTo>
                    <a:pt x="23650" y="6572"/>
                  </a:moveTo>
                  <a:lnTo>
                    <a:pt x="23650" y="6572"/>
                  </a:lnTo>
                  <a:cubicBezTo>
                    <a:pt x="23649" y="6572"/>
                    <a:pt x="23647" y="6573"/>
                    <a:pt x="23646" y="6574"/>
                  </a:cubicBezTo>
                  <a:lnTo>
                    <a:pt x="23646" y="6574"/>
                  </a:lnTo>
                  <a:cubicBezTo>
                    <a:pt x="23633" y="6585"/>
                    <a:pt x="23620" y="6596"/>
                    <a:pt x="23607" y="6608"/>
                  </a:cubicBezTo>
                  <a:lnTo>
                    <a:pt x="23607" y="6608"/>
                  </a:lnTo>
                  <a:lnTo>
                    <a:pt x="23650" y="6572"/>
                  </a:lnTo>
                  <a:close/>
                  <a:moveTo>
                    <a:pt x="23607" y="6608"/>
                  </a:moveTo>
                  <a:lnTo>
                    <a:pt x="23250" y="6905"/>
                  </a:lnTo>
                  <a:cubicBezTo>
                    <a:pt x="23379" y="6805"/>
                    <a:pt x="23495" y="6705"/>
                    <a:pt x="23607" y="6608"/>
                  </a:cubicBezTo>
                  <a:close/>
                  <a:moveTo>
                    <a:pt x="22870" y="7181"/>
                  </a:moveTo>
                  <a:lnTo>
                    <a:pt x="22870" y="7181"/>
                  </a:lnTo>
                  <a:cubicBezTo>
                    <a:pt x="22852" y="7201"/>
                    <a:pt x="22834" y="7221"/>
                    <a:pt x="22816" y="7239"/>
                  </a:cubicBezTo>
                  <a:cubicBezTo>
                    <a:pt x="22834" y="7219"/>
                    <a:pt x="22852" y="7200"/>
                    <a:pt x="22870" y="7181"/>
                  </a:cubicBezTo>
                  <a:close/>
                  <a:moveTo>
                    <a:pt x="25121" y="5356"/>
                  </a:moveTo>
                  <a:lnTo>
                    <a:pt x="25121" y="5356"/>
                  </a:lnTo>
                  <a:cubicBezTo>
                    <a:pt x="25236" y="5520"/>
                    <a:pt x="25336" y="5692"/>
                    <a:pt x="25418" y="5871"/>
                  </a:cubicBezTo>
                  <a:cubicBezTo>
                    <a:pt x="25652" y="6272"/>
                    <a:pt x="25752" y="6705"/>
                    <a:pt x="25752" y="7105"/>
                  </a:cubicBezTo>
                  <a:cubicBezTo>
                    <a:pt x="25752" y="7539"/>
                    <a:pt x="25685" y="7906"/>
                    <a:pt x="25552" y="8240"/>
                  </a:cubicBezTo>
                  <a:cubicBezTo>
                    <a:pt x="25318" y="8940"/>
                    <a:pt x="24818" y="9407"/>
                    <a:pt x="24584" y="9607"/>
                  </a:cubicBezTo>
                  <a:cubicBezTo>
                    <a:pt x="24751" y="9541"/>
                    <a:pt x="25018" y="9207"/>
                    <a:pt x="25185" y="9107"/>
                  </a:cubicBezTo>
                  <a:lnTo>
                    <a:pt x="25185" y="9107"/>
                  </a:lnTo>
                  <a:cubicBezTo>
                    <a:pt x="24985" y="9407"/>
                    <a:pt x="24818" y="9507"/>
                    <a:pt x="24718" y="9674"/>
                  </a:cubicBezTo>
                  <a:cubicBezTo>
                    <a:pt x="24651" y="9674"/>
                    <a:pt x="24518" y="9774"/>
                    <a:pt x="24318" y="9907"/>
                  </a:cubicBezTo>
                  <a:cubicBezTo>
                    <a:pt x="24151" y="10041"/>
                    <a:pt x="23917" y="10108"/>
                    <a:pt x="23817" y="10174"/>
                  </a:cubicBezTo>
                  <a:lnTo>
                    <a:pt x="23717" y="10241"/>
                  </a:lnTo>
                  <a:lnTo>
                    <a:pt x="23550" y="10274"/>
                  </a:lnTo>
                  <a:cubicBezTo>
                    <a:pt x="22850" y="10541"/>
                    <a:pt x="22750" y="10441"/>
                    <a:pt x="22716" y="10508"/>
                  </a:cubicBezTo>
                  <a:lnTo>
                    <a:pt x="22550" y="10508"/>
                  </a:lnTo>
                  <a:cubicBezTo>
                    <a:pt x="22483" y="10508"/>
                    <a:pt x="22249" y="10508"/>
                    <a:pt x="22016" y="10408"/>
                  </a:cubicBezTo>
                  <a:cubicBezTo>
                    <a:pt x="21716" y="10341"/>
                    <a:pt x="21549" y="10208"/>
                    <a:pt x="21482" y="10108"/>
                  </a:cubicBezTo>
                  <a:cubicBezTo>
                    <a:pt x="21382" y="10041"/>
                    <a:pt x="21315" y="9907"/>
                    <a:pt x="21315" y="9774"/>
                  </a:cubicBezTo>
                  <a:cubicBezTo>
                    <a:pt x="21315" y="9821"/>
                    <a:pt x="21315" y="9868"/>
                    <a:pt x="21292" y="9868"/>
                  </a:cubicBezTo>
                  <a:cubicBezTo>
                    <a:pt x="21282" y="9868"/>
                    <a:pt x="21268" y="9860"/>
                    <a:pt x="21249" y="9841"/>
                  </a:cubicBezTo>
                  <a:cubicBezTo>
                    <a:pt x="21315" y="9841"/>
                    <a:pt x="21249" y="9741"/>
                    <a:pt x="21249" y="9607"/>
                  </a:cubicBezTo>
                  <a:cubicBezTo>
                    <a:pt x="21249" y="9507"/>
                    <a:pt x="21249" y="9374"/>
                    <a:pt x="21315" y="9374"/>
                  </a:cubicBezTo>
                  <a:cubicBezTo>
                    <a:pt x="21315" y="9234"/>
                    <a:pt x="21503" y="8789"/>
                    <a:pt x="21505" y="8748"/>
                  </a:cubicBezTo>
                  <a:lnTo>
                    <a:pt x="21505" y="8748"/>
                  </a:lnTo>
                  <a:cubicBezTo>
                    <a:pt x="21578" y="8657"/>
                    <a:pt x="21746" y="8411"/>
                    <a:pt x="21761" y="8411"/>
                  </a:cubicBezTo>
                  <a:cubicBezTo>
                    <a:pt x="21766" y="8411"/>
                    <a:pt x="21754" y="8438"/>
                    <a:pt x="21716" y="8506"/>
                  </a:cubicBezTo>
                  <a:cubicBezTo>
                    <a:pt x="21849" y="8340"/>
                    <a:pt x="21983" y="8173"/>
                    <a:pt x="22049" y="8039"/>
                  </a:cubicBezTo>
                  <a:lnTo>
                    <a:pt x="22049" y="8039"/>
                  </a:lnTo>
                  <a:cubicBezTo>
                    <a:pt x="22012" y="8076"/>
                    <a:pt x="21975" y="8113"/>
                    <a:pt x="21944" y="8150"/>
                  </a:cubicBezTo>
                  <a:lnTo>
                    <a:pt x="21944" y="8150"/>
                  </a:lnTo>
                  <a:cubicBezTo>
                    <a:pt x="22124" y="7899"/>
                    <a:pt x="22307" y="7722"/>
                    <a:pt x="22516" y="7572"/>
                  </a:cubicBezTo>
                  <a:lnTo>
                    <a:pt x="23050" y="7039"/>
                  </a:lnTo>
                  <a:lnTo>
                    <a:pt x="23050" y="7039"/>
                  </a:lnTo>
                  <a:cubicBezTo>
                    <a:pt x="23012" y="7051"/>
                    <a:pt x="22980" y="7073"/>
                    <a:pt x="22950" y="7099"/>
                  </a:cubicBezTo>
                  <a:lnTo>
                    <a:pt x="22950" y="7099"/>
                  </a:lnTo>
                  <a:cubicBezTo>
                    <a:pt x="23209" y="6842"/>
                    <a:pt x="23475" y="6660"/>
                    <a:pt x="23646" y="6574"/>
                  </a:cubicBezTo>
                  <a:lnTo>
                    <a:pt x="23646" y="6574"/>
                  </a:lnTo>
                  <a:cubicBezTo>
                    <a:pt x="23781" y="6456"/>
                    <a:pt x="23911" y="6343"/>
                    <a:pt x="24051" y="6238"/>
                  </a:cubicBezTo>
                  <a:cubicBezTo>
                    <a:pt x="24284" y="6038"/>
                    <a:pt x="24518" y="5871"/>
                    <a:pt x="24751" y="5671"/>
                  </a:cubicBezTo>
                  <a:lnTo>
                    <a:pt x="24751" y="5671"/>
                  </a:lnTo>
                  <a:lnTo>
                    <a:pt x="24551" y="5771"/>
                  </a:lnTo>
                  <a:cubicBezTo>
                    <a:pt x="24663" y="5681"/>
                    <a:pt x="24862" y="5535"/>
                    <a:pt x="25121" y="5356"/>
                  </a:cubicBezTo>
                  <a:close/>
                  <a:moveTo>
                    <a:pt x="2199" y="11705"/>
                  </a:moveTo>
                  <a:cubicBezTo>
                    <a:pt x="2201" y="11705"/>
                    <a:pt x="2202" y="11706"/>
                    <a:pt x="2202" y="11709"/>
                  </a:cubicBezTo>
                  <a:lnTo>
                    <a:pt x="2061" y="11821"/>
                  </a:lnTo>
                  <a:lnTo>
                    <a:pt x="2061" y="11821"/>
                  </a:lnTo>
                  <a:cubicBezTo>
                    <a:pt x="2145" y="11747"/>
                    <a:pt x="2188" y="11705"/>
                    <a:pt x="2199" y="11705"/>
                  </a:cubicBezTo>
                  <a:close/>
                  <a:moveTo>
                    <a:pt x="22155" y="12427"/>
                  </a:moveTo>
                  <a:lnTo>
                    <a:pt x="22155" y="12427"/>
                  </a:lnTo>
                  <a:cubicBezTo>
                    <a:pt x="22196" y="12432"/>
                    <a:pt x="22249" y="12437"/>
                    <a:pt x="22316" y="12443"/>
                  </a:cubicBezTo>
                  <a:cubicBezTo>
                    <a:pt x="22263" y="12438"/>
                    <a:pt x="22209" y="12433"/>
                    <a:pt x="22155" y="12427"/>
                  </a:cubicBezTo>
                  <a:close/>
                  <a:moveTo>
                    <a:pt x="38659" y="1"/>
                  </a:moveTo>
                  <a:cubicBezTo>
                    <a:pt x="38008" y="1"/>
                    <a:pt x="37334" y="20"/>
                    <a:pt x="36660" y="67"/>
                  </a:cubicBezTo>
                  <a:cubicBezTo>
                    <a:pt x="33758" y="201"/>
                    <a:pt x="30922" y="934"/>
                    <a:pt x="29855" y="1335"/>
                  </a:cubicBezTo>
                  <a:lnTo>
                    <a:pt x="29922" y="1268"/>
                  </a:lnTo>
                  <a:lnTo>
                    <a:pt x="29922" y="1268"/>
                  </a:lnTo>
                  <a:cubicBezTo>
                    <a:pt x="28687" y="1679"/>
                    <a:pt x="27014" y="2337"/>
                    <a:pt x="25322" y="3304"/>
                  </a:cubicBezTo>
                  <a:lnTo>
                    <a:pt x="25322" y="3304"/>
                  </a:lnTo>
                  <a:cubicBezTo>
                    <a:pt x="25186" y="3197"/>
                    <a:pt x="25051" y="3097"/>
                    <a:pt x="24918" y="3003"/>
                  </a:cubicBezTo>
                  <a:cubicBezTo>
                    <a:pt x="23984" y="2335"/>
                    <a:pt x="23083" y="2069"/>
                    <a:pt x="22583" y="1935"/>
                  </a:cubicBezTo>
                  <a:cubicBezTo>
                    <a:pt x="21931" y="1813"/>
                    <a:pt x="21193" y="1740"/>
                    <a:pt x="20489" y="1740"/>
                  </a:cubicBezTo>
                  <a:cubicBezTo>
                    <a:pt x="20039" y="1740"/>
                    <a:pt x="19604" y="1770"/>
                    <a:pt x="19214" y="1835"/>
                  </a:cubicBezTo>
                  <a:lnTo>
                    <a:pt x="19314" y="1768"/>
                  </a:lnTo>
                  <a:lnTo>
                    <a:pt x="19314" y="1768"/>
                  </a:lnTo>
                  <a:cubicBezTo>
                    <a:pt x="19014" y="1835"/>
                    <a:pt x="18413" y="1902"/>
                    <a:pt x="17713" y="2035"/>
                  </a:cubicBezTo>
                  <a:cubicBezTo>
                    <a:pt x="17012" y="2202"/>
                    <a:pt x="16145" y="2402"/>
                    <a:pt x="15311" y="2669"/>
                  </a:cubicBezTo>
                  <a:cubicBezTo>
                    <a:pt x="13643" y="3169"/>
                    <a:pt x="11975" y="3836"/>
                    <a:pt x="11408" y="4070"/>
                  </a:cubicBezTo>
                  <a:lnTo>
                    <a:pt x="11575" y="4037"/>
                  </a:lnTo>
                  <a:lnTo>
                    <a:pt x="11575" y="4037"/>
                  </a:lnTo>
                  <a:cubicBezTo>
                    <a:pt x="10641" y="4504"/>
                    <a:pt x="10741" y="4370"/>
                    <a:pt x="9974" y="4704"/>
                  </a:cubicBezTo>
                  <a:cubicBezTo>
                    <a:pt x="10074" y="4704"/>
                    <a:pt x="9307" y="5104"/>
                    <a:pt x="9007" y="5338"/>
                  </a:cubicBezTo>
                  <a:cubicBezTo>
                    <a:pt x="8540" y="5571"/>
                    <a:pt x="7539" y="6205"/>
                    <a:pt x="6805" y="6605"/>
                  </a:cubicBezTo>
                  <a:lnTo>
                    <a:pt x="6805" y="6572"/>
                  </a:lnTo>
                  <a:cubicBezTo>
                    <a:pt x="6205" y="6939"/>
                    <a:pt x="5037" y="7706"/>
                    <a:pt x="4637" y="8006"/>
                  </a:cubicBezTo>
                  <a:cubicBezTo>
                    <a:pt x="3636" y="8673"/>
                    <a:pt x="2168" y="9707"/>
                    <a:pt x="1001" y="10741"/>
                  </a:cubicBezTo>
                  <a:cubicBezTo>
                    <a:pt x="701" y="10942"/>
                    <a:pt x="467" y="11108"/>
                    <a:pt x="167" y="11342"/>
                  </a:cubicBezTo>
                  <a:lnTo>
                    <a:pt x="67" y="11442"/>
                  </a:lnTo>
                  <a:cubicBezTo>
                    <a:pt x="67" y="11442"/>
                    <a:pt x="0" y="11942"/>
                    <a:pt x="134" y="12343"/>
                  </a:cubicBezTo>
                  <a:cubicBezTo>
                    <a:pt x="188" y="12543"/>
                    <a:pt x="332" y="12683"/>
                    <a:pt x="576" y="12683"/>
                  </a:cubicBezTo>
                  <a:cubicBezTo>
                    <a:pt x="779" y="12683"/>
                    <a:pt x="1052" y="12585"/>
                    <a:pt x="1401" y="12343"/>
                  </a:cubicBezTo>
                  <a:lnTo>
                    <a:pt x="1401" y="12376"/>
                  </a:lnTo>
                  <a:cubicBezTo>
                    <a:pt x="1501" y="12276"/>
                    <a:pt x="1635" y="12209"/>
                    <a:pt x="1701" y="12109"/>
                  </a:cubicBezTo>
                  <a:cubicBezTo>
                    <a:pt x="1831" y="12015"/>
                    <a:pt x="1885" y="11979"/>
                    <a:pt x="1896" y="11979"/>
                  </a:cubicBezTo>
                  <a:cubicBezTo>
                    <a:pt x="1916" y="11979"/>
                    <a:pt x="1788" y="12101"/>
                    <a:pt x="1701" y="12209"/>
                  </a:cubicBezTo>
                  <a:cubicBezTo>
                    <a:pt x="1868" y="12076"/>
                    <a:pt x="2002" y="11942"/>
                    <a:pt x="2135" y="11876"/>
                  </a:cubicBezTo>
                  <a:cubicBezTo>
                    <a:pt x="2144" y="11849"/>
                    <a:pt x="2143" y="11839"/>
                    <a:pt x="2137" y="11839"/>
                  </a:cubicBezTo>
                  <a:cubicBezTo>
                    <a:pt x="2118" y="11839"/>
                    <a:pt x="2051" y="11918"/>
                    <a:pt x="2002" y="11942"/>
                  </a:cubicBezTo>
                  <a:cubicBezTo>
                    <a:pt x="2168" y="11775"/>
                    <a:pt x="2402" y="11509"/>
                    <a:pt x="2702" y="11342"/>
                  </a:cubicBezTo>
                  <a:cubicBezTo>
                    <a:pt x="2867" y="11207"/>
                    <a:pt x="2890" y="11200"/>
                    <a:pt x="2909" y="11200"/>
                  </a:cubicBezTo>
                  <a:cubicBezTo>
                    <a:pt x="2911" y="11200"/>
                    <a:pt x="2913" y="11200"/>
                    <a:pt x="2915" y="11200"/>
                  </a:cubicBezTo>
                  <a:cubicBezTo>
                    <a:pt x="2936" y="11200"/>
                    <a:pt x="2969" y="11192"/>
                    <a:pt x="3202" y="11008"/>
                  </a:cubicBezTo>
                  <a:cubicBezTo>
                    <a:pt x="5571" y="9174"/>
                    <a:pt x="8073" y="7606"/>
                    <a:pt x="10808" y="6338"/>
                  </a:cubicBezTo>
                  <a:cubicBezTo>
                    <a:pt x="10875" y="6338"/>
                    <a:pt x="10808" y="6338"/>
                    <a:pt x="10708" y="6405"/>
                  </a:cubicBezTo>
                  <a:cubicBezTo>
                    <a:pt x="11542" y="6005"/>
                    <a:pt x="12309" y="5704"/>
                    <a:pt x="13043" y="5371"/>
                  </a:cubicBezTo>
                  <a:cubicBezTo>
                    <a:pt x="13243" y="5271"/>
                    <a:pt x="13343" y="5271"/>
                    <a:pt x="13410" y="5271"/>
                  </a:cubicBezTo>
                  <a:cubicBezTo>
                    <a:pt x="13343" y="5271"/>
                    <a:pt x="14410" y="4871"/>
                    <a:pt x="15545" y="4504"/>
                  </a:cubicBezTo>
                  <a:cubicBezTo>
                    <a:pt x="16078" y="4337"/>
                    <a:pt x="16679" y="4103"/>
                    <a:pt x="17079" y="4037"/>
                  </a:cubicBezTo>
                  <a:cubicBezTo>
                    <a:pt x="17579" y="3703"/>
                    <a:pt x="17880" y="3636"/>
                    <a:pt x="17880" y="3636"/>
                  </a:cubicBezTo>
                  <a:lnTo>
                    <a:pt x="17913" y="3536"/>
                  </a:lnTo>
                  <a:cubicBezTo>
                    <a:pt x="18267" y="3468"/>
                    <a:pt x="18377" y="3456"/>
                    <a:pt x="18434" y="3456"/>
                  </a:cubicBezTo>
                  <a:cubicBezTo>
                    <a:pt x="18468" y="3456"/>
                    <a:pt x="18484" y="3460"/>
                    <a:pt x="18520" y="3460"/>
                  </a:cubicBezTo>
                  <a:cubicBezTo>
                    <a:pt x="18574" y="3460"/>
                    <a:pt x="18674" y="3450"/>
                    <a:pt x="18947" y="3403"/>
                  </a:cubicBezTo>
                  <a:cubicBezTo>
                    <a:pt x="19247" y="3236"/>
                    <a:pt x="20248" y="3303"/>
                    <a:pt x="20515" y="3236"/>
                  </a:cubicBezTo>
                  <a:lnTo>
                    <a:pt x="20682" y="3236"/>
                  </a:lnTo>
                  <a:cubicBezTo>
                    <a:pt x="20748" y="3236"/>
                    <a:pt x="20848" y="3269"/>
                    <a:pt x="20848" y="3269"/>
                  </a:cubicBezTo>
                  <a:cubicBezTo>
                    <a:pt x="20884" y="3260"/>
                    <a:pt x="20927" y="3256"/>
                    <a:pt x="20976" y="3256"/>
                  </a:cubicBezTo>
                  <a:cubicBezTo>
                    <a:pt x="21109" y="3256"/>
                    <a:pt x="21287" y="3287"/>
                    <a:pt x="21482" y="3336"/>
                  </a:cubicBezTo>
                  <a:cubicBezTo>
                    <a:pt x="21549" y="3336"/>
                    <a:pt x="21415" y="3269"/>
                    <a:pt x="21349" y="3269"/>
                  </a:cubicBezTo>
                  <a:cubicBezTo>
                    <a:pt x="21516" y="3269"/>
                    <a:pt x="21716" y="3336"/>
                    <a:pt x="21882" y="3336"/>
                  </a:cubicBezTo>
                  <a:cubicBezTo>
                    <a:pt x="22024" y="3360"/>
                    <a:pt x="22099" y="3383"/>
                    <a:pt x="22048" y="3383"/>
                  </a:cubicBezTo>
                  <a:cubicBezTo>
                    <a:pt x="22027" y="3383"/>
                    <a:pt x="21984" y="3379"/>
                    <a:pt x="21916" y="3369"/>
                  </a:cubicBezTo>
                  <a:lnTo>
                    <a:pt x="21916" y="3369"/>
                  </a:lnTo>
                  <a:cubicBezTo>
                    <a:pt x="22249" y="3436"/>
                    <a:pt x="22883" y="3570"/>
                    <a:pt x="23584" y="4003"/>
                  </a:cubicBezTo>
                  <a:cubicBezTo>
                    <a:pt x="23690" y="4061"/>
                    <a:pt x="23796" y="4125"/>
                    <a:pt x="23901" y="4193"/>
                  </a:cubicBezTo>
                  <a:lnTo>
                    <a:pt x="23901" y="4193"/>
                  </a:lnTo>
                  <a:cubicBezTo>
                    <a:pt x="23738" y="4305"/>
                    <a:pt x="23577" y="4419"/>
                    <a:pt x="23417" y="4537"/>
                  </a:cubicBezTo>
                  <a:cubicBezTo>
                    <a:pt x="23150" y="4737"/>
                    <a:pt x="22883" y="4937"/>
                    <a:pt x="22583" y="5171"/>
                  </a:cubicBezTo>
                  <a:cubicBezTo>
                    <a:pt x="22349" y="5371"/>
                    <a:pt x="22083" y="5604"/>
                    <a:pt x="21816" y="5838"/>
                  </a:cubicBezTo>
                  <a:cubicBezTo>
                    <a:pt x="21549" y="6071"/>
                    <a:pt x="21315" y="6272"/>
                    <a:pt x="21082" y="6538"/>
                  </a:cubicBezTo>
                  <a:cubicBezTo>
                    <a:pt x="20848" y="6772"/>
                    <a:pt x="20582" y="7039"/>
                    <a:pt x="20415" y="7339"/>
                  </a:cubicBezTo>
                  <a:cubicBezTo>
                    <a:pt x="20014" y="7906"/>
                    <a:pt x="19681" y="8540"/>
                    <a:pt x="19547" y="9240"/>
                  </a:cubicBezTo>
                  <a:cubicBezTo>
                    <a:pt x="19514" y="9607"/>
                    <a:pt x="19514" y="10008"/>
                    <a:pt x="19581" y="10374"/>
                  </a:cubicBezTo>
                  <a:cubicBezTo>
                    <a:pt x="19681" y="10741"/>
                    <a:pt x="19848" y="11075"/>
                    <a:pt x="20048" y="11342"/>
                  </a:cubicBezTo>
                  <a:cubicBezTo>
                    <a:pt x="20315" y="11675"/>
                    <a:pt x="20715" y="12009"/>
                    <a:pt x="21082" y="12176"/>
                  </a:cubicBezTo>
                  <a:cubicBezTo>
                    <a:pt x="21458" y="12320"/>
                    <a:pt x="21808" y="12390"/>
                    <a:pt x="22155" y="12427"/>
                  </a:cubicBezTo>
                  <a:lnTo>
                    <a:pt x="22155" y="12427"/>
                  </a:lnTo>
                  <a:cubicBezTo>
                    <a:pt x="22013" y="12410"/>
                    <a:pt x="22031" y="12395"/>
                    <a:pt x="22132" y="12395"/>
                  </a:cubicBezTo>
                  <a:cubicBezTo>
                    <a:pt x="22185" y="12395"/>
                    <a:pt x="22262" y="12399"/>
                    <a:pt x="22349" y="12409"/>
                  </a:cubicBezTo>
                  <a:lnTo>
                    <a:pt x="22983" y="12409"/>
                  </a:lnTo>
                  <a:cubicBezTo>
                    <a:pt x="23150" y="12376"/>
                    <a:pt x="23217" y="12376"/>
                    <a:pt x="23317" y="12376"/>
                  </a:cubicBezTo>
                  <a:cubicBezTo>
                    <a:pt x="23417" y="12343"/>
                    <a:pt x="23484" y="12343"/>
                    <a:pt x="23484" y="12343"/>
                  </a:cubicBezTo>
                  <a:cubicBezTo>
                    <a:pt x="23484" y="12343"/>
                    <a:pt x="23517" y="12343"/>
                    <a:pt x="23650" y="12242"/>
                  </a:cubicBezTo>
                  <a:cubicBezTo>
                    <a:pt x="23717" y="12209"/>
                    <a:pt x="23817" y="12209"/>
                    <a:pt x="23984" y="12176"/>
                  </a:cubicBezTo>
                  <a:cubicBezTo>
                    <a:pt x="24084" y="12109"/>
                    <a:pt x="24318" y="12042"/>
                    <a:pt x="24551" y="11909"/>
                  </a:cubicBezTo>
                  <a:cubicBezTo>
                    <a:pt x="25085" y="11675"/>
                    <a:pt x="25985" y="11075"/>
                    <a:pt x="26653" y="10041"/>
                  </a:cubicBezTo>
                  <a:cubicBezTo>
                    <a:pt x="26986" y="9541"/>
                    <a:pt x="27253" y="8907"/>
                    <a:pt x="27386" y="8206"/>
                  </a:cubicBezTo>
                  <a:cubicBezTo>
                    <a:pt x="27520" y="7539"/>
                    <a:pt x="27486" y="6739"/>
                    <a:pt x="27253" y="6071"/>
                  </a:cubicBezTo>
                  <a:cubicBezTo>
                    <a:pt x="27083" y="5478"/>
                    <a:pt x="26818" y="4933"/>
                    <a:pt x="26498" y="4476"/>
                  </a:cubicBezTo>
                  <a:lnTo>
                    <a:pt x="26498" y="4476"/>
                  </a:lnTo>
                  <a:cubicBezTo>
                    <a:pt x="26711" y="4350"/>
                    <a:pt x="26930" y="4224"/>
                    <a:pt x="27153" y="4103"/>
                  </a:cubicBezTo>
                  <a:cubicBezTo>
                    <a:pt x="28320" y="3503"/>
                    <a:pt x="29555" y="3003"/>
                    <a:pt x="29922" y="2869"/>
                  </a:cubicBezTo>
                  <a:lnTo>
                    <a:pt x="29922" y="2869"/>
                  </a:lnTo>
                  <a:lnTo>
                    <a:pt x="29555" y="2936"/>
                  </a:lnTo>
                  <a:lnTo>
                    <a:pt x="29555" y="2936"/>
                  </a:lnTo>
                  <a:lnTo>
                    <a:pt x="30181" y="2705"/>
                  </a:lnTo>
                  <a:lnTo>
                    <a:pt x="30181" y="2705"/>
                  </a:lnTo>
                  <a:cubicBezTo>
                    <a:pt x="30096" y="2739"/>
                    <a:pt x="29969" y="2879"/>
                    <a:pt x="29892" y="2923"/>
                  </a:cubicBezTo>
                  <a:lnTo>
                    <a:pt x="29892" y="2923"/>
                  </a:lnTo>
                  <a:cubicBezTo>
                    <a:pt x="30601" y="2678"/>
                    <a:pt x="32764" y="2030"/>
                    <a:pt x="34992" y="1768"/>
                  </a:cubicBezTo>
                  <a:cubicBezTo>
                    <a:pt x="36320" y="1610"/>
                    <a:pt x="37671" y="1569"/>
                    <a:pt x="38689" y="1569"/>
                  </a:cubicBezTo>
                  <a:cubicBezTo>
                    <a:pt x="39385" y="1569"/>
                    <a:pt x="39925" y="1588"/>
                    <a:pt x="40196" y="1602"/>
                  </a:cubicBezTo>
                  <a:cubicBezTo>
                    <a:pt x="40729" y="1668"/>
                    <a:pt x="40262" y="1702"/>
                    <a:pt x="40262" y="1702"/>
                  </a:cubicBezTo>
                  <a:cubicBezTo>
                    <a:pt x="40403" y="1709"/>
                    <a:pt x="40498" y="1711"/>
                    <a:pt x="40566" y="1711"/>
                  </a:cubicBezTo>
                  <a:cubicBezTo>
                    <a:pt x="40750" y="1711"/>
                    <a:pt x="40731" y="1692"/>
                    <a:pt x="40893" y="1692"/>
                  </a:cubicBezTo>
                  <a:cubicBezTo>
                    <a:pt x="40952" y="1692"/>
                    <a:pt x="41036" y="1695"/>
                    <a:pt x="41163" y="1702"/>
                  </a:cubicBezTo>
                  <a:cubicBezTo>
                    <a:pt x="41330" y="1702"/>
                    <a:pt x="41096" y="1735"/>
                    <a:pt x="41029" y="1735"/>
                  </a:cubicBezTo>
                  <a:cubicBezTo>
                    <a:pt x="41216" y="1735"/>
                    <a:pt x="41423" y="1756"/>
                    <a:pt x="41499" y="1765"/>
                  </a:cubicBezTo>
                  <a:lnTo>
                    <a:pt x="41499" y="1765"/>
                  </a:lnTo>
                  <a:cubicBezTo>
                    <a:pt x="41239" y="1733"/>
                    <a:pt x="41358" y="1700"/>
                    <a:pt x="41230" y="1668"/>
                  </a:cubicBezTo>
                  <a:lnTo>
                    <a:pt x="41230" y="1668"/>
                  </a:lnTo>
                  <a:lnTo>
                    <a:pt x="41997" y="1735"/>
                  </a:lnTo>
                  <a:lnTo>
                    <a:pt x="41930" y="1768"/>
                  </a:lnTo>
                  <a:cubicBezTo>
                    <a:pt x="42013" y="1768"/>
                    <a:pt x="42122" y="1752"/>
                    <a:pt x="42297" y="1752"/>
                  </a:cubicBezTo>
                  <a:cubicBezTo>
                    <a:pt x="42472" y="1752"/>
                    <a:pt x="42714" y="1768"/>
                    <a:pt x="43064" y="1835"/>
                  </a:cubicBezTo>
                  <a:cubicBezTo>
                    <a:pt x="44265" y="2002"/>
                    <a:pt x="45599" y="2202"/>
                    <a:pt x="46834" y="2435"/>
                  </a:cubicBezTo>
                  <a:cubicBezTo>
                    <a:pt x="46767" y="2435"/>
                    <a:pt x="46533" y="2435"/>
                    <a:pt x="46267" y="2402"/>
                  </a:cubicBezTo>
                  <a:lnTo>
                    <a:pt x="46267" y="2402"/>
                  </a:lnTo>
                  <a:cubicBezTo>
                    <a:pt x="46433" y="2435"/>
                    <a:pt x="46700" y="2502"/>
                    <a:pt x="46834" y="2536"/>
                  </a:cubicBezTo>
                  <a:cubicBezTo>
                    <a:pt x="46761" y="2511"/>
                    <a:pt x="46751" y="2503"/>
                    <a:pt x="46775" y="2503"/>
                  </a:cubicBezTo>
                  <a:cubicBezTo>
                    <a:pt x="46832" y="2503"/>
                    <a:pt x="47082" y="2552"/>
                    <a:pt x="47127" y="2552"/>
                  </a:cubicBezTo>
                  <a:cubicBezTo>
                    <a:pt x="47141" y="2552"/>
                    <a:pt x="47136" y="2547"/>
                    <a:pt x="47100" y="2536"/>
                  </a:cubicBezTo>
                  <a:lnTo>
                    <a:pt x="47100" y="2536"/>
                  </a:lnTo>
                  <a:cubicBezTo>
                    <a:pt x="48034" y="2602"/>
                    <a:pt x="49169" y="2936"/>
                    <a:pt x="49936" y="3103"/>
                  </a:cubicBezTo>
                  <a:cubicBezTo>
                    <a:pt x="50035" y="3036"/>
                    <a:pt x="51915" y="2212"/>
                    <a:pt x="52003" y="2104"/>
                  </a:cubicBezTo>
                  <a:lnTo>
                    <a:pt x="52003" y="2104"/>
                  </a:lnTo>
                  <a:cubicBezTo>
                    <a:pt x="52008" y="2105"/>
                    <a:pt x="52013" y="2106"/>
                    <a:pt x="52018" y="2108"/>
                  </a:cubicBezTo>
                  <a:lnTo>
                    <a:pt x="52018" y="2108"/>
                  </a:lnTo>
                  <a:cubicBezTo>
                    <a:pt x="52013" y="2106"/>
                    <a:pt x="52009" y="2104"/>
                    <a:pt x="52004" y="2102"/>
                  </a:cubicBezTo>
                  <a:cubicBezTo>
                    <a:pt x="52004" y="2102"/>
                    <a:pt x="52003" y="2103"/>
                    <a:pt x="52003" y="2104"/>
                  </a:cubicBezTo>
                  <a:lnTo>
                    <a:pt x="52003" y="2104"/>
                  </a:lnTo>
                  <a:cubicBezTo>
                    <a:pt x="51906" y="2078"/>
                    <a:pt x="51812" y="2054"/>
                    <a:pt x="51737" y="2035"/>
                  </a:cubicBezTo>
                  <a:lnTo>
                    <a:pt x="51704" y="2069"/>
                  </a:lnTo>
                  <a:cubicBezTo>
                    <a:pt x="51103" y="1935"/>
                    <a:pt x="51570" y="2002"/>
                    <a:pt x="51003" y="1868"/>
                  </a:cubicBezTo>
                  <a:cubicBezTo>
                    <a:pt x="51003" y="1864"/>
                    <a:pt x="51012" y="1862"/>
                    <a:pt x="51028" y="1862"/>
                  </a:cubicBezTo>
                  <a:cubicBezTo>
                    <a:pt x="51134" y="1862"/>
                    <a:pt x="51561" y="1953"/>
                    <a:pt x="51937" y="2069"/>
                  </a:cubicBezTo>
                  <a:cubicBezTo>
                    <a:pt x="51537" y="1935"/>
                    <a:pt x="51103" y="1835"/>
                    <a:pt x="50937" y="1835"/>
                  </a:cubicBezTo>
                  <a:cubicBezTo>
                    <a:pt x="50570" y="1702"/>
                    <a:pt x="51003" y="1768"/>
                    <a:pt x="50536" y="1668"/>
                  </a:cubicBezTo>
                  <a:cubicBezTo>
                    <a:pt x="50203" y="1568"/>
                    <a:pt x="49736" y="1535"/>
                    <a:pt x="49369" y="1401"/>
                  </a:cubicBezTo>
                  <a:cubicBezTo>
                    <a:pt x="48401" y="1168"/>
                    <a:pt x="47901" y="1168"/>
                    <a:pt x="47034" y="901"/>
                  </a:cubicBezTo>
                  <a:lnTo>
                    <a:pt x="47100" y="901"/>
                  </a:lnTo>
                  <a:cubicBezTo>
                    <a:pt x="46834" y="834"/>
                    <a:pt x="46200" y="734"/>
                    <a:pt x="45599" y="601"/>
                  </a:cubicBezTo>
                  <a:lnTo>
                    <a:pt x="45599" y="601"/>
                  </a:lnTo>
                  <a:cubicBezTo>
                    <a:pt x="45721" y="650"/>
                    <a:pt x="45826" y="681"/>
                    <a:pt x="45742" y="681"/>
                  </a:cubicBezTo>
                  <a:cubicBezTo>
                    <a:pt x="45711" y="681"/>
                    <a:pt x="45655" y="676"/>
                    <a:pt x="45566" y="668"/>
                  </a:cubicBezTo>
                  <a:cubicBezTo>
                    <a:pt x="44899" y="534"/>
                    <a:pt x="44499" y="501"/>
                    <a:pt x="43998" y="367"/>
                  </a:cubicBezTo>
                  <a:lnTo>
                    <a:pt x="43531" y="334"/>
                  </a:lnTo>
                  <a:cubicBezTo>
                    <a:pt x="42664" y="206"/>
                    <a:pt x="40781" y="1"/>
                    <a:pt x="38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2664575" y="1138750"/>
              <a:ext cx="167650" cy="176000"/>
            </a:xfrm>
            <a:custGeom>
              <a:avLst/>
              <a:gdLst/>
              <a:ahLst/>
              <a:cxnLst/>
              <a:rect l="l" t="t" r="r" b="b"/>
              <a:pathLst>
                <a:path w="6706" h="7040" extrusionOk="0">
                  <a:moveTo>
                    <a:pt x="2848" y="1579"/>
                  </a:moveTo>
                  <a:cubicBezTo>
                    <a:pt x="2848" y="1579"/>
                    <a:pt x="2847" y="1579"/>
                    <a:pt x="2846" y="1579"/>
                  </a:cubicBezTo>
                  <a:lnTo>
                    <a:pt x="2846" y="1579"/>
                  </a:lnTo>
                  <a:cubicBezTo>
                    <a:pt x="2855" y="1588"/>
                    <a:pt x="2863" y="1595"/>
                    <a:pt x="2869" y="1602"/>
                  </a:cubicBezTo>
                  <a:cubicBezTo>
                    <a:pt x="2869" y="1585"/>
                    <a:pt x="2861" y="1579"/>
                    <a:pt x="2848" y="1579"/>
                  </a:cubicBezTo>
                  <a:close/>
                  <a:moveTo>
                    <a:pt x="3570" y="2036"/>
                  </a:moveTo>
                  <a:lnTo>
                    <a:pt x="3570" y="2036"/>
                  </a:lnTo>
                  <a:cubicBezTo>
                    <a:pt x="3568" y="2038"/>
                    <a:pt x="3567" y="2041"/>
                    <a:pt x="3566" y="2044"/>
                  </a:cubicBezTo>
                  <a:lnTo>
                    <a:pt x="3566" y="2044"/>
                  </a:lnTo>
                  <a:cubicBezTo>
                    <a:pt x="3576" y="2060"/>
                    <a:pt x="3588" y="2079"/>
                    <a:pt x="3603" y="2102"/>
                  </a:cubicBezTo>
                  <a:lnTo>
                    <a:pt x="3570" y="2036"/>
                  </a:lnTo>
                  <a:close/>
                  <a:moveTo>
                    <a:pt x="6605" y="6005"/>
                  </a:moveTo>
                  <a:lnTo>
                    <a:pt x="6622" y="6057"/>
                  </a:lnTo>
                  <a:lnTo>
                    <a:pt x="6622" y="6057"/>
                  </a:lnTo>
                  <a:cubicBezTo>
                    <a:pt x="6605" y="6035"/>
                    <a:pt x="6583" y="6027"/>
                    <a:pt x="6605" y="6005"/>
                  </a:cubicBezTo>
                  <a:close/>
                  <a:moveTo>
                    <a:pt x="1201" y="1"/>
                  </a:moveTo>
                  <a:cubicBezTo>
                    <a:pt x="1101" y="34"/>
                    <a:pt x="67" y="868"/>
                    <a:pt x="34" y="935"/>
                  </a:cubicBezTo>
                  <a:lnTo>
                    <a:pt x="0" y="868"/>
                  </a:lnTo>
                  <a:lnTo>
                    <a:pt x="0" y="868"/>
                  </a:lnTo>
                  <a:cubicBezTo>
                    <a:pt x="0" y="935"/>
                    <a:pt x="0" y="968"/>
                    <a:pt x="34" y="968"/>
                  </a:cubicBezTo>
                  <a:lnTo>
                    <a:pt x="67" y="935"/>
                  </a:lnTo>
                  <a:cubicBezTo>
                    <a:pt x="101" y="968"/>
                    <a:pt x="67" y="968"/>
                    <a:pt x="101" y="1002"/>
                  </a:cubicBezTo>
                  <a:cubicBezTo>
                    <a:pt x="91" y="1011"/>
                    <a:pt x="81" y="1015"/>
                    <a:pt x="71" y="1015"/>
                  </a:cubicBezTo>
                  <a:cubicBezTo>
                    <a:pt x="48" y="1015"/>
                    <a:pt x="24" y="992"/>
                    <a:pt x="0" y="968"/>
                  </a:cubicBezTo>
                  <a:lnTo>
                    <a:pt x="0" y="968"/>
                  </a:lnTo>
                  <a:cubicBezTo>
                    <a:pt x="34" y="1002"/>
                    <a:pt x="34" y="1035"/>
                    <a:pt x="67" y="1035"/>
                  </a:cubicBezTo>
                  <a:cubicBezTo>
                    <a:pt x="67" y="1102"/>
                    <a:pt x="34" y="1102"/>
                    <a:pt x="67" y="1135"/>
                  </a:cubicBezTo>
                  <a:cubicBezTo>
                    <a:pt x="101" y="1135"/>
                    <a:pt x="167" y="1168"/>
                    <a:pt x="201" y="1202"/>
                  </a:cubicBezTo>
                  <a:cubicBezTo>
                    <a:pt x="234" y="1302"/>
                    <a:pt x="367" y="1302"/>
                    <a:pt x="401" y="1368"/>
                  </a:cubicBezTo>
                  <a:cubicBezTo>
                    <a:pt x="401" y="1435"/>
                    <a:pt x="501" y="1469"/>
                    <a:pt x="501" y="1502"/>
                  </a:cubicBezTo>
                  <a:cubicBezTo>
                    <a:pt x="501" y="1502"/>
                    <a:pt x="501" y="1469"/>
                    <a:pt x="534" y="1469"/>
                  </a:cubicBezTo>
                  <a:cubicBezTo>
                    <a:pt x="568" y="1535"/>
                    <a:pt x="601" y="1535"/>
                    <a:pt x="601" y="1602"/>
                  </a:cubicBezTo>
                  <a:lnTo>
                    <a:pt x="701" y="1602"/>
                  </a:lnTo>
                  <a:cubicBezTo>
                    <a:pt x="868" y="1769"/>
                    <a:pt x="1568" y="2436"/>
                    <a:pt x="1735" y="2603"/>
                  </a:cubicBezTo>
                  <a:cubicBezTo>
                    <a:pt x="1969" y="2836"/>
                    <a:pt x="2536" y="3437"/>
                    <a:pt x="2802" y="3670"/>
                  </a:cubicBezTo>
                  <a:cubicBezTo>
                    <a:pt x="2802" y="3770"/>
                    <a:pt x="2903" y="3804"/>
                    <a:pt x="2903" y="3837"/>
                  </a:cubicBezTo>
                  <a:cubicBezTo>
                    <a:pt x="2903" y="3804"/>
                    <a:pt x="2903" y="3804"/>
                    <a:pt x="2936" y="3804"/>
                  </a:cubicBezTo>
                  <a:cubicBezTo>
                    <a:pt x="2990" y="3872"/>
                    <a:pt x="3006" y="3884"/>
                    <a:pt x="3014" y="3884"/>
                  </a:cubicBezTo>
                  <a:cubicBezTo>
                    <a:pt x="3019" y="3884"/>
                    <a:pt x="3022" y="3880"/>
                    <a:pt x="3028" y="3880"/>
                  </a:cubicBezTo>
                  <a:cubicBezTo>
                    <a:pt x="3037" y="3880"/>
                    <a:pt x="3055" y="3889"/>
                    <a:pt x="3103" y="3937"/>
                  </a:cubicBezTo>
                  <a:cubicBezTo>
                    <a:pt x="3269" y="4037"/>
                    <a:pt x="3770" y="4771"/>
                    <a:pt x="3870" y="4938"/>
                  </a:cubicBezTo>
                  <a:cubicBezTo>
                    <a:pt x="4003" y="4971"/>
                    <a:pt x="4037" y="5104"/>
                    <a:pt x="4103" y="5171"/>
                  </a:cubicBezTo>
                  <a:cubicBezTo>
                    <a:pt x="4203" y="5271"/>
                    <a:pt x="4537" y="5772"/>
                    <a:pt x="4604" y="5872"/>
                  </a:cubicBezTo>
                  <a:cubicBezTo>
                    <a:pt x="4704" y="5972"/>
                    <a:pt x="4637" y="5972"/>
                    <a:pt x="4704" y="6038"/>
                  </a:cubicBezTo>
                  <a:cubicBezTo>
                    <a:pt x="4713" y="6030"/>
                    <a:pt x="4724" y="6025"/>
                    <a:pt x="4737" y="6025"/>
                  </a:cubicBezTo>
                  <a:cubicBezTo>
                    <a:pt x="4773" y="6025"/>
                    <a:pt x="4822" y="6056"/>
                    <a:pt x="4871" y="6105"/>
                  </a:cubicBezTo>
                  <a:cubicBezTo>
                    <a:pt x="4904" y="6139"/>
                    <a:pt x="5037" y="6172"/>
                    <a:pt x="5071" y="6272"/>
                  </a:cubicBezTo>
                  <a:lnTo>
                    <a:pt x="5037" y="6272"/>
                  </a:lnTo>
                  <a:cubicBezTo>
                    <a:pt x="5104" y="6305"/>
                    <a:pt x="5204" y="6439"/>
                    <a:pt x="5204" y="6472"/>
                  </a:cubicBezTo>
                  <a:cubicBezTo>
                    <a:pt x="5238" y="6606"/>
                    <a:pt x="5304" y="6772"/>
                    <a:pt x="5438" y="6872"/>
                  </a:cubicBezTo>
                  <a:lnTo>
                    <a:pt x="5404" y="7039"/>
                  </a:lnTo>
                  <a:cubicBezTo>
                    <a:pt x="5404" y="7039"/>
                    <a:pt x="6538" y="6472"/>
                    <a:pt x="6639" y="6139"/>
                  </a:cubicBezTo>
                  <a:lnTo>
                    <a:pt x="6705" y="6139"/>
                  </a:lnTo>
                  <a:lnTo>
                    <a:pt x="6639" y="6105"/>
                  </a:lnTo>
                  <a:cubicBezTo>
                    <a:pt x="6630" y="6088"/>
                    <a:pt x="6626" y="6075"/>
                    <a:pt x="6625" y="6066"/>
                  </a:cubicBezTo>
                  <a:lnTo>
                    <a:pt x="6625" y="6066"/>
                  </a:lnTo>
                  <a:lnTo>
                    <a:pt x="6639" y="6105"/>
                  </a:lnTo>
                  <a:cubicBezTo>
                    <a:pt x="6639" y="6086"/>
                    <a:pt x="6633" y="6072"/>
                    <a:pt x="6626" y="6061"/>
                  </a:cubicBezTo>
                  <a:lnTo>
                    <a:pt x="6626" y="6061"/>
                  </a:lnTo>
                  <a:cubicBezTo>
                    <a:pt x="6628" y="6038"/>
                    <a:pt x="6659" y="6038"/>
                    <a:pt x="6705" y="6038"/>
                  </a:cubicBezTo>
                  <a:cubicBezTo>
                    <a:pt x="6639" y="6038"/>
                    <a:pt x="6605" y="6005"/>
                    <a:pt x="6605" y="5972"/>
                  </a:cubicBezTo>
                  <a:cubicBezTo>
                    <a:pt x="6572" y="5938"/>
                    <a:pt x="6639" y="5938"/>
                    <a:pt x="6605" y="5872"/>
                  </a:cubicBezTo>
                  <a:cubicBezTo>
                    <a:pt x="6438" y="5605"/>
                    <a:pt x="6272" y="5305"/>
                    <a:pt x="6071" y="5004"/>
                  </a:cubicBezTo>
                  <a:lnTo>
                    <a:pt x="6105" y="5004"/>
                  </a:lnTo>
                  <a:cubicBezTo>
                    <a:pt x="6038" y="4938"/>
                    <a:pt x="5971" y="4838"/>
                    <a:pt x="5905" y="4804"/>
                  </a:cubicBezTo>
                  <a:lnTo>
                    <a:pt x="5905" y="4704"/>
                  </a:lnTo>
                  <a:cubicBezTo>
                    <a:pt x="5905" y="4704"/>
                    <a:pt x="5805" y="4637"/>
                    <a:pt x="5738" y="4504"/>
                  </a:cubicBezTo>
                  <a:cubicBezTo>
                    <a:pt x="5705" y="4170"/>
                    <a:pt x="5604" y="4104"/>
                    <a:pt x="5604" y="4104"/>
                  </a:cubicBezTo>
                  <a:lnTo>
                    <a:pt x="5571" y="4137"/>
                  </a:lnTo>
                  <a:cubicBezTo>
                    <a:pt x="5504" y="4037"/>
                    <a:pt x="5604" y="4037"/>
                    <a:pt x="5538" y="4004"/>
                  </a:cubicBezTo>
                  <a:lnTo>
                    <a:pt x="5538" y="4004"/>
                  </a:lnTo>
                  <a:cubicBezTo>
                    <a:pt x="5529" y="4007"/>
                    <a:pt x="5520" y="4008"/>
                    <a:pt x="5513" y="4008"/>
                  </a:cubicBezTo>
                  <a:cubicBezTo>
                    <a:pt x="5437" y="4008"/>
                    <a:pt x="5432" y="3870"/>
                    <a:pt x="5371" y="3870"/>
                  </a:cubicBezTo>
                  <a:lnTo>
                    <a:pt x="5371" y="3837"/>
                  </a:lnTo>
                  <a:cubicBezTo>
                    <a:pt x="5338" y="3837"/>
                    <a:pt x="5338" y="3804"/>
                    <a:pt x="5271" y="3804"/>
                  </a:cubicBezTo>
                  <a:lnTo>
                    <a:pt x="5271" y="3837"/>
                  </a:lnTo>
                  <a:lnTo>
                    <a:pt x="5238" y="3804"/>
                  </a:lnTo>
                  <a:cubicBezTo>
                    <a:pt x="5238" y="3770"/>
                    <a:pt x="5238" y="3770"/>
                    <a:pt x="5271" y="3770"/>
                  </a:cubicBezTo>
                  <a:cubicBezTo>
                    <a:pt x="5204" y="3603"/>
                    <a:pt x="4704" y="2936"/>
                    <a:pt x="4537" y="2803"/>
                  </a:cubicBezTo>
                  <a:lnTo>
                    <a:pt x="4537" y="2803"/>
                  </a:lnTo>
                  <a:cubicBezTo>
                    <a:pt x="4537" y="2836"/>
                    <a:pt x="4570" y="2870"/>
                    <a:pt x="4537" y="2936"/>
                  </a:cubicBezTo>
                  <a:cubicBezTo>
                    <a:pt x="4508" y="2936"/>
                    <a:pt x="4504" y="2863"/>
                    <a:pt x="4462" y="2863"/>
                  </a:cubicBezTo>
                  <a:cubicBezTo>
                    <a:pt x="4455" y="2863"/>
                    <a:pt x="4446" y="2865"/>
                    <a:pt x="4437" y="2870"/>
                  </a:cubicBezTo>
                  <a:cubicBezTo>
                    <a:pt x="4504" y="2803"/>
                    <a:pt x="4404" y="2803"/>
                    <a:pt x="4437" y="2703"/>
                  </a:cubicBezTo>
                  <a:lnTo>
                    <a:pt x="4437" y="2703"/>
                  </a:lnTo>
                  <a:lnTo>
                    <a:pt x="4404" y="2769"/>
                  </a:lnTo>
                  <a:lnTo>
                    <a:pt x="4404" y="2703"/>
                  </a:lnTo>
                  <a:cubicBezTo>
                    <a:pt x="4237" y="2603"/>
                    <a:pt x="4370" y="2669"/>
                    <a:pt x="4237" y="2536"/>
                  </a:cubicBezTo>
                  <a:cubicBezTo>
                    <a:pt x="4170" y="2469"/>
                    <a:pt x="4070" y="2469"/>
                    <a:pt x="4037" y="2436"/>
                  </a:cubicBezTo>
                  <a:cubicBezTo>
                    <a:pt x="4037" y="2436"/>
                    <a:pt x="4037" y="2469"/>
                    <a:pt x="4003" y="2469"/>
                  </a:cubicBezTo>
                  <a:cubicBezTo>
                    <a:pt x="4037" y="2436"/>
                    <a:pt x="3903" y="2436"/>
                    <a:pt x="3937" y="2369"/>
                  </a:cubicBezTo>
                  <a:cubicBezTo>
                    <a:pt x="3910" y="2369"/>
                    <a:pt x="3883" y="2326"/>
                    <a:pt x="3857" y="2326"/>
                  </a:cubicBezTo>
                  <a:cubicBezTo>
                    <a:pt x="3850" y="2326"/>
                    <a:pt x="3843" y="2329"/>
                    <a:pt x="3837" y="2336"/>
                  </a:cubicBezTo>
                  <a:cubicBezTo>
                    <a:pt x="3837" y="2302"/>
                    <a:pt x="3770" y="2269"/>
                    <a:pt x="3837" y="2269"/>
                  </a:cubicBezTo>
                  <a:cubicBezTo>
                    <a:pt x="3837" y="2202"/>
                    <a:pt x="3770" y="2202"/>
                    <a:pt x="3770" y="2202"/>
                  </a:cubicBezTo>
                  <a:lnTo>
                    <a:pt x="3770" y="2269"/>
                  </a:lnTo>
                  <a:cubicBezTo>
                    <a:pt x="3703" y="2169"/>
                    <a:pt x="3703" y="2136"/>
                    <a:pt x="3603" y="2136"/>
                  </a:cubicBezTo>
                  <a:lnTo>
                    <a:pt x="3603" y="2169"/>
                  </a:lnTo>
                  <a:cubicBezTo>
                    <a:pt x="3571" y="2137"/>
                    <a:pt x="3539" y="2105"/>
                    <a:pt x="3566" y="2044"/>
                  </a:cubicBezTo>
                  <a:lnTo>
                    <a:pt x="3566" y="2044"/>
                  </a:lnTo>
                  <a:cubicBezTo>
                    <a:pt x="3531" y="1989"/>
                    <a:pt x="3513" y="1969"/>
                    <a:pt x="3436" y="1969"/>
                  </a:cubicBezTo>
                  <a:lnTo>
                    <a:pt x="3436" y="2002"/>
                  </a:lnTo>
                  <a:cubicBezTo>
                    <a:pt x="3336" y="1969"/>
                    <a:pt x="2936" y="1635"/>
                    <a:pt x="2836" y="1602"/>
                  </a:cubicBezTo>
                  <a:lnTo>
                    <a:pt x="2836" y="1669"/>
                  </a:lnTo>
                  <a:lnTo>
                    <a:pt x="2736" y="1635"/>
                  </a:lnTo>
                  <a:cubicBezTo>
                    <a:pt x="2736" y="1635"/>
                    <a:pt x="2808" y="1581"/>
                    <a:pt x="2846" y="1579"/>
                  </a:cubicBezTo>
                  <a:lnTo>
                    <a:pt x="2846" y="1579"/>
                  </a:lnTo>
                  <a:cubicBezTo>
                    <a:pt x="2675" y="1408"/>
                    <a:pt x="2099" y="828"/>
                    <a:pt x="2035" y="701"/>
                  </a:cubicBezTo>
                  <a:cubicBezTo>
                    <a:pt x="2002" y="635"/>
                    <a:pt x="2069" y="668"/>
                    <a:pt x="2069" y="635"/>
                  </a:cubicBezTo>
                  <a:cubicBezTo>
                    <a:pt x="2035" y="618"/>
                    <a:pt x="2027" y="618"/>
                    <a:pt x="2023" y="618"/>
                  </a:cubicBezTo>
                  <a:cubicBezTo>
                    <a:pt x="2019" y="618"/>
                    <a:pt x="2019" y="618"/>
                    <a:pt x="2002" y="601"/>
                  </a:cubicBezTo>
                  <a:cubicBezTo>
                    <a:pt x="2002" y="601"/>
                    <a:pt x="2006" y="592"/>
                    <a:pt x="2012" y="584"/>
                  </a:cubicBezTo>
                  <a:lnTo>
                    <a:pt x="2012" y="584"/>
                  </a:lnTo>
                  <a:cubicBezTo>
                    <a:pt x="2017" y="594"/>
                    <a:pt x="2024" y="601"/>
                    <a:pt x="2035" y="601"/>
                  </a:cubicBezTo>
                  <a:cubicBezTo>
                    <a:pt x="2035" y="579"/>
                    <a:pt x="2032" y="572"/>
                    <a:pt x="2027" y="572"/>
                  </a:cubicBezTo>
                  <a:cubicBezTo>
                    <a:pt x="2022" y="572"/>
                    <a:pt x="2017" y="578"/>
                    <a:pt x="2012" y="584"/>
                  </a:cubicBezTo>
                  <a:lnTo>
                    <a:pt x="2012" y="584"/>
                  </a:lnTo>
                  <a:cubicBezTo>
                    <a:pt x="2002" y="565"/>
                    <a:pt x="2002" y="535"/>
                    <a:pt x="2002" y="535"/>
                  </a:cubicBezTo>
                  <a:cubicBezTo>
                    <a:pt x="2002" y="601"/>
                    <a:pt x="1935" y="635"/>
                    <a:pt x="1935" y="668"/>
                  </a:cubicBezTo>
                  <a:lnTo>
                    <a:pt x="1902" y="601"/>
                  </a:lnTo>
                  <a:lnTo>
                    <a:pt x="1935" y="535"/>
                  </a:lnTo>
                  <a:lnTo>
                    <a:pt x="1935" y="535"/>
                  </a:lnTo>
                  <a:cubicBezTo>
                    <a:pt x="1935" y="535"/>
                    <a:pt x="1902" y="556"/>
                    <a:pt x="1862" y="556"/>
                  </a:cubicBezTo>
                  <a:cubicBezTo>
                    <a:pt x="1832" y="556"/>
                    <a:pt x="1797" y="544"/>
                    <a:pt x="1768" y="501"/>
                  </a:cubicBezTo>
                  <a:cubicBezTo>
                    <a:pt x="1702" y="368"/>
                    <a:pt x="1568" y="301"/>
                    <a:pt x="1502" y="201"/>
                  </a:cubicBezTo>
                  <a:lnTo>
                    <a:pt x="1568" y="201"/>
                  </a:lnTo>
                  <a:lnTo>
                    <a:pt x="1535" y="168"/>
                  </a:lnTo>
                  <a:cubicBezTo>
                    <a:pt x="1535" y="175"/>
                    <a:pt x="1533" y="177"/>
                    <a:pt x="1531" y="177"/>
                  </a:cubicBezTo>
                  <a:cubicBezTo>
                    <a:pt x="1525" y="177"/>
                    <a:pt x="1512" y="158"/>
                    <a:pt x="1505" y="158"/>
                  </a:cubicBezTo>
                  <a:cubicBezTo>
                    <a:pt x="1503" y="158"/>
                    <a:pt x="1502" y="161"/>
                    <a:pt x="1502" y="168"/>
                  </a:cubicBezTo>
                  <a:cubicBezTo>
                    <a:pt x="1368" y="168"/>
                    <a:pt x="133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611200" y="1268025"/>
              <a:ext cx="228525" cy="107600"/>
            </a:xfrm>
            <a:custGeom>
              <a:avLst/>
              <a:gdLst/>
              <a:ahLst/>
              <a:cxnLst/>
              <a:rect l="l" t="t" r="r" b="b"/>
              <a:pathLst>
                <a:path w="9141" h="4304" extrusionOk="0">
                  <a:moveTo>
                    <a:pt x="6005" y="701"/>
                  </a:moveTo>
                  <a:cubicBezTo>
                    <a:pt x="6000" y="701"/>
                    <a:pt x="5996" y="702"/>
                    <a:pt x="5992" y="705"/>
                  </a:cubicBezTo>
                  <a:lnTo>
                    <a:pt x="5992" y="705"/>
                  </a:lnTo>
                  <a:cubicBezTo>
                    <a:pt x="5997" y="703"/>
                    <a:pt x="6001" y="702"/>
                    <a:pt x="6005" y="701"/>
                  </a:cubicBezTo>
                  <a:close/>
                  <a:moveTo>
                    <a:pt x="8473" y="0"/>
                  </a:moveTo>
                  <a:cubicBezTo>
                    <a:pt x="8073" y="34"/>
                    <a:pt x="7706" y="100"/>
                    <a:pt x="7339" y="200"/>
                  </a:cubicBezTo>
                  <a:lnTo>
                    <a:pt x="7339" y="167"/>
                  </a:lnTo>
                  <a:cubicBezTo>
                    <a:pt x="7206" y="200"/>
                    <a:pt x="7139" y="200"/>
                    <a:pt x="7039" y="267"/>
                  </a:cubicBezTo>
                  <a:cubicBezTo>
                    <a:pt x="7006" y="267"/>
                    <a:pt x="7006" y="200"/>
                    <a:pt x="7006" y="200"/>
                  </a:cubicBezTo>
                  <a:cubicBezTo>
                    <a:pt x="7006" y="200"/>
                    <a:pt x="6872" y="267"/>
                    <a:pt x="6705" y="300"/>
                  </a:cubicBezTo>
                  <a:cubicBezTo>
                    <a:pt x="6639" y="300"/>
                    <a:pt x="6572" y="334"/>
                    <a:pt x="6505" y="334"/>
                  </a:cubicBezTo>
                  <a:cubicBezTo>
                    <a:pt x="6572" y="534"/>
                    <a:pt x="6539" y="534"/>
                    <a:pt x="6539" y="534"/>
                  </a:cubicBezTo>
                  <a:lnTo>
                    <a:pt x="6539" y="634"/>
                  </a:lnTo>
                  <a:cubicBezTo>
                    <a:pt x="6523" y="638"/>
                    <a:pt x="6511" y="639"/>
                    <a:pt x="6501" y="639"/>
                  </a:cubicBezTo>
                  <a:cubicBezTo>
                    <a:pt x="6443" y="639"/>
                    <a:pt x="6467" y="582"/>
                    <a:pt x="6429" y="582"/>
                  </a:cubicBezTo>
                  <a:cubicBezTo>
                    <a:pt x="6417" y="582"/>
                    <a:pt x="6399" y="587"/>
                    <a:pt x="6372" y="601"/>
                  </a:cubicBezTo>
                  <a:cubicBezTo>
                    <a:pt x="6372" y="667"/>
                    <a:pt x="6205" y="634"/>
                    <a:pt x="6172" y="667"/>
                  </a:cubicBezTo>
                  <a:cubicBezTo>
                    <a:pt x="6172" y="667"/>
                    <a:pt x="6138" y="667"/>
                    <a:pt x="6138" y="634"/>
                  </a:cubicBezTo>
                  <a:cubicBezTo>
                    <a:pt x="6138" y="667"/>
                    <a:pt x="6072" y="667"/>
                    <a:pt x="6038" y="667"/>
                  </a:cubicBezTo>
                  <a:lnTo>
                    <a:pt x="6072" y="701"/>
                  </a:lnTo>
                  <a:lnTo>
                    <a:pt x="6005" y="767"/>
                  </a:lnTo>
                  <a:cubicBezTo>
                    <a:pt x="5977" y="767"/>
                    <a:pt x="5972" y="719"/>
                    <a:pt x="5992" y="705"/>
                  </a:cubicBezTo>
                  <a:lnTo>
                    <a:pt x="5992" y="705"/>
                  </a:lnTo>
                  <a:cubicBezTo>
                    <a:pt x="5768" y="774"/>
                    <a:pt x="4867" y="935"/>
                    <a:pt x="4704" y="1001"/>
                  </a:cubicBezTo>
                  <a:cubicBezTo>
                    <a:pt x="4721" y="1018"/>
                    <a:pt x="4746" y="1018"/>
                    <a:pt x="4771" y="1018"/>
                  </a:cubicBezTo>
                  <a:cubicBezTo>
                    <a:pt x="4796" y="1018"/>
                    <a:pt x="4821" y="1018"/>
                    <a:pt x="4837" y="1034"/>
                  </a:cubicBezTo>
                  <a:cubicBezTo>
                    <a:pt x="4821" y="1068"/>
                    <a:pt x="4796" y="1068"/>
                    <a:pt x="4775" y="1068"/>
                  </a:cubicBezTo>
                  <a:cubicBezTo>
                    <a:pt x="4754" y="1068"/>
                    <a:pt x="4737" y="1068"/>
                    <a:pt x="4737" y="1101"/>
                  </a:cubicBezTo>
                  <a:cubicBezTo>
                    <a:pt x="4721" y="1051"/>
                    <a:pt x="4696" y="1051"/>
                    <a:pt x="4662" y="1051"/>
                  </a:cubicBezTo>
                  <a:cubicBezTo>
                    <a:pt x="4629" y="1051"/>
                    <a:pt x="4587" y="1051"/>
                    <a:pt x="4537" y="1001"/>
                  </a:cubicBezTo>
                  <a:lnTo>
                    <a:pt x="4537" y="1034"/>
                  </a:lnTo>
                  <a:lnTo>
                    <a:pt x="4504" y="1001"/>
                  </a:lnTo>
                  <a:cubicBezTo>
                    <a:pt x="4404" y="1068"/>
                    <a:pt x="4395" y="1076"/>
                    <a:pt x="4383" y="1076"/>
                  </a:cubicBezTo>
                  <a:cubicBezTo>
                    <a:pt x="4379" y="1076"/>
                    <a:pt x="4374" y="1075"/>
                    <a:pt x="4365" y="1075"/>
                  </a:cubicBezTo>
                  <a:cubicBezTo>
                    <a:pt x="4348" y="1075"/>
                    <a:pt x="4315" y="1079"/>
                    <a:pt x="4237" y="1101"/>
                  </a:cubicBezTo>
                  <a:cubicBezTo>
                    <a:pt x="4137" y="1134"/>
                    <a:pt x="4070" y="1201"/>
                    <a:pt x="4003" y="1201"/>
                  </a:cubicBezTo>
                  <a:cubicBezTo>
                    <a:pt x="4003" y="1201"/>
                    <a:pt x="4037" y="1201"/>
                    <a:pt x="4003" y="1234"/>
                  </a:cubicBezTo>
                  <a:cubicBezTo>
                    <a:pt x="4003" y="1229"/>
                    <a:pt x="4001" y="1227"/>
                    <a:pt x="3997" y="1227"/>
                  </a:cubicBezTo>
                  <a:cubicBezTo>
                    <a:pt x="3982" y="1227"/>
                    <a:pt x="3943" y="1258"/>
                    <a:pt x="3920" y="1258"/>
                  </a:cubicBezTo>
                  <a:cubicBezTo>
                    <a:pt x="3910" y="1258"/>
                    <a:pt x="3903" y="1252"/>
                    <a:pt x="3903" y="1234"/>
                  </a:cubicBezTo>
                  <a:cubicBezTo>
                    <a:pt x="3870" y="1234"/>
                    <a:pt x="3803" y="1301"/>
                    <a:pt x="3837" y="1334"/>
                  </a:cubicBezTo>
                  <a:cubicBezTo>
                    <a:pt x="3820" y="1318"/>
                    <a:pt x="3787" y="1318"/>
                    <a:pt x="3762" y="1318"/>
                  </a:cubicBezTo>
                  <a:cubicBezTo>
                    <a:pt x="3737" y="1318"/>
                    <a:pt x="3720" y="1318"/>
                    <a:pt x="3737" y="1301"/>
                  </a:cubicBezTo>
                  <a:cubicBezTo>
                    <a:pt x="3703" y="1301"/>
                    <a:pt x="3703" y="1301"/>
                    <a:pt x="3670" y="1334"/>
                  </a:cubicBezTo>
                  <a:lnTo>
                    <a:pt x="3703" y="1334"/>
                  </a:lnTo>
                  <a:cubicBezTo>
                    <a:pt x="3637" y="1368"/>
                    <a:pt x="3536" y="1334"/>
                    <a:pt x="3503" y="1401"/>
                  </a:cubicBezTo>
                  <a:lnTo>
                    <a:pt x="3536" y="1401"/>
                  </a:lnTo>
                  <a:cubicBezTo>
                    <a:pt x="3520" y="1435"/>
                    <a:pt x="3486" y="1451"/>
                    <a:pt x="3453" y="1451"/>
                  </a:cubicBezTo>
                  <a:cubicBezTo>
                    <a:pt x="3420" y="1451"/>
                    <a:pt x="3386" y="1435"/>
                    <a:pt x="3370" y="1401"/>
                  </a:cubicBezTo>
                  <a:lnTo>
                    <a:pt x="3403" y="1368"/>
                  </a:lnTo>
                  <a:lnTo>
                    <a:pt x="3403" y="1368"/>
                  </a:lnTo>
                  <a:cubicBezTo>
                    <a:pt x="3336" y="1401"/>
                    <a:pt x="3236" y="1401"/>
                    <a:pt x="3170" y="1501"/>
                  </a:cubicBezTo>
                  <a:lnTo>
                    <a:pt x="3203" y="1501"/>
                  </a:lnTo>
                  <a:cubicBezTo>
                    <a:pt x="3136" y="1601"/>
                    <a:pt x="2569" y="1801"/>
                    <a:pt x="2502" y="1935"/>
                  </a:cubicBezTo>
                  <a:lnTo>
                    <a:pt x="2536" y="1968"/>
                  </a:lnTo>
                  <a:lnTo>
                    <a:pt x="2469" y="2035"/>
                  </a:lnTo>
                  <a:lnTo>
                    <a:pt x="2469" y="1868"/>
                  </a:lnTo>
                  <a:cubicBezTo>
                    <a:pt x="2302" y="1902"/>
                    <a:pt x="1368" y="2235"/>
                    <a:pt x="1168" y="2302"/>
                  </a:cubicBezTo>
                  <a:cubicBezTo>
                    <a:pt x="1068" y="2302"/>
                    <a:pt x="1135" y="2202"/>
                    <a:pt x="1135" y="2202"/>
                  </a:cubicBezTo>
                  <a:lnTo>
                    <a:pt x="1135" y="2202"/>
                  </a:lnTo>
                  <a:cubicBezTo>
                    <a:pt x="1035" y="2235"/>
                    <a:pt x="1135" y="2235"/>
                    <a:pt x="1035" y="2302"/>
                  </a:cubicBezTo>
                  <a:cubicBezTo>
                    <a:pt x="1001" y="2302"/>
                    <a:pt x="1035" y="2235"/>
                    <a:pt x="1035" y="2235"/>
                  </a:cubicBezTo>
                  <a:cubicBezTo>
                    <a:pt x="1001" y="2235"/>
                    <a:pt x="1001" y="2235"/>
                    <a:pt x="1001" y="2302"/>
                  </a:cubicBezTo>
                  <a:cubicBezTo>
                    <a:pt x="1035" y="2302"/>
                    <a:pt x="1035" y="2369"/>
                    <a:pt x="1068" y="2369"/>
                  </a:cubicBezTo>
                  <a:lnTo>
                    <a:pt x="1001" y="2402"/>
                  </a:lnTo>
                  <a:lnTo>
                    <a:pt x="1001" y="2369"/>
                  </a:lnTo>
                  <a:cubicBezTo>
                    <a:pt x="1001" y="2369"/>
                    <a:pt x="1001" y="2502"/>
                    <a:pt x="868" y="2502"/>
                  </a:cubicBezTo>
                  <a:cubicBezTo>
                    <a:pt x="701" y="2535"/>
                    <a:pt x="568" y="2569"/>
                    <a:pt x="401" y="2635"/>
                  </a:cubicBezTo>
                  <a:cubicBezTo>
                    <a:pt x="401" y="2569"/>
                    <a:pt x="468" y="2569"/>
                    <a:pt x="468" y="2535"/>
                  </a:cubicBezTo>
                  <a:lnTo>
                    <a:pt x="368" y="2535"/>
                  </a:lnTo>
                  <a:cubicBezTo>
                    <a:pt x="401" y="2569"/>
                    <a:pt x="334" y="2569"/>
                    <a:pt x="334" y="2569"/>
                  </a:cubicBezTo>
                  <a:cubicBezTo>
                    <a:pt x="234" y="2702"/>
                    <a:pt x="67" y="2669"/>
                    <a:pt x="1" y="2735"/>
                  </a:cubicBezTo>
                  <a:cubicBezTo>
                    <a:pt x="1" y="2836"/>
                    <a:pt x="234" y="4136"/>
                    <a:pt x="234" y="4237"/>
                  </a:cubicBezTo>
                  <a:lnTo>
                    <a:pt x="234" y="4203"/>
                  </a:lnTo>
                  <a:cubicBezTo>
                    <a:pt x="255" y="4196"/>
                    <a:pt x="270" y="4194"/>
                    <a:pt x="282" y="4194"/>
                  </a:cubicBezTo>
                  <a:cubicBezTo>
                    <a:pt x="312" y="4194"/>
                    <a:pt x="312" y="4213"/>
                    <a:pt x="320" y="4213"/>
                  </a:cubicBezTo>
                  <a:cubicBezTo>
                    <a:pt x="323" y="4213"/>
                    <a:pt x="327" y="4210"/>
                    <a:pt x="334" y="4203"/>
                  </a:cubicBezTo>
                  <a:lnTo>
                    <a:pt x="334" y="4203"/>
                  </a:lnTo>
                  <a:cubicBezTo>
                    <a:pt x="334" y="4237"/>
                    <a:pt x="301" y="4303"/>
                    <a:pt x="234" y="4303"/>
                  </a:cubicBezTo>
                  <a:cubicBezTo>
                    <a:pt x="301" y="4303"/>
                    <a:pt x="368" y="4303"/>
                    <a:pt x="368" y="4237"/>
                  </a:cubicBezTo>
                  <a:cubicBezTo>
                    <a:pt x="401" y="4237"/>
                    <a:pt x="368" y="4303"/>
                    <a:pt x="468" y="4303"/>
                  </a:cubicBezTo>
                  <a:cubicBezTo>
                    <a:pt x="501" y="4237"/>
                    <a:pt x="534" y="4203"/>
                    <a:pt x="568" y="4203"/>
                  </a:cubicBezTo>
                  <a:cubicBezTo>
                    <a:pt x="701" y="4203"/>
                    <a:pt x="734" y="4070"/>
                    <a:pt x="835" y="4070"/>
                  </a:cubicBezTo>
                  <a:cubicBezTo>
                    <a:pt x="868" y="4070"/>
                    <a:pt x="968" y="4036"/>
                    <a:pt x="1001" y="4036"/>
                  </a:cubicBezTo>
                  <a:cubicBezTo>
                    <a:pt x="968" y="4036"/>
                    <a:pt x="968" y="4003"/>
                    <a:pt x="1001" y="4003"/>
                  </a:cubicBezTo>
                  <a:cubicBezTo>
                    <a:pt x="1068" y="4003"/>
                    <a:pt x="1135" y="3970"/>
                    <a:pt x="1201" y="3970"/>
                  </a:cubicBezTo>
                  <a:lnTo>
                    <a:pt x="1235" y="3936"/>
                  </a:lnTo>
                  <a:cubicBezTo>
                    <a:pt x="1502" y="3836"/>
                    <a:pt x="2536" y="3469"/>
                    <a:pt x="2803" y="3369"/>
                  </a:cubicBezTo>
                  <a:cubicBezTo>
                    <a:pt x="3203" y="3269"/>
                    <a:pt x="4003" y="3002"/>
                    <a:pt x="4404" y="2836"/>
                  </a:cubicBezTo>
                  <a:cubicBezTo>
                    <a:pt x="4433" y="2845"/>
                    <a:pt x="4459" y="2849"/>
                    <a:pt x="4485" y="2849"/>
                  </a:cubicBezTo>
                  <a:cubicBezTo>
                    <a:pt x="4546" y="2849"/>
                    <a:pt x="4600" y="2826"/>
                    <a:pt x="4671" y="2802"/>
                  </a:cubicBezTo>
                  <a:cubicBezTo>
                    <a:pt x="4637" y="2802"/>
                    <a:pt x="4637" y="2769"/>
                    <a:pt x="4671" y="2769"/>
                  </a:cubicBezTo>
                  <a:cubicBezTo>
                    <a:pt x="4871" y="2702"/>
                    <a:pt x="4671" y="2702"/>
                    <a:pt x="4871" y="2635"/>
                  </a:cubicBezTo>
                  <a:cubicBezTo>
                    <a:pt x="5138" y="2502"/>
                    <a:pt x="6038" y="2335"/>
                    <a:pt x="6238" y="2302"/>
                  </a:cubicBezTo>
                  <a:cubicBezTo>
                    <a:pt x="6338" y="2202"/>
                    <a:pt x="6505" y="2202"/>
                    <a:pt x="6639" y="2135"/>
                  </a:cubicBezTo>
                  <a:cubicBezTo>
                    <a:pt x="6739" y="2102"/>
                    <a:pt x="7473" y="1968"/>
                    <a:pt x="7573" y="1935"/>
                  </a:cubicBezTo>
                  <a:lnTo>
                    <a:pt x="7539" y="1935"/>
                  </a:lnTo>
                  <a:cubicBezTo>
                    <a:pt x="7584" y="1902"/>
                    <a:pt x="7613" y="1890"/>
                    <a:pt x="7636" y="1890"/>
                  </a:cubicBezTo>
                  <a:cubicBezTo>
                    <a:pt x="7680" y="1890"/>
                    <a:pt x="7695" y="1935"/>
                    <a:pt x="7739" y="1935"/>
                  </a:cubicBezTo>
                  <a:cubicBezTo>
                    <a:pt x="7706" y="1835"/>
                    <a:pt x="7840" y="1801"/>
                    <a:pt x="7873" y="1801"/>
                  </a:cubicBezTo>
                  <a:cubicBezTo>
                    <a:pt x="7906" y="1768"/>
                    <a:pt x="8040" y="1668"/>
                    <a:pt x="8173" y="1635"/>
                  </a:cubicBezTo>
                  <a:lnTo>
                    <a:pt x="8173" y="1668"/>
                  </a:lnTo>
                  <a:cubicBezTo>
                    <a:pt x="8240" y="1635"/>
                    <a:pt x="8407" y="1601"/>
                    <a:pt x="8473" y="1601"/>
                  </a:cubicBezTo>
                  <a:cubicBezTo>
                    <a:pt x="8573" y="1601"/>
                    <a:pt x="8840" y="1601"/>
                    <a:pt x="9007" y="1501"/>
                  </a:cubicBezTo>
                  <a:lnTo>
                    <a:pt x="9140" y="1601"/>
                  </a:lnTo>
                  <a:cubicBezTo>
                    <a:pt x="9140" y="1601"/>
                    <a:pt x="9040" y="300"/>
                    <a:pt x="8740" y="100"/>
                  </a:cubicBezTo>
                  <a:lnTo>
                    <a:pt x="8740" y="34"/>
                  </a:lnTo>
                  <a:lnTo>
                    <a:pt x="8707" y="34"/>
                  </a:lnTo>
                  <a:cubicBezTo>
                    <a:pt x="8662" y="34"/>
                    <a:pt x="8648" y="63"/>
                    <a:pt x="8643" y="63"/>
                  </a:cubicBezTo>
                  <a:cubicBezTo>
                    <a:pt x="8640" y="63"/>
                    <a:pt x="8640" y="56"/>
                    <a:pt x="8640" y="34"/>
                  </a:cubicBezTo>
                  <a:lnTo>
                    <a:pt x="8707" y="34"/>
                  </a:lnTo>
                  <a:cubicBezTo>
                    <a:pt x="8673" y="34"/>
                    <a:pt x="8673" y="0"/>
                    <a:pt x="8707" y="0"/>
                  </a:cubicBezTo>
                  <a:lnTo>
                    <a:pt x="8673" y="0"/>
                  </a:lnTo>
                  <a:cubicBezTo>
                    <a:pt x="8648" y="0"/>
                    <a:pt x="8605" y="56"/>
                    <a:pt x="8570" y="56"/>
                  </a:cubicBezTo>
                  <a:cubicBezTo>
                    <a:pt x="8559" y="56"/>
                    <a:pt x="8548" y="50"/>
                    <a:pt x="8540" y="34"/>
                  </a:cubicBezTo>
                  <a:cubicBezTo>
                    <a:pt x="8507" y="34"/>
                    <a:pt x="8540" y="0"/>
                    <a:pt x="8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244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41"/>
          <p:cNvGrpSpPr/>
          <p:nvPr/>
        </p:nvGrpSpPr>
        <p:grpSpPr>
          <a:xfrm>
            <a:off x="4912242" y="161055"/>
            <a:ext cx="4125432" cy="4900043"/>
            <a:chOff x="6105705" y="1684931"/>
            <a:chExt cx="2565576" cy="2450287"/>
          </a:xfrm>
        </p:grpSpPr>
        <p:sp>
          <p:nvSpPr>
            <p:cNvPr id="893" name="Google Shape;893;p4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extrusionOk="0">
                  <a:moveTo>
                    <a:pt x="1" y="1"/>
                  </a:moveTo>
                  <a:lnTo>
                    <a:pt x="1" y="64591"/>
                  </a:lnTo>
                  <a:cubicBezTo>
                    <a:pt x="1" y="65138"/>
                    <a:pt x="426" y="65534"/>
                    <a:pt x="943" y="65534"/>
                  </a:cubicBezTo>
                  <a:lnTo>
                    <a:pt x="88756" y="65534"/>
                  </a:lnTo>
                  <a:cubicBezTo>
                    <a:pt x="89273" y="65534"/>
                    <a:pt x="89699" y="65138"/>
                    <a:pt x="89699" y="64591"/>
                  </a:cubicBezTo>
                  <a:lnTo>
                    <a:pt x="89699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6106562" y="1972760"/>
              <a:ext cx="2564719" cy="2162458"/>
            </a:xfrm>
            <a:custGeom>
              <a:avLst/>
              <a:gdLst/>
              <a:ahLst/>
              <a:cxnLst/>
              <a:rect l="l" t="t" r="r" b="b"/>
              <a:pathLst>
                <a:path w="89699" h="65534" fill="none" extrusionOk="0">
                  <a:moveTo>
                    <a:pt x="88756" y="65534"/>
                  </a:moveTo>
                  <a:lnTo>
                    <a:pt x="943" y="65534"/>
                  </a:lnTo>
                  <a:cubicBezTo>
                    <a:pt x="426" y="65534"/>
                    <a:pt x="1" y="65138"/>
                    <a:pt x="1" y="64591"/>
                  </a:cubicBezTo>
                  <a:lnTo>
                    <a:pt x="1" y="1"/>
                  </a:lnTo>
                  <a:lnTo>
                    <a:pt x="89699" y="1"/>
                  </a:lnTo>
                  <a:lnTo>
                    <a:pt x="89699" y="64591"/>
                  </a:lnTo>
                  <a:cubicBezTo>
                    <a:pt x="89699" y="65138"/>
                    <a:pt x="89273" y="65534"/>
                    <a:pt x="88756" y="655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6105705" y="1684931"/>
              <a:ext cx="2565576" cy="287870"/>
            </a:xfrm>
            <a:custGeom>
              <a:avLst/>
              <a:gdLst/>
              <a:ahLst/>
              <a:cxnLst/>
              <a:rect l="l" t="t" r="r" b="b"/>
              <a:pathLst>
                <a:path w="89729" h="8724" extrusionOk="0">
                  <a:moveTo>
                    <a:pt x="2067" y="0"/>
                  </a:moveTo>
                  <a:cubicBezTo>
                    <a:pt x="912" y="0"/>
                    <a:pt x="0" y="942"/>
                    <a:pt x="0" y="2067"/>
                  </a:cubicBezTo>
                  <a:lnTo>
                    <a:pt x="0" y="8724"/>
                  </a:lnTo>
                  <a:lnTo>
                    <a:pt x="89729" y="8724"/>
                  </a:lnTo>
                  <a:lnTo>
                    <a:pt x="89729" y="2067"/>
                  </a:lnTo>
                  <a:cubicBezTo>
                    <a:pt x="89729" y="912"/>
                    <a:pt x="88786" y="0"/>
                    <a:pt x="8763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8395271" y="1735047"/>
              <a:ext cx="177560" cy="177560"/>
            </a:xfrm>
            <a:custGeom>
              <a:avLst/>
              <a:gdLst/>
              <a:ahLst/>
              <a:cxnLst/>
              <a:rect l="l" t="t" r="r" b="b"/>
              <a:pathLst>
                <a:path w="5381" h="5381" extrusionOk="0">
                  <a:moveTo>
                    <a:pt x="1" y="1"/>
                  </a:moveTo>
                  <a:lnTo>
                    <a:pt x="1" y="5381"/>
                  </a:lnTo>
                  <a:lnTo>
                    <a:pt x="5381" y="5381"/>
                  </a:lnTo>
                  <a:lnTo>
                    <a:pt x="538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0" y="1"/>
                  </a:moveTo>
                  <a:lnTo>
                    <a:pt x="2462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solidFill>
              <a:srgbClr val="FFEEE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8444437" y="1785203"/>
              <a:ext cx="81273" cy="78270"/>
            </a:xfrm>
            <a:custGeom>
              <a:avLst/>
              <a:gdLst/>
              <a:ahLst/>
              <a:cxnLst/>
              <a:rect l="l" t="t" r="r" b="b"/>
              <a:pathLst>
                <a:path w="2463" h="2372" fill="none" extrusionOk="0">
                  <a:moveTo>
                    <a:pt x="2462" y="1"/>
                  </a:moveTo>
                  <a:lnTo>
                    <a:pt x="0" y="237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7914870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>
              <a:off x="7948956" y="1871456"/>
              <a:ext cx="110377" cy="33"/>
            </a:xfrm>
            <a:custGeom>
              <a:avLst/>
              <a:gdLst/>
              <a:ahLst/>
              <a:cxnLst/>
              <a:rect l="l" t="t" r="r" b="b"/>
              <a:pathLst>
                <a:path w="3345" h="1" fill="none" extrusionOk="0">
                  <a:moveTo>
                    <a:pt x="1" y="1"/>
                  </a:moveTo>
                  <a:lnTo>
                    <a:pt x="3344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>
              <a:off x="8155582" y="1735047"/>
              <a:ext cx="178549" cy="177560"/>
            </a:xfrm>
            <a:custGeom>
              <a:avLst/>
              <a:gdLst/>
              <a:ahLst/>
              <a:cxnLst/>
              <a:rect l="l" t="t" r="r" b="b"/>
              <a:pathLst>
                <a:path w="5411" h="5381" extrusionOk="0">
                  <a:moveTo>
                    <a:pt x="0" y="1"/>
                  </a:moveTo>
                  <a:lnTo>
                    <a:pt x="0" y="5381"/>
                  </a:lnTo>
                  <a:lnTo>
                    <a:pt x="5411" y="5381"/>
                  </a:lnTo>
                  <a:lnTo>
                    <a:pt x="5411" y="1"/>
                  </a:lnTo>
                  <a:close/>
                </a:path>
              </a:pathLst>
            </a:custGeom>
            <a:solidFill>
              <a:schemeClr val="accent6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8194683" y="1779197"/>
              <a:ext cx="101335" cy="90281"/>
            </a:xfrm>
            <a:custGeom>
              <a:avLst/>
              <a:gdLst/>
              <a:ahLst/>
              <a:cxnLst/>
              <a:rect l="l" t="t" r="r" b="b"/>
              <a:pathLst>
                <a:path w="3071" h="2736" fill="none" extrusionOk="0">
                  <a:moveTo>
                    <a:pt x="1" y="0"/>
                  </a:moveTo>
                  <a:lnTo>
                    <a:pt x="3071" y="0"/>
                  </a:lnTo>
                  <a:lnTo>
                    <a:pt x="3071" y="2736"/>
                  </a:lnTo>
                  <a:lnTo>
                    <a:pt x="1" y="2736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8195706" y="1781210"/>
              <a:ext cx="98300" cy="14057"/>
            </a:xfrm>
            <a:custGeom>
              <a:avLst/>
              <a:gdLst/>
              <a:ahLst/>
              <a:cxnLst/>
              <a:rect l="l" t="t" r="r" b="b"/>
              <a:pathLst>
                <a:path w="2979" h="426" extrusionOk="0">
                  <a:moveTo>
                    <a:pt x="0" y="0"/>
                  </a:moveTo>
                  <a:lnTo>
                    <a:pt x="0" y="426"/>
                  </a:lnTo>
                  <a:lnTo>
                    <a:pt x="2979" y="426"/>
                  </a:lnTo>
                  <a:lnTo>
                    <a:pt x="297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" name="Google Shape;908;p41"/>
          <p:cNvSpPr txBox="1">
            <a:spLocks noGrp="1"/>
          </p:cNvSpPr>
          <p:nvPr>
            <p:ph type="title"/>
          </p:nvPr>
        </p:nvSpPr>
        <p:spPr>
          <a:xfrm>
            <a:off x="713225" y="1478500"/>
            <a:ext cx="4411500" cy="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BULIGA</a:t>
            </a:r>
            <a:br>
              <a:rPr lang="ro-RO" dirty="0"/>
            </a:br>
            <a:r>
              <a:rPr lang="ro-RO" dirty="0"/>
              <a:t>ANDREEA</a:t>
            </a:r>
            <a:endParaRPr dirty="0"/>
          </a:p>
        </p:txBody>
      </p:sp>
      <p:sp>
        <p:nvSpPr>
          <p:cNvPr id="909" name="Google Shape;909;p41"/>
          <p:cNvSpPr txBox="1">
            <a:spLocks noGrp="1"/>
          </p:cNvSpPr>
          <p:nvPr>
            <p:ph type="subTitle" idx="1"/>
          </p:nvPr>
        </p:nvSpPr>
        <p:spPr>
          <a:xfrm>
            <a:off x="713225" y="2330553"/>
            <a:ext cx="4411500" cy="1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/>
              <a:t>Aplicațiile instalate</a:t>
            </a:r>
            <a:r>
              <a:rPr lang="en-US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o-RO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b="1" dirty="0"/>
              <a:t>FACEBOOK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9DBB88-F6E2-43F8-A88D-4F7AC85F5D7C}"/>
              </a:ext>
            </a:extLst>
          </p:cNvPr>
          <p:cNvSpPr/>
          <p:nvPr/>
        </p:nvSpPr>
        <p:spPr>
          <a:xfrm>
            <a:off x="5433756" y="3082053"/>
            <a:ext cx="2824094" cy="575678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8C78030-E4FA-4A27-B65E-191FD8CB3AB1}"/>
              </a:ext>
            </a:extLst>
          </p:cNvPr>
          <p:cNvSpPr/>
          <p:nvPr/>
        </p:nvSpPr>
        <p:spPr>
          <a:xfrm>
            <a:off x="5447213" y="4261939"/>
            <a:ext cx="2824094" cy="575678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90C548A-80B5-4201-8F2C-FF7B2D6C0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181" y="800100"/>
            <a:ext cx="3497580" cy="424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94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EFBD52-C3FE-4266-A8A0-80B84F32C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381" y="0"/>
            <a:ext cx="4701048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0ACED8-9763-4DA4-BDB0-6A986633C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122" y="0"/>
            <a:ext cx="46388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65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9"/>
          <p:cNvSpPr txBox="1">
            <a:spLocks noGrp="1"/>
          </p:cNvSpPr>
          <p:nvPr>
            <p:ph type="title"/>
          </p:nvPr>
        </p:nvSpPr>
        <p:spPr>
          <a:xfrm>
            <a:off x="553561" y="445973"/>
            <a:ext cx="4351800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r>
              <a:rPr lang="en" dirty="0"/>
              <a:t>Explicare </a:t>
            </a:r>
            <a:r>
              <a:rPr lang="ro-RO" dirty="0"/>
              <a:t>JS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grpSp>
        <p:nvGrpSpPr>
          <p:cNvPr id="1362" name="Google Shape;1362;p49"/>
          <p:cNvGrpSpPr/>
          <p:nvPr/>
        </p:nvGrpSpPr>
        <p:grpSpPr>
          <a:xfrm rot="10800000" flipH="1">
            <a:off x="-2" y="3497711"/>
            <a:ext cx="1110852" cy="1110852"/>
            <a:chOff x="1635500" y="3148525"/>
            <a:chExt cx="492050" cy="492050"/>
          </a:xfrm>
        </p:grpSpPr>
        <p:sp>
          <p:nvSpPr>
            <p:cNvPr id="1363" name="Google Shape;1363;p49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366" name="Google Shape;1366;p49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49"/>
          <p:cNvSpPr/>
          <p:nvPr/>
        </p:nvSpPr>
        <p:spPr>
          <a:xfrm>
            <a:off x="7458800" y="-4370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49"/>
          <p:cNvGrpSpPr/>
          <p:nvPr/>
        </p:nvGrpSpPr>
        <p:grpSpPr>
          <a:xfrm rot="-6291035" flipH="1">
            <a:off x="3424433" y="1601269"/>
            <a:ext cx="1329303" cy="395501"/>
            <a:chOff x="1510425" y="1138750"/>
            <a:chExt cx="1329300" cy="395500"/>
          </a:xfrm>
        </p:grpSpPr>
        <p:sp>
          <p:nvSpPr>
            <p:cNvPr id="1387" name="Google Shape;1387;p49"/>
            <p:cNvSpPr/>
            <p:nvPr/>
          </p:nvSpPr>
          <p:spPr>
            <a:xfrm>
              <a:off x="1510425" y="1217150"/>
              <a:ext cx="1313450" cy="317100"/>
            </a:xfrm>
            <a:custGeom>
              <a:avLst/>
              <a:gdLst/>
              <a:ahLst/>
              <a:cxnLst/>
              <a:rect l="l" t="t" r="r" b="b"/>
              <a:pathLst>
                <a:path w="52538" h="12684" extrusionOk="0">
                  <a:moveTo>
                    <a:pt x="41499" y="1765"/>
                  </a:moveTo>
                  <a:lnTo>
                    <a:pt x="41499" y="1765"/>
                  </a:lnTo>
                  <a:cubicBezTo>
                    <a:pt x="41509" y="1766"/>
                    <a:pt x="41519" y="1767"/>
                    <a:pt x="41530" y="1768"/>
                  </a:cubicBezTo>
                  <a:cubicBezTo>
                    <a:pt x="41530" y="1768"/>
                    <a:pt x="41519" y="1767"/>
                    <a:pt x="41499" y="1765"/>
                  </a:cubicBezTo>
                  <a:close/>
                  <a:moveTo>
                    <a:pt x="52018" y="2108"/>
                  </a:moveTo>
                  <a:cubicBezTo>
                    <a:pt x="52220" y="2191"/>
                    <a:pt x="52442" y="2227"/>
                    <a:pt x="52516" y="2256"/>
                  </a:cubicBezTo>
                  <a:lnTo>
                    <a:pt x="52516" y="2256"/>
                  </a:lnTo>
                  <a:cubicBezTo>
                    <a:pt x="52445" y="2225"/>
                    <a:pt x="52227" y="2163"/>
                    <a:pt x="52018" y="2108"/>
                  </a:cubicBezTo>
                  <a:close/>
                  <a:moveTo>
                    <a:pt x="52516" y="2256"/>
                  </a:moveTo>
                  <a:cubicBezTo>
                    <a:pt x="52527" y="2261"/>
                    <a:pt x="52534" y="2265"/>
                    <a:pt x="52538" y="2269"/>
                  </a:cubicBezTo>
                  <a:cubicBezTo>
                    <a:pt x="52534" y="2265"/>
                    <a:pt x="52526" y="2261"/>
                    <a:pt x="52516" y="2256"/>
                  </a:cubicBezTo>
                  <a:close/>
                  <a:moveTo>
                    <a:pt x="29892" y="2923"/>
                  </a:moveTo>
                  <a:cubicBezTo>
                    <a:pt x="29879" y="2927"/>
                    <a:pt x="29867" y="2932"/>
                    <a:pt x="29855" y="2936"/>
                  </a:cubicBezTo>
                  <a:cubicBezTo>
                    <a:pt x="29865" y="2936"/>
                    <a:pt x="29878" y="2931"/>
                    <a:pt x="29892" y="2923"/>
                  </a:cubicBezTo>
                  <a:close/>
                  <a:moveTo>
                    <a:pt x="23650" y="6572"/>
                  </a:moveTo>
                  <a:lnTo>
                    <a:pt x="23650" y="6572"/>
                  </a:lnTo>
                  <a:cubicBezTo>
                    <a:pt x="23649" y="6572"/>
                    <a:pt x="23647" y="6573"/>
                    <a:pt x="23646" y="6574"/>
                  </a:cubicBezTo>
                  <a:lnTo>
                    <a:pt x="23646" y="6574"/>
                  </a:lnTo>
                  <a:cubicBezTo>
                    <a:pt x="23633" y="6585"/>
                    <a:pt x="23620" y="6596"/>
                    <a:pt x="23607" y="6608"/>
                  </a:cubicBezTo>
                  <a:lnTo>
                    <a:pt x="23607" y="6608"/>
                  </a:lnTo>
                  <a:lnTo>
                    <a:pt x="23650" y="6572"/>
                  </a:lnTo>
                  <a:close/>
                  <a:moveTo>
                    <a:pt x="23607" y="6608"/>
                  </a:moveTo>
                  <a:lnTo>
                    <a:pt x="23250" y="6905"/>
                  </a:lnTo>
                  <a:cubicBezTo>
                    <a:pt x="23379" y="6805"/>
                    <a:pt x="23495" y="6705"/>
                    <a:pt x="23607" y="6608"/>
                  </a:cubicBezTo>
                  <a:close/>
                  <a:moveTo>
                    <a:pt x="22870" y="7181"/>
                  </a:moveTo>
                  <a:lnTo>
                    <a:pt x="22870" y="7181"/>
                  </a:lnTo>
                  <a:cubicBezTo>
                    <a:pt x="22852" y="7201"/>
                    <a:pt x="22834" y="7221"/>
                    <a:pt x="22816" y="7239"/>
                  </a:cubicBezTo>
                  <a:cubicBezTo>
                    <a:pt x="22834" y="7219"/>
                    <a:pt x="22852" y="7200"/>
                    <a:pt x="22870" y="7181"/>
                  </a:cubicBezTo>
                  <a:close/>
                  <a:moveTo>
                    <a:pt x="25121" y="5356"/>
                  </a:moveTo>
                  <a:lnTo>
                    <a:pt x="25121" y="5356"/>
                  </a:lnTo>
                  <a:cubicBezTo>
                    <a:pt x="25236" y="5520"/>
                    <a:pt x="25336" y="5692"/>
                    <a:pt x="25418" y="5871"/>
                  </a:cubicBezTo>
                  <a:cubicBezTo>
                    <a:pt x="25652" y="6272"/>
                    <a:pt x="25752" y="6705"/>
                    <a:pt x="25752" y="7105"/>
                  </a:cubicBezTo>
                  <a:cubicBezTo>
                    <a:pt x="25752" y="7539"/>
                    <a:pt x="25685" y="7906"/>
                    <a:pt x="25552" y="8240"/>
                  </a:cubicBezTo>
                  <a:cubicBezTo>
                    <a:pt x="25318" y="8940"/>
                    <a:pt x="24818" y="9407"/>
                    <a:pt x="24584" y="9607"/>
                  </a:cubicBezTo>
                  <a:cubicBezTo>
                    <a:pt x="24751" y="9541"/>
                    <a:pt x="25018" y="9207"/>
                    <a:pt x="25185" y="9107"/>
                  </a:cubicBezTo>
                  <a:lnTo>
                    <a:pt x="25185" y="9107"/>
                  </a:lnTo>
                  <a:cubicBezTo>
                    <a:pt x="24985" y="9407"/>
                    <a:pt x="24818" y="9507"/>
                    <a:pt x="24718" y="9674"/>
                  </a:cubicBezTo>
                  <a:cubicBezTo>
                    <a:pt x="24651" y="9674"/>
                    <a:pt x="24518" y="9774"/>
                    <a:pt x="24318" y="9907"/>
                  </a:cubicBezTo>
                  <a:cubicBezTo>
                    <a:pt x="24151" y="10041"/>
                    <a:pt x="23917" y="10108"/>
                    <a:pt x="23817" y="10174"/>
                  </a:cubicBezTo>
                  <a:lnTo>
                    <a:pt x="23717" y="10241"/>
                  </a:lnTo>
                  <a:lnTo>
                    <a:pt x="23550" y="10274"/>
                  </a:lnTo>
                  <a:cubicBezTo>
                    <a:pt x="22850" y="10541"/>
                    <a:pt x="22750" y="10441"/>
                    <a:pt x="22716" y="10508"/>
                  </a:cubicBezTo>
                  <a:lnTo>
                    <a:pt x="22550" y="10508"/>
                  </a:lnTo>
                  <a:cubicBezTo>
                    <a:pt x="22483" y="10508"/>
                    <a:pt x="22249" y="10508"/>
                    <a:pt x="22016" y="10408"/>
                  </a:cubicBezTo>
                  <a:cubicBezTo>
                    <a:pt x="21716" y="10341"/>
                    <a:pt x="21549" y="10208"/>
                    <a:pt x="21482" y="10108"/>
                  </a:cubicBezTo>
                  <a:cubicBezTo>
                    <a:pt x="21382" y="10041"/>
                    <a:pt x="21315" y="9907"/>
                    <a:pt x="21315" y="9774"/>
                  </a:cubicBezTo>
                  <a:cubicBezTo>
                    <a:pt x="21315" y="9821"/>
                    <a:pt x="21315" y="9868"/>
                    <a:pt x="21292" y="9868"/>
                  </a:cubicBezTo>
                  <a:cubicBezTo>
                    <a:pt x="21282" y="9868"/>
                    <a:pt x="21268" y="9860"/>
                    <a:pt x="21249" y="9841"/>
                  </a:cubicBezTo>
                  <a:cubicBezTo>
                    <a:pt x="21315" y="9841"/>
                    <a:pt x="21249" y="9741"/>
                    <a:pt x="21249" y="9607"/>
                  </a:cubicBezTo>
                  <a:cubicBezTo>
                    <a:pt x="21249" y="9507"/>
                    <a:pt x="21249" y="9374"/>
                    <a:pt x="21315" y="9374"/>
                  </a:cubicBezTo>
                  <a:cubicBezTo>
                    <a:pt x="21315" y="9234"/>
                    <a:pt x="21503" y="8789"/>
                    <a:pt x="21505" y="8748"/>
                  </a:cubicBezTo>
                  <a:lnTo>
                    <a:pt x="21505" y="8748"/>
                  </a:lnTo>
                  <a:cubicBezTo>
                    <a:pt x="21578" y="8657"/>
                    <a:pt x="21746" y="8411"/>
                    <a:pt x="21761" y="8411"/>
                  </a:cubicBezTo>
                  <a:cubicBezTo>
                    <a:pt x="21766" y="8411"/>
                    <a:pt x="21754" y="8438"/>
                    <a:pt x="21716" y="8506"/>
                  </a:cubicBezTo>
                  <a:cubicBezTo>
                    <a:pt x="21849" y="8340"/>
                    <a:pt x="21983" y="8173"/>
                    <a:pt x="22049" y="8039"/>
                  </a:cubicBezTo>
                  <a:lnTo>
                    <a:pt x="22049" y="8039"/>
                  </a:lnTo>
                  <a:cubicBezTo>
                    <a:pt x="22012" y="8076"/>
                    <a:pt x="21975" y="8113"/>
                    <a:pt x="21944" y="8150"/>
                  </a:cubicBezTo>
                  <a:lnTo>
                    <a:pt x="21944" y="8150"/>
                  </a:lnTo>
                  <a:cubicBezTo>
                    <a:pt x="22124" y="7899"/>
                    <a:pt x="22307" y="7722"/>
                    <a:pt x="22516" y="7572"/>
                  </a:cubicBezTo>
                  <a:lnTo>
                    <a:pt x="23050" y="7039"/>
                  </a:lnTo>
                  <a:lnTo>
                    <a:pt x="23050" y="7039"/>
                  </a:lnTo>
                  <a:cubicBezTo>
                    <a:pt x="23012" y="7051"/>
                    <a:pt x="22980" y="7073"/>
                    <a:pt x="22950" y="7099"/>
                  </a:cubicBezTo>
                  <a:lnTo>
                    <a:pt x="22950" y="7099"/>
                  </a:lnTo>
                  <a:cubicBezTo>
                    <a:pt x="23209" y="6842"/>
                    <a:pt x="23475" y="6660"/>
                    <a:pt x="23646" y="6574"/>
                  </a:cubicBezTo>
                  <a:lnTo>
                    <a:pt x="23646" y="6574"/>
                  </a:lnTo>
                  <a:cubicBezTo>
                    <a:pt x="23781" y="6456"/>
                    <a:pt x="23911" y="6343"/>
                    <a:pt x="24051" y="6238"/>
                  </a:cubicBezTo>
                  <a:cubicBezTo>
                    <a:pt x="24284" y="6038"/>
                    <a:pt x="24518" y="5871"/>
                    <a:pt x="24751" y="5671"/>
                  </a:cubicBezTo>
                  <a:lnTo>
                    <a:pt x="24751" y="5671"/>
                  </a:lnTo>
                  <a:lnTo>
                    <a:pt x="24551" y="5771"/>
                  </a:lnTo>
                  <a:cubicBezTo>
                    <a:pt x="24663" y="5681"/>
                    <a:pt x="24862" y="5535"/>
                    <a:pt x="25121" y="5356"/>
                  </a:cubicBezTo>
                  <a:close/>
                  <a:moveTo>
                    <a:pt x="2199" y="11705"/>
                  </a:moveTo>
                  <a:cubicBezTo>
                    <a:pt x="2201" y="11705"/>
                    <a:pt x="2202" y="11706"/>
                    <a:pt x="2202" y="11709"/>
                  </a:cubicBezTo>
                  <a:lnTo>
                    <a:pt x="2061" y="11821"/>
                  </a:lnTo>
                  <a:lnTo>
                    <a:pt x="2061" y="11821"/>
                  </a:lnTo>
                  <a:cubicBezTo>
                    <a:pt x="2145" y="11747"/>
                    <a:pt x="2188" y="11705"/>
                    <a:pt x="2199" y="11705"/>
                  </a:cubicBezTo>
                  <a:close/>
                  <a:moveTo>
                    <a:pt x="22155" y="12427"/>
                  </a:moveTo>
                  <a:lnTo>
                    <a:pt x="22155" y="12427"/>
                  </a:lnTo>
                  <a:cubicBezTo>
                    <a:pt x="22196" y="12432"/>
                    <a:pt x="22249" y="12437"/>
                    <a:pt x="22316" y="12443"/>
                  </a:cubicBezTo>
                  <a:cubicBezTo>
                    <a:pt x="22263" y="12438"/>
                    <a:pt x="22209" y="12433"/>
                    <a:pt x="22155" y="12427"/>
                  </a:cubicBezTo>
                  <a:close/>
                  <a:moveTo>
                    <a:pt x="38659" y="1"/>
                  </a:moveTo>
                  <a:cubicBezTo>
                    <a:pt x="38008" y="1"/>
                    <a:pt x="37334" y="20"/>
                    <a:pt x="36660" y="67"/>
                  </a:cubicBezTo>
                  <a:cubicBezTo>
                    <a:pt x="33758" y="201"/>
                    <a:pt x="30922" y="934"/>
                    <a:pt x="29855" y="1335"/>
                  </a:cubicBezTo>
                  <a:lnTo>
                    <a:pt x="29922" y="1268"/>
                  </a:lnTo>
                  <a:lnTo>
                    <a:pt x="29922" y="1268"/>
                  </a:lnTo>
                  <a:cubicBezTo>
                    <a:pt x="28687" y="1679"/>
                    <a:pt x="27014" y="2337"/>
                    <a:pt x="25322" y="3304"/>
                  </a:cubicBezTo>
                  <a:lnTo>
                    <a:pt x="25322" y="3304"/>
                  </a:lnTo>
                  <a:cubicBezTo>
                    <a:pt x="25186" y="3197"/>
                    <a:pt x="25051" y="3097"/>
                    <a:pt x="24918" y="3003"/>
                  </a:cubicBezTo>
                  <a:cubicBezTo>
                    <a:pt x="23984" y="2335"/>
                    <a:pt x="23083" y="2069"/>
                    <a:pt x="22583" y="1935"/>
                  </a:cubicBezTo>
                  <a:cubicBezTo>
                    <a:pt x="21931" y="1813"/>
                    <a:pt x="21193" y="1740"/>
                    <a:pt x="20489" y="1740"/>
                  </a:cubicBezTo>
                  <a:cubicBezTo>
                    <a:pt x="20039" y="1740"/>
                    <a:pt x="19604" y="1770"/>
                    <a:pt x="19214" y="1835"/>
                  </a:cubicBezTo>
                  <a:lnTo>
                    <a:pt x="19314" y="1768"/>
                  </a:lnTo>
                  <a:lnTo>
                    <a:pt x="19314" y="1768"/>
                  </a:lnTo>
                  <a:cubicBezTo>
                    <a:pt x="19014" y="1835"/>
                    <a:pt x="18413" y="1902"/>
                    <a:pt x="17713" y="2035"/>
                  </a:cubicBezTo>
                  <a:cubicBezTo>
                    <a:pt x="17012" y="2202"/>
                    <a:pt x="16145" y="2402"/>
                    <a:pt x="15311" y="2669"/>
                  </a:cubicBezTo>
                  <a:cubicBezTo>
                    <a:pt x="13643" y="3169"/>
                    <a:pt x="11975" y="3836"/>
                    <a:pt x="11408" y="4070"/>
                  </a:cubicBezTo>
                  <a:lnTo>
                    <a:pt x="11575" y="4037"/>
                  </a:lnTo>
                  <a:lnTo>
                    <a:pt x="11575" y="4037"/>
                  </a:lnTo>
                  <a:cubicBezTo>
                    <a:pt x="10641" y="4504"/>
                    <a:pt x="10741" y="4370"/>
                    <a:pt x="9974" y="4704"/>
                  </a:cubicBezTo>
                  <a:cubicBezTo>
                    <a:pt x="10074" y="4704"/>
                    <a:pt x="9307" y="5104"/>
                    <a:pt x="9007" y="5338"/>
                  </a:cubicBezTo>
                  <a:cubicBezTo>
                    <a:pt x="8540" y="5571"/>
                    <a:pt x="7539" y="6205"/>
                    <a:pt x="6805" y="6605"/>
                  </a:cubicBezTo>
                  <a:lnTo>
                    <a:pt x="6805" y="6572"/>
                  </a:lnTo>
                  <a:cubicBezTo>
                    <a:pt x="6205" y="6939"/>
                    <a:pt x="5037" y="7706"/>
                    <a:pt x="4637" y="8006"/>
                  </a:cubicBezTo>
                  <a:cubicBezTo>
                    <a:pt x="3636" y="8673"/>
                    <a:pt x="2168" y="9707"/>
                    <a:pt x="1001" y="10741"/>
                  </a:cubicBezTo>
                  <a:cubicBezTo>
                    <a:pt x="701" y="10942"/>
                    <a:pt x="467" y="11108"/>
                    <a:pt x="167" y="11342"/>
                  </a:cubicBezTo>
                  <a:lnTo>
                    <a:pt x="67" y="11442"/>
                  </a:lnTo>
                  <a:cubicBezTo>
                    <a:pt x="67" y="11442"/>
                    <a:pt x="0" y="11942"/>
                    <a:pt x="134" y="12343"/>
                  </a:cubicBezTo>
                  <a:cubicBezTo>
                    <a:pt x="188" y="12543"/>
                    <a:pt x="332" y="12683"/>
                    <a:pt x="576" y="12683"/>
                  </a:cubicBezTo>
                  <a:cubicBezTo>
                    <a:pt x="779" y="12683"/>
                    <a:pt x="1052" y="12585"/>
                    <a:pt x="1401" y="12343"/>
                  </a:cubicBezTo>
                  <a:lnTo>
                    <a:pt x="1401" y="12376"/>
                  </a:lnTo>
                  <a:cubicBezTo>
                    <a:pt x="1501" y="12276"/>
                    <a:pt x="1635" y="12209"/>
                    <a:pt x="1701" y="12109"/>
                  </a:cubicBezTo>
                  <a:cubicBezTo>
                    <a:pt x="1831" y="12015"/>
                    <a:pt x="1885" y="11979"/>
                    <a:pt x="1896" y="11979"/>
                  </a:cubicBezTo>
                  <a:cubicBezTo>
                    <a:pt x="1916" y="11979"/>
                    <a:pt x="1788" y="12101"/>
                    <a:pt x="1701" y="12209"/>
                  </a:cubicBezTo>
                  <a:cubicBezTo>
                    <a:pt x="1868" y="12076"/>
                    <a:pt x="2002" y="11942"/>
                    <a:pt x="2135" y="11876"/>
                  </a:cubicBezTo>
                  <a:cubicBezTo>
                    <a:pt x="2144" y="11849"/>
                    <a:pt x="2143" y="11839"/>
                    <a:pt x="2137" y="11839"/>
                  </a:cubicBezTo>
                  <a:cubicBezTo>
                    <a:pt x="2118" y="11839"/>
                    <a:pt x="2051" y="11918"/>
                    <a:pt x="2002" y="11942"/>
                  </a:cubicBezTo>
                  <a:cubicBezTo>
                    <a:pt x="2168" y="11775"/>
                    <a:pt x="2402" y="11509"/>
                    <a:pt x="2702" y="11342"/>
                  </a:cubicBezTo>
                  <a:cubicBezTo>
                    <a:pt x="2867" y="11207"/>
                    <a:pt x="2890" y="11200"/>
                    <a:pt x="2909" y="11200"/>
                  </a:cubicBezTo>
                  <a:cubicBezTo>
                    <a:pt x="2911" y="11200"/>
                    <a:pt x="2913" y="11200"/>
                    <a:pt x="2915" y="11200"/>
                  </a:cubicBezTo>
                  <a:cubicBezTo>
                    <a:pt x="2936" y="11200"/>
                    <a:pt x="2969" y="11192"/>
                    <a:pt x="3202" y="11008"/>
                  </a:cubicBezTo>
                  <a:cubicBezTo>
                    <a:pt x="5571" y="9174"/>
                    <a:pt x="8073" y="7606"/>
                    <a:pt x="10808" y="6338"/>
                  </a:cubicBezTo>
                  <a:cubicBezTo>
                    <a:pt x="10875" y="6338"/>
                    <a:pt x="10808" y="6338"/>
                    <a:pt x="10708" y="6405"/>
                  </a:cubicBezTo>
                  <a:cubicBezTo>
                    <a:pt x="11542" y="6005"/>
                    <a:pt x="12309" y="5704"/>
                    <a:pt x="13043" y="5371"/>
                  </a:cubicBezTo>
                  <a:cubicBezTo>
                    <a:pt x="13243" y="5271"/>
                    <a:pt x="13343" y="5271"/>
                    <a:pt x="13410" y="5271"/>
                  </a:cubicBezTo>
                  <a:cubicBezTo>
                    <a:pt x="13343" y="5271"/>
                    <a:pt x="14410" y="4871"/>
                    <a:pt x="15545" y="4504"/>
                  </a:cubicBezTo>
                  <a:cubicBezTo>
                    <a:pt x="16078" y="4337"/>
                    <a:pt x="16679" y="4103"/>
                    <a:pt x="17079" y="4037"/>
                  </a:cubicBezTo>
                  <a:cubicBezTo>
                    <a:pt x="17579" y="3703"/>
                    <a:pt x="17880" y="3636"/>
                    <a:pt x="17880" y="3636"/>
                  </a:cubicBezTo>
                  <a:lnTo>
                    <a:pt x="17913" y="3536"/>
                  </a:lnTo>
                  <a:cubicBezTo>
                    <a:pt x="18267" y="3468"/>
                    <a:pt x="18377" y="3456"/>
                    <a:pt x="18434" y="3456"/>
                  </a:cubicBezTo>
                  <a:cubicBezTo>
                    <a:pt x="18468" y="3456"/>
                    <a:pt x="18484" y="3460"/>
                    <a:pt x="18520" y="3460"/>
                  </a:cubicBezTo>
                  <a:cubicBezTo>
                    <a:pt x="18574" y="3460"/>
                    <a:pt x="18674" y="3450"/>
                    <a:pt x="18947" y="3403"/>
                  </a:cubicBezTo>
                  <a:cubicBezTo>
                    <a:pt x="19247" y="3236"/>
                    <a:pt x="20248" y="3303"/>
                    <a:pt x="20515" y="3236"/>
                  </a:cubicBezTo>
                  <a:lnTo>
                    <a:pt x="20682" y="3236"/>
                  </a:lnTo>
                  <a:cubicBezTo>
                    <a:pt x="20748" y="3236"/>
                    <a:pt x="20848" y="3269"/>
                    <a:pt x="20848" y="3269"/>
                  </a:cubicBezTo>
                  <a:cubicBezTo>
                    <a:pt x="20884" y="3260"/>
                    <a:pt x="20927" y="3256"/>
                    <a:pt x="20976" y="3256"/>
                  </a:cubicBezTo>
                  <a:cubicBezTo>
                    <a:pt x="21109" y="3256"/>
                    <a:pt x="21287" y="3287"/>
                    <a:pt x="21482" y="3336"/>
                  </a:cubicBezTo>
                  <a:cubicBezTo>
                    <a:pt x="21549" y="3336"/>
                    <a:pt x="21415" y="3269"/>
                    <a:pt x="21349" y="3269"/>
                  </a:cubicBezTo>
                  <a:cubicBezTo>
                    <a:pt x="21516" y="3269"/>
                    <a:pt x="21716" y="3336"/>
                    <a:pt x="21882" y="3336"/>
                  </a:cubicBezTo>
                  <a:cubicBezTo>
                    <a:pt x="22024" y="3360"/>
                    <a:pt x="22099" y="3383"/>
                    <a:pt x="22048" y="3383"/>
                  </a:cubicBezTo>
                  <a:cubicBezTo>
                    <a:pt x="22027" y="3383"/>
                    <a:pt x="21984" y="3379"/>
                    <a:pt x="21916" y="3369"/>
                  </a:cubicBezTo>
                  <a:lnTo>
                    <a:pt x="21916" y="3369"/>
                  </a:lnTo>
                  <a:cubicBezTo>
                    <a:pt x="22249" y="3436"/>
                    <a:pt x="22883" y="3570"/>
                    <a:pt x="23584" y="4003"/>
                  </a:cubicBezTo>
                  <a:cubicBezTo>
                    <a:pt x="23690" y="4061"/>
                    <a:pt x="23796" y="4125"/>
                    <a:pt x="23901" y="4193"/>
                  </a:cubicBezTo>
                  <a:lnTo>
                    <a:pt x="23901" y="4193"/>
                  </a:lnTo>
                  <a:cubicBezTo>
                    <a:pt x="23738" y="4305"/>
                    <a:pt x="23577" y="4419"/>
                    <a:pt x="23417" y="4537"/>
                  </a:cubicBezTo>
                  <a:cubicBezTo>
                    <a:pt x="23150" y="4737"/>
                    <a:pt x="22883" y="4937"/>
                    <a:pt x="22583" y="5171"/>
                  </a:cubicBezTo>
                  <a:cubicBezTo>
                    <a:pt x="22349" y="5371"/>
                    <a:pt x="22083" y="5604"/>
                    <a:pt x="21816" y="5838"/>
                  </a:cubicBezTo>
                  <a:cubicBezTo>
                    <a:pt x="21549" y="6071"/>
                    <a:pt x="21315" y="6272"/>
                    <a:pt x="21082" y="6538"/>
                  </a:cubicBezTo>
                  <a:cubicBezTo>
                    <a:pt x="20848" y="6772"/>
                    <a:pt x="20582" y="7039"/>
                    <a:pt x="20415" y="7339"/>
                  </a:cubicBezTo>
                  <a:cubicBezTo>
                    <a:pt x="20014" y="7906"/>
                    <a:pt x="19681" y="8540"/>
                    <a:pt x="19547" y="9240"/>
                  </a:cubicBezTo>
                  <a:cubicBezTo>
                    <a:pt x="19514" y="9607"/>
                    <a:pt x="19514" y="10008"/>
                    <a:pt x="19581" y="10374"/>
                  </a:cubicBezTo>
                  <a:cubicBezTo>
                    <a:pt x="19681" y="10741"/>
                    <a:pt x="19848" y="11075"/>
                    <a:pt x="20048" y="11342"/>
                  </a:cubicBezTo>
                  <a:cubicBezTo>
                    <a:pt x="20315" y="11675"/>
                    <a:pt x="20715" y="12009"/>
                    <a:pt x="21082" y="12176"/>
                  </a:cubicBezTo>
                  <a:cubicBezTo>
                    <a:pt x="21458" y="12320"/>
                    <a:pt x="21808" y="12390"/>
                    <a:pt x="22155" y="12427"/>
                  </a:cubicBezTo>
                  <a:lnTo>
                    <a:pt x="22155" y="12427"/>
                  </a:lnTo>
                  <a:cubicBezTo>
                    <a:pt x="22013" y="12410"/>
                    <a:pt x="22031" y="12395"/>
                    <a:pt x="22132" y="12395"/>
                  </a:cubicBezTo>
                  <a:cubicBezTo>
                    <a:pt x="22185" y="12395"/>
                    <a:pt x="22262" y="12399"/>
                    <a:pt x="22349" y="12409"/>
                  </a:cubicBezTo>
                  <a:lnTo>
                    <a:pt x="22983" y="12409"/>
                  </a:lnTo>
                  <a:cubicBezTo>
                    <a:pt x="23150" y="12376"/>
                    <a:pt x="23217" y="12376"/>
                    <a:pt x="23317" y="12376"/>
                  </a:cubicBezTo>
                  <a:cubicBezTo>
                    <a:pt x="23417" y="12343"/>
                    <a:pt x="23484" y="12343"/>
                    <a:pt x="23484" y="12343"/>
                  </a:cubicBezTo>
                  <a:cubicBezTo>
                    <a:pt x="23484" y="12343"/>
                    <a:pt x="23517" y="12343"/>
                    <a:pt x="23650" y="12242"/>
                  </a:cubicBezTo>
                  <a:cubicBezTo>
                    <a:pt x="23717" y="12209"/>
                    <a:pt x="23817" y="12209"/>
                    <a:pt x="23984" y="12176"/>
                  </a:cubicBezTo>
                  <a:cubicBezTo>
                    <a:pt x="24084" y="12109"/>
                    <a:pt x="24318" y="12042"/>
                    <a:pt x="24551" y="11909"/>
                  </a:cubicBezTo>
                  <a:cubicBezTo>
                    <a:pt x="25085" y="11675"/>
                    <a:pt x="25985" y="11075"/>
                    <a:pt x="26653" y="10041"/>
                  </a:cubicBezTo>
                  <a:cubicBezTo>
                    <a:pt x="26986" y="9541"/>
                    <a:pt x="27253" y="8907"/>
                    <a:pt x="27386" y="8206"/>
                  </a:cubicBezTo>
                  <a:cubicBezTo>
                    <a:pt x="27520" y="7539"/>
                    <a:pt x="27486" y="6739"/>
                    <a:pt x="27253" y="6071"/>
                  </a:cubicBezTo>
                  <a:cubicBezTo>
                    <a:pt x="27083" y="5478"/>
                    <a:pt x="26818" y="4933"/>
                    <a:pt x="26498" y="4476"/>
                  </a:cubicBezTo>
                  <a:lnTo>
                    <a:pt x="26498" y="4476"/>
                  </a:lnTo>
                  <a:cubicBezTo>
                    <a:pt x="26711" y="4350"/>
                    <a:pt x="26930" y="4224"/>
                    <a:pt x="27153" y="4103"/>
                  </a:cubicBezTo>
                  <a:cubicBezTo>
                    <a:pt x="28320" y="3503"/>
                    <a:pt x="29555" y="3003"/>
                    <a:pt x="29922" y="2869"/>
                  </a:cubicBezTo>
                  <a:lnTo>
                    <a:pt x="29922" y="2869"/>
                  </a:lnTo>
                  <a:lnTo>
                    <a:pt x="29555" y="2936"/>
                  </a:lnTo>
                  <a:lnTo>
                    <a:pt x="29555" y="2936"/>
                  </a:lnTo>
                  <a:lnTo>
                    <a:pt x="30181" y="2705"/>
                  </a:lnTo>
                  <a:lnTo>
                    <a:pt x="30181" y="2705"/>
                  </a:lnTo>
                  <a:cubicBezTo>
                    <a:pt x="30096" y="2739"/>
                    <a:pt x="29969" y="2879"/>
                    <a:pt x="29892" y="2923"/>
                  </a:cubicBezTo>
                  <a:lnTo>
                    <a:pt x="29892" y="2923"/>
                  </a:lnTo>
                  <a:cubicBezTo>
                    <a:pt x="30601" y="2678"/>
                    <a:pt x="32764" y="2030"/>
                    <a:pt x="34992" y="1768"/>
                  </a:cubicBezTo>
                  <a:cubicBezTo>
                    <a:pt x="36320" y="1610"/>
                    <a:pt x="37671" y="1569"/>
                    <a:pt x="38689" y="1569"/>
                  </a:cubicBezTo>
                  <a:cubicBezTo>
                    <a:pt x="39385" y="1569"/>
                    <a:pt x="39925" y="1588"/>
                    <a:pt x="40196" y="1602"/>
                  </a:cubicBezTo>
                  <a:cubicBezTo>
                    <a:pt x="40729" y="1668"/>
                    <a:pt x="40262" y="1702"/>
                    <a:pt x="40262" y="1702"/>
                  </a:cubicBezTo>
                  <a:cubicBezTo>
                    <a:pt x="40403" y="1709"/>
                    <a:pt x="40498" y="1711"/>
                    <a:pt x="40566" y="1711"/>
                  </a:cubicBezTo>
                  <a:cubicBezTo>
                    <a:pt x="40750" y="1711"/>
                    <a:pt x="40731" y="1692"/>
                    <a:pt x="40893" y="1692"/>
                  </a:cubicBezTo>
                  <a:cubicBezTo>
                    <a:pt x="40952" y="1692"/>
                    <a:pt x="41036" y="1695"/>
                    <a:pt x="41163" y="1702"/>
                  </a:cubicBezTo>
                  <a:cubicBezTo>
                    <a:pt x="41330" y="1702"/>
                    <a:pt x="41096" y="1735"/>
                    <a:pt x="41029" y="1735"/>
                  </a:cubicBezTo>
                  <a:cubicBezTo>
                    <a:pt x="41216" y="1735"/>
                    <a:pt x="41423" y="1756"/>
                    <a:pt x="41499" y="1765"/>
                  </a:cubicBezTo>
                  <a:lnTo>
                    <a:pt x="41499" y="1765"/>
                  </a:lnTo>
                  <a:cubicBezTo>
                    <a:pt x="41239" y="1733"/>
                    <a:pt x="41358" y="1700"/>
                    <a:pt x="41230" y="1668"/>
                  </a:cubicBezTo>
                  <a:lnTo>
                    <a:pt x="41230" y="1668"/>
                  </a:lnTo>
                  <a:lnTo>
                    <a:pt x="41997" y="1735"/>
                  </a:lnTo>
                  <a:lnTo>
                    <a:pt x="41930" y="1768"/>
                  </a:lnTo>
                  <a:cubicBezTo>
                    <a:pt x="42013" y="1768"/>
                    <a:pt x="42122" y="1752"/>
                    <a:pt x="42297" y="1752"/>
                  </a:cubicBezTo>
                  <a:cubicBezTo>
                    <a:pt x="42472" y="1752"/>
                    <a:pt x="42714" y="1768"/>
                    <a:pt x="43064" y="1835"/>
                  </a:cubicBezTo>
                  <a:cubicBezTo>
                    <a:pt x="44265" y="2002"/>
                    <a:pt x="45599" y="2202"/>
                    <a:pt x="46834" y="2435"/>
                  </a:cubicBezTo>
                  <a:cubicBezTo>
                    <a:pt x="46767" y="2435"/>
                    <a:pt x="46533" y="2435"/>
                    <a:pt x="46267" y="2402"/>
                  </a:cubicBezTo>
                  <a:lnTo>
                    <a:pt x="46267" y="2402"/>
                  </a:lnTo>
                  <a:cubicBezTo>
                    <a:pt x="46433" y="2435"/>
                    <a:pt x="46700" y="2502"/>
                    <a:pt x="46834" y="2536"/>
                  </a:cubicBezTo>
                  <a:cubicBezTo>
                    <a:pt x="46761" y="2511"/>
                    <a:pt x="46751" y="2503"/>
                    <a:pt x="46775" y="2503"/>
                  </a:cubicBezTo>
                  <a:cubicBezTo>
                    <a:pt x="46832" y="2503"/>
                    <a:pt x="47082" y="2552"/>
                    <a:pt x="47127" y="2552"/>
                  </a:cubicBezTo>
                  <a:cubicBezTo>
                    <a:pt x="47141" y="2552"/>
                    <a:pt x="47136" y="2547"/>
                    <a:pt x="47100" y="2536"/>
                  </a:cubicBezTo>
                  <a:lnTo>
                    <a:pt x="47100" y="2536"/>
                  </a:lnTo>
                  <a:cubicBezTo>
                    <a:pt x="48034" y="2602"/>
                    <a:pt x="49169" y="2936"/>
                    <a:pt x="49936" y="3103"/>
                  </a:cubicBezTo>
                  <a:cubicBezTo>
                    <a:pt x="50035" y="3036"/>
                    <a:pt x="51915" y="2212"/>
                    <a:pt x="52003" y="2104"/>
                  </a:cubicBezTo>
                  <a:lnTo>
                    <a:pt x="52003" y="2104"/>
                  </a:lnTo>
                  <a:cubicBezTo>
                    <a:pt x="52008" y="2105"/>
                    <a:pt x="52013" y="2106"/>
                    <a:pt x="52018" y="2108"/>
                  </a:cubicBezTo>
                  <a:lnTo>
                    <a:pt x="52018" y="2108"/>
                  </a:lnTo>
                  <a:cubicBezTo>
                    <a:pt x="52013" y="2106"/>
                    <a:pt x="52009" y="2104"/>
                    <a:pt x="52004" y="2102"/>
                  </a:cubicBezTo>
                  <a:cubicBezTo>
                    <a:pt x="52004" y="2102"/>
                    <a:pt x="52003" y="2103"/>
                    <a:pt x="52003" y="2104"/>
                  </a:cubicBezTo>
                  <a:lnTo>
                    <a:pt x="52003" y="2104"/>
                  </a:lnTo>
                  <a:cubicBezTo>
                    <a:pt x="51906" y="2078"/>
                    <a:pt x="51812" y="2054"/>
                    <a:pt x="51737" y="2035"/>
                  </a:cubicBezTo>
                  <a:lnTo>
                    <a:pt x="51704" y="2069"/>
                  </a:lnTo>
                  <a:cubicBezTo>
                    <a:pt x="51103" y="1935"/>
                    <a:pt x="51570" y="2002"/>
                    <a:pt x="51003" y="1868"/>
                  </a:cubicBezTo>
                  <a:cubicBezTo>
                    <a:pt x="51003" y="1864"/>
                    <a:pt x="51012" y="1862"/>
                    <a:pt x="51028" y="1862"/>
                  </a:cubicBezTo>
                  <a:cubicBezTo>
                    <a:pt x="51134" y="1862"/>
                    <a:pt x="51561" y="1953"/>
                    <a:pt x="51937" y="2069"/>
                  </a:cubicBezTo>
                  <a:cubicBezTo>
                    <a:pt x="51537" y="1935"/>
                    <a:pt x="51103" y="1835"/>
                    <a:pt x="50937" y="1835"/>
                  </a:cubicBezTo>
                  <a:cubicBezTo>
                    <a:pt x="50570" y="1702"/>
                    <a:pt x="51003" y="1768"/>
                    <a:pt x="50536" y="1668"/>
                  </a:cubicBezTo>
                  <a:cubicBezTo>
                    <a:pt x="50203" y="1568"/>
                    <a:pt x="49736" y="1535"/>
                    <a:pt x="49369" y="1401"/>
                  </a:cubicBezTo>
                  <a:cubicBezTo>
                    <a:pt x="48401" y="1168"/>
                    <a:pt x="47901" y="1168"/>
                    <a:pt x="47034" y="901"/>
                  </a:cubicBezTo>
                  <a:lnTo>
                    <a:pt x="47100" y="901"/>
                  </a:lnTo>
                  <a:cubicBezTo>
                    <a:pt x="46834" y="834"/>
                    <a:pt x="46200" y="734"/>
                    <a:pt x="45599" y="601"/>
                  </a:cubicBezTo>
                  <a:lnTo>
                    <a:pt x="45599" y="601"/>
                  </a:lnTo>
                  <a:cubicBezTo>
                    <a:pt x="45721" y="650"/>
                    <a:pt x="45826" y="681"/>
                    <a:pt x="45742" y="681"/>
                  </a:cubicBezTo>
                  <a:cubicBezTo>
                    <a:pt x="45711" y="681"/>
                    <a:pt x="45655" y="676"/>
                    <a:pt x="45566" y="668"/>
                  </a:cubicBezTo>
                  <a:cubicBezTo>
                    <a:pt x="44899" y="534"/>
                    <a:pt x="44499" y="501"/>
                    <a:pt x="43998" y="367"/>
                  </a:cubicBezTo>
                  <a:lnTo>
                    <a:pt x="43531" y="334"/>
                  </a:lnTo>
                  <a:cubicBezTo>
                    <a:pt x="42664" y="206"/>
                    <a:pt x="40781" y="1"/>
                    <a:pt x="38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2664575" y="1138750"/>
              <a:ext cx="167650" cy="176000"/>
            </a:xfrm>
            <a:custGeom>
              <a:avLst/>
              <a:gdLst/>
              <a:ahLst/>
              <a:cxnLst/>
              <a:rect l="l" t="t" r="r" b="b"/>
              <a:pathLst>
                <a:path w="6706" h="7040" extrusionOk="0">
                  <a:moveTo>
                    <a:pt x="2848" y="1579"/>
                  </a:moveTo>
                  <a:cubicBezTo>
                    <a:pt x="2848" y="1579"/>
                    <a:pt x="2847" y="1579"/>
                    <a:pt x="2846" y="1579"/>
                  </a:cubicBezTo>
                  <a:lnTo>
                    <a:pt x="2846" y="1579"/>
                  </a:lnTo>
                  <a:cubicBezTo>
                    <a:pt x="2855" y="1588"/>
                    <a:pt x="2863" y="1595"/>
                    <a:pt x="2869" y="1602"/>
                  </a:cubicBezTo>
                  <a:cubicBezTo>
                    <a:pt x="2869" y="1585"/>
                    <a:pt x="2861" y="1579"/>
                    <a:pt x="2848" y="1579"/>
                  </a:cubicBezTo>
                  <a:close/>
                  <a:moveTo>
                    <a:pt x="3570" y="2036"/>
                  </a:moveTo>
                  <a:lnTo>
                    <a:pt x="3570" y="2036"/>
                  </a:lnTo>
                  <a:cubicBezTo>
                    <a:pt x="3568" y="2038"/>
                    <a:pt x="3567" y="2041"/>
                    <a:pt x="3566" y="2044"/>
                  </a:cubicBezTo>
                  <a:lnTo>
                    <a:pt x="3566" y="2044"/>
                  </a:lnTo>
                  <a:cubicBezTo>
                    <a:pt x="3576" y="2060"/>
                    <a:pt x="3588" y="2079"/>
                    <a:pt x="3603" y="2102"/>
                  </a:cubicBezTo>
                  <a:lnTo>
                    <a:pt x="3570" y="2036"/>
                  </a:lnTo>
                  <a:close/>
                  <a:moveTo>
                    <a:pt x="6605" y="6005"/>
                  </a:moveTo>
                  <a:lnTo>
                    <a:pt x="6622" y="6057"/>
                  </a:lnTo>
                  <a:lnTo>
                    <a:pt x="6622" y="6057"/>
                  </a:lnTo>
                  <a:cubicBezTo>
                    <a:pt x="6605" y="6035"/>
                    <a:pt x="6583" y="6027"/>
                    <a:pt x="6605" y="6005"/>
                  </a:cubicBezTo>
                  <a:close/>
                  <a:moveTo>
                    <a:pt x="1201" y="1"/>
                  </a:moveTo>
                  <a:cubicBezTo>
                    <a:pt x="1101" y="34"/>
                    <a:pt x="67" y="868"/>
                    <a:pt x="34" y="935"/>
                  </a:cubicBezTo>
                  <a:lnTo>
                    <a:pt x="0" y="868"/>
                  </a:lnTo>
                  <a:lnTo>
                    <a:pt x="0" y="868"/>
                  </a:lnTo>
                  <a:cubicBezTo>
                    <a:pt x="0" y="935"/>
                    <a:pt x="0" y="968"/>
                    <a:pt x="34" y="968"/>
                  </a:cubicBezTo>
                  <a:lnTo>
                    <a:pt x="67" y="935"/>
                  </a:lnTo>
                  <a:cubicBezTo>
                    <a:pt x="101" y="968"/>
                    <a:pt x="67" y="968"/>
                    <a:pt x="101" y="1002"/>
                  </a:cubicBezTo>
                  <a:cubicBezTo>
                    <a:pt x="91" y="1011"/>
                    <a:pt x="81" y="1015"/>
                    <a:pt x="71" y="1015"/>
                  </a:cubicBezTo>
                  <a:cubicBezTo>
                    <a:pt x="48" y="1015"/>
                    <a:pt x="24" y="992"/>
                    <a:pt x="0" y="968"/>
                  </a:cubicBezTo>
                  <a:lnTo>
                    <a:pt x="0" y="968"/>
                  </a:lnTo>
                  <a:cubicBezTo>
                    <a:pt x="34" y="1002"/>
                    <a:pt x="34" y="1035"/>
                    <a:pt x="67" y="1035"/>
                  </a:cubicBezTo>
                  <a:cubicBezTo>
                    <a:pt x="67" y="1102"/>
                    <a:pt x="34" y="1102"/>
                    <a:pt x="67" y="1135"/>
                  </a:cubicBezTo>
                  <a:cubicBezTo>
                    <a:pt x="101" y="1135"/>
                    <a:pt x="167" y="1168"/>
                    <a:pt x="201" y="1202"/>
                  </a:cubicBezTo>
                  <a:cubicBezTo>
                    <a:pt x="234" y="1302"/>
                    <a:pt x="367" y="1302"/>
                    <a:pt x="401" y="1368"/>
                  </a:cubicBezTo>
                  <a:cubicBezTo>
                    <a:pt x="401" y="1435"/>
                    <a:pt x="501" y="1469"/>
                    <a:pt x="501" y="1502"/>
                  </a:cubicBezTo>
                  <a:cubicBezTo>
                    <a:pt x="501" y="1502"/>
                    <a:pt x="501" y="1469"/>
                    <a:pt x="534" y="1469"/>
                  </a:cubicBezTo>
                  <a:cubicBezTo>
                    <a:pt x="568" y="1535"/>
                    <a:pt x="601" y="1535"/>
                    <a:pt x="601" y="1602"/>
                  </a:cubicBezTo>
                  <a:lnTo>
                    <a:pt x="701" y="1602"/>
                  </a:lnTo>
                  <a:cubicBezTo>
                    <a:pt x="868" y="1769"/>
                    <a:pt x="1568" y="2436"/>
                    <a:pt x="1735" y="2603"/>
                  </a:cubicBezTo>
                  <a:cubicBezTo>
                    <a:pt x="1969" y="2836"/>
                    <a:pt x="2536" y="3437"/>
                    <a:pt x="2802" y="3670"/>
                  </a:cubicBezTo>
                  <a:cubicBezTo>
                    <a:pt x="2802" y="3770"/>
                    <a:pt x="2903" y="3804"/>
                    <a:pt x="2903" y="3837"/>
                  </a:cubicBezTo>
                  <a:cubicBezTo>
                    <a:pt x="2903" y="3804"/>
                    <a:pt x="2903" y="3804"/>
                    <a:pt x="2936" y="3804"/>
                  </a:cubicBezTo>
                  <a:cubicBezTo>
                    <a:pt x="2990" y="3872"/>
                    <a:pt x="3006" y="3884"/>
                    <a:pt x="3014" y="3884"/>
                  </a:cubicBezTo>
                  <a:cubicBezTo>
                    <a:pt x="3019" y="3884"/>
                    <a:pt x="3022" y="3880"/>
                    <a:pt x="3028" y="3880"/>
                  </a:cubicBezTo>
                  <a:cubicBezTo>
                    <a:pt x="3037" y="3880"/>
                    <a:pt x="3055" y="3889"/>
                    <a:pt x="3103" y="3937"/>
                  </a:cubicBezTo>
                  <a:cubicBezTo>
                    <a:pt x="3269" y="4037"/>
                    <a:pt x="3770" y="4771"/>
                    <a:pt x="3870" y="4938"/>
                  </a:cubicBezTo>
                  <a:cubicBezTo>
                    <a:pt x="4003" y="4971"/>
                    <a:pt x="4037" y="5104"/>
                    <a:pt x="4103" y="5171"/>
                  </a:cubicBezTo>
                  <a:cubicBezTo>
                    <a:pt x="4203" y="5271"/>
                    <a:pt x="4537" y="5772"/>
                    <a:pt x="4604" y="5872"/>
                  </a:cubicBezTo>
                  <a:cubicBezTo>
                    <a:pt x="4704" y="5972"/>
                    <a:pt x="4637" y="5972"/>
                    <a:pt x="4704" y="6038"/>
                  </a:cubicBezTo>
                  <a:cubicBezTo>
                    <a:pt x="4713" y="6030"/>
                    <a:pt x="4724" y="6025"/>
                    <a:pt x="4737" y="6025"/>
                  </a:cubicBezTo>
                  <a:cubicBezTo>
                    <a:pt x="4773" y="6025"/>
                    <a:pt x="4822" y="6056"/>
                    <a:pt x="4871" y="6105"/>
                  </a:cubicBezTo>
                  <a:cubicBezTo>
                    <a:pt x="4904" y="6139"/>
                    <a:pt x="5037" y="6172"/>
                    <a:pt x="5071" y="6272"/>
                  </a:cubicBezTo>
                  <a:lnTo>
                    <a:pt x="5037" y="6272"/>
                  </a:lnTo>
                  <a:cubicBezTo>
                    <a:pt x="5104" y="6305"/>
                    <a:pt x="5204" y="6439"/>
                    <a:pt x="5204" y="6472"/>
                  </a:cubicBezTo>
                  <a:cubicBezTo>
                    <a:pt x="5238" y="6606"/>
                    <a:pt x="5304" y="6772"/>
                    <a:pt x="5438" y="6872"/>
                  </a:cubicBezTo>
                  <a:lnTo>
                    <a:pt x="5404" y="7039"/>
                  </a:lnTo>
                  <a:cubicBezTo>
                    <a:pt x="5404" y="7039"/>
                    <a:pt x="6538" y="6472"/>
                    <a:pt x="6639" y="6139"/>
                  </a:cubicBezTo>
                  <a:lnTo>
                    <a:pt x="6705" y="6139"/>
                  </a:lnTo>
                  <a:lnTo>
                    <a:pt x="6639" y="6105"/>
                  </a:lnTo>
                  <a:cubicBezTo>
                    <a:pt x="6630" y="6088"/>
                    <a:pt x="6626" y="6075"/>
                    <a:pt x="6625" y="6066"/>
                  </a:cubicBezTo>
                  <a:lnTo>
                    <a:pt x="6625" y="6066"/>
                  </a:lnTo>
                  <a:lnTo>
                    <a:pt x="6639" y="6105"/>
                  </a:lnTo>
                  <a:cubicBezTo>
                    <a:pt x="6639" y="6086"/>
                    <a:pt x="6633" y="6072"/>
                    <a:pt x="6626" y="6061"/>
                  </a:cubicBezTo>
                  <a:lnTo>
                    <a:pt x="6626" y="6061"/>
                  </a:lnTo>
                  <a:cubicBezTo>
                    <a:pt x="6628" y="6038"/>
                    <a:pt x="6659" y="6038"/>
                    <a:pt x="6705" y="6038"/>
                  </a:cubicBezTo>
                  <a:cubicBezTo>
                    <a:pt x="6639" y="6038"/>
                    <a:pt x="6605" y="6005"/>
                    <a:pt x="6605" y="5972"/>
                  </a:cubicBezTo>
                  <a:cubicBezTo>
                    <a:pt x="6572" y="5938"/>
                    <a:pt x="6639" y="5938"/>
                    <a:pt x="6605" y="5872"/>
                  </a:cubicBezTo>
                  <a:cubicBezTo>
                    <a:pt x="6438" y="5605"/>
                    <a:pt x="6272" y="5305"/>
                    <a:pt x="6071" y="5004"/>
                  </a:cubicBezTo>
                  <a:lnTo>
                    <a:pt x="6105" y="5004"/>
                  </a:lnTo>
                  <a:cubicBezTo>
                    <a:pt x="6038" y="4938"/>
                    <a:pt x="5971" y="4838"/>
                    <a:pt x="5905" y="4804"/>
                  </a:cubicBezTo>
                  <a:lnTo>
                    <a:pt x="5905" y="4704"/>
                  </a:lnTo>
                  <a:cubicBezTo>
                    <a:pt x="5905" y="4704"/>
                    <a:pt x="5805" y="4637"/>
                    <a:pt x="5738" y="4504"/>
                  </a:cubicBezTo>
                  <a:cubicBezTo>
                    <a:pt x="5705" y="4170"/>
                    <a:pt x="5604" y="4104"/>
                    <a:pt x="5604" y="4104"/>
                  </a:cubicBezTo>
                  <a:lnTo>
                    <a:pt x="5571" y="4137"/>
                  </a:lnTo>
                  <a:cubicBezTo>
                    <a:pt x="5504" y="4037"/>
                    <a:pt x="5604" y="4037"/>
                    <a:pt x="5538" y="4004"/>
                  </a:cubicBezTo>
                  <a:lnTo>
                    <a:pt x="5538" y="4004"/>
                  </a:lnTo>
                  <a:cubicBezTo>
                    <a:pt x="5529" y="4007"/>
                    <a:pt x="5520" y="4008"/>
                    <a:pt x="5513" y="4008"/>
                  </a:cubicBezTo>
                  <a:cubicBezTo>
                    <a:pt x="5437" y="4008"/>
                    <a:pt x="5432" y="3870"/>
                    <a:pt x="5371" y="3870"/>
                  </a:cubicBezTo>
                  <a:lnTo>
                    <a:pt x="5371" y="3837"/>
                  </a:lnTo>
                  <a:cubicBezTo>
                    <a:pt x="5338" y="3837"/>
                    <a:pt x="5338" y="3804"/>
                    <a:pt x="5271" y="3804"/>
                  </a:cubicBezTo>
                  <a:lnTo>
                    <a:pt x="5271" y="3837"/>
                  </a:lnTo>
                  <a:lnTo>
                    <a:pt x="5238" y="3804"/>
                  </a:lnTo>
                  <a:cubicBezTo>
                    <a:pt x="5238" y="3770"/>
                    <a:pt x="5238" y="3770"/>
                    <a:pt x="5271" y="3770"/>
                  </a:cubicBezTo>
                  <a:cubicBezTo>
                    <a:pt x="5204" y="3603"/>
                    <a:pt x="4704" y="2936"/>
                    <a:pt x="4537" y="2803"/>
                  </a:cubicBezTo>
                  <a:lnTo>
                    <a:pt x="4537" y="2803"/>
                  </a:lnTo>
                  <a:cubicBezTo>
                    <a:pt x="4537" y="2836"/>
                    <a:pt x="4570" y="2870"/>
                    <a:pt x="4537" y="2936"/>
                  </a:cubicBezTo>
                  <a:cubicBezTo>
                    <a:pt x="4508" y="2936"/>
                    <a:pt x="4504" y="2863"/>
                    <a:pt x="4462" y="2863"/>
                  </a:cubicBezTo>
                  <a:cubicBezTo>
                    <a:pt x="4455" y="2863"/>
                    <a:pt x="4446" y="2865"/>
                    <a:pt x="4437" y="2870"/>
                  </a:cubicBezTo>
                  <a:cubicBezTo>
                    <a:pt x="4504" y="2803"/>
                    <a:pt x="4404" y="2803"/>
                    <a:pt x="4437" y="2703"/>
                  </a:cubicBezTo>
                  <a:lnTo>
                    <a:pt x="4437" y="2703"/>
                  </a:lnTo>
                  <a:lnTo>
                    <a:pt x="4404" y="2769"/>
                  </a:lnTo>
                  <a:lnTo>
                    <a:pt x="4404" y="2703"/>
                  </a:lnTo>
                  <a:cubicBezTo>
                    <a:pt x="4237" y="2603"/>
                    <a:pt x="4370" y="2669"/>
                    <a:pt x="4237" y="2536"/>
                  </a:cubicBezTo>
                  <a:cubicBezTo>
                    <a:pt x="4170" y="2469"/>
                    <a:pt x="4070" y="2469"/>
                    <a:pt x="4037" y="2436"/>
                  </a:cubicBezTo>
                  <a:cubicBezTo>
                    <a:pt x="4037" y="2436"/>
                    <a:pt x="4037" y="2469"/>
                    <a:pt x="4003" y="2469"/>
                  </a:cubicBezTo>
                  <a:cubicBezTo>
                    <a:pt x="4037" y="2436"/>
                    <a:pt x="3903" y="2436"/>
                    <a:pt x="3937" y="2369"/>
                  </a:cubicBezTo>
                  <a:cubicBezTo>
                    <a:pt x="3910" y="2369"/>
                    <a:pt x="3883" y="2326"/>
                    <a:pt x="3857" y="2326"/>
                  </a:cubicBezTo>
                  <a:cubicBezTo>
                    <a:pt x="3850" y="2326"/>
                    <a:pt x="3843" y="2329"/>
                    <a:pt x="3837" y="2336"/>
                  </a:cubicBezTo>
                  <a:cubicBezTo>
                    <a:pt x="3837" y="2302"/>
                    <a:pt x="3770" y="2269"/>
                    <a:pt x="3837" y="2269"/>
                  </a:cubicBezTo>
                  <a:cubicBezTo>
                    <a:pt x="3837" y="2202"/>
                    <a:pt x="3770" y="2202"/>
                    <a:pt x="3770" y="2202"/>
                  </a:cubicBezTo>
                  <a:lnTo>
                    <a:pt x="3770" y="2269"/>
                  </a:lnTo>
                  <a:cubicBezTo>
                    <a:pt x="3703" y="2169"/>
                    <a:pt x="3703" y="2136"/>
                    <a:pt x="3603" y="2136"/>
                  </a:cubicBezTo>
                  <a:lnTo>
                    <a:pt x="3603" y="2169"/>
                  </a:lnTo>
                  <a:cubicBezTo>
                    <a:pt x="3571" y="2137"/>
                    <a:pt x="3539" y="2105"/>
                    <a:pt x="3566" y="2044"/>
                  </a:cubicBezTo>
                  <a:lnTo>
                    <a:pt x="3566" y="2044"/>
                  </a:lnTo>
                  <a:cubicBezTo>
                    <a:pt x="3531" y="1989"/>
                    <a:pt x="3513" y="1969"/>
                    <a:pt x="3436" y="1969"/>
                  </a:cubicBezTo>
                  <a:lnTo>
                    <a:pt x="3436" y="2002"/>
                  </a:lnTo>
                  <a:cubicBezTo>
                    <a:pt x="3336" y="1969"/>
                    <a:pt x="2936" y="1635"/>
                    <a:pt x="2836" y="1602"/>
                  </a:cubicBezTo>
                  <a:lnTo>
                    <a:pt x="2836" y="1669"/>
                  </a:lnTo>
                  <a:lnTo>
                    <a:pt x="2736" y="1635"/>
                  </a:lnTo>
                  <a:cubicBezTo>
                    <a:pt x="2736" y="1635"/>
                    <a:pt x="2808" y="1581"/>
                    <a:pt x="2846" y="1579"/>
                  </a:cubicBezTo>
                  <a:lnTo>
                    <a:pt x="2846" y="1579"/>
                  </a:lnTo>
                  <a:cubicBezTo>
                    <a:pt x="2675" y="1408"/>
                    <a:pt x="2099" y="828"/>
                    <a:pt x="2035" y="701"/>
                  </a:cubicBezTo>
                  <a:cubicBezTo>
                    <a:pt x="2002" y="635"/>
                    <a:pt x="2069" y="668"/>
                    <a:pt x="2069" y="635"/>
                  </a:cubicBezTo>
                  <a:cubicBezTo>
                    <a:pt x="2035" y="618"/>
                    <a:pt x="2027" y="618"/>
                    <a:pt x="2023" y="618"/>
                  </a:cubicBezTo>
                  <a:cubicBezTo>
                    <a:pt x="2019" y="618"/>
                    <a:pt x="2019" y="618"/>
                    <a:pt x="2002" y="601"/>
                  </a:cubicBezTo>
                  <a:cubicBezTo>
                    <a:pt x="2002" y="601"/>
                    <a:pt x="2006" y="592"/>
                    <a:pt x="2012" y="584"/>
                  </a:cubicBezTo>
                  <a:lnTo>
                    <a:pt x="2012" y="584"/>
                  </a:lnTo>
                  <a:cubicBezTo>
                    <a:pt x="2017" y="594"/>
                    <a:pt x="2024" y="601"/>
                    <a:pt x="2035" y="601"/>
                  </a:cubicBezTo>
                  <a:cubicBezTo>
                    <a:pt x="2035" y="579"/>
                    <a:pt x="2032" y="572"/>
                    <a:pt x="2027" y="572"/>
                  </a:cubicBezTo>
                  <a:cubicBezTo>
                    <a:pt x="2022" y="572"/>
                    <a:pt x="2017" y="578"/>
                    <a:pt x="2012" y="584"/>
                  </a:cubicBezTo>
                  <a:lnTo>
                    <a:pt x="2012" y="584"/>
                  </a:lnTo>
                  <a:cubicBezTo>
                    <a:pt x="2002" y="565"/>
                    <a:pt x="2002" y="535"/>
                    <a:pt x="2002" y="535"/>
                  </a:cubicBezTo>
                  <a:cubicBezTo>
                    <a:pt x="2002" y="601"/>
                    <a:pt x="1935" y="635"/>
                    <a:pt x="1935" y="668"/>
                  </a:cubicBezTo>
                  <a:lnTo>
                    <a:pt x="1902" y="601"/>
                  </a:lnTo>
                  <a:lnTo>
                    <a:pt x="1935" y="535"/>
                  </a:lnTo>
                  <a:lnTo>
                    <a:pt x="1935" y="535"/>
                  </a:lnTo>
                  <a:cubicBezTo>
                    <a:pt x="1935" y="535"/>
                    <a:pt x="1902" y="556"/>
                    <a:pt x="1862" y="556"/>
                  </a:cubicBezTo>
                  <a:cubicBezTo>
                    <a:pt x="1832" y="556"/>
                    <a:pt x="1797" y="544"/>
                    <a:pt x="1768" y="501"/>
                  </a:cubicBezTo>
                  <a:cubicBezTo>
                    <a:pt x="1702" y="368"/>
                    <a:pt x="1568" y="301"/>
                    <a:pt x="1502" y="201"/>
                  </a:cubicBezTo>
                  <a:lnTo>
                    <a:pt x="1568" y="201"/>
                  </a:lnTo>
                  <a:lnTo>
                    <a:pt x="1535" y="168"/>
                  </a:lnTo>
                  <a:cubicBezTo>
                    <a:pt x="1535" y="175"/>
                    <a:pt x="1533" y="177"/>
                    <a:pt x="1531" y="177"/>
                  </a:cubicBezTo>
                  <a:cubicBezTo>
                    <a:pt x="1525" y="177"/>
                    <a:pt x="1512" y="158"/>
                    <a:pt x="1505" y="158"/>
                  </a:cubicBezTo>
                  <a:cubicBezTo>
                    <a:pt x="1503" y="158"/>
                    <a:pt x="1502" y="161"/>
                    <a:pt x="1502" y="168"/>
                  </a:cubicBezTo>
                  <a:cubicBezTo>
                    <a:pt x="1368" y="168"/>
                    <a:pt x="133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611200" y="1268025"/>
              <a:ext cx="228525" cy="107600"/>
            </a:xfrm>
            <a:custGeom>
              <a:avLst/>
              <a:gdLst/>
              <a:ahLst/>
              <a:cxnLst/>
              <a:rect l="l" t="t" r="r" b="b"/>
              <a:pathLst>
                <a:path w="9141" h="4304" extrusionOk="0">
                  <a:moveTo>
                    <a:pt x="6005" y="701"/>
                  </a:moveTo>
                  <a:cubicBezTo>
                    <a:pt x="6000" y="701"/>
                    <a:pt x="5996" y="702"/>
                    <a:pt x="5992" y="705"/>
                  </a:cubicBezTo>
                  <a:lnTo>
                    <a:pt x="5992" y="705"/>
                  </a:lnTo>
                  <a:cubicBezTo>
                    <a:pt x="5997" y="703"/>
                    <a:pt x="6001" y="702"/>
                    <a:pt x="6005" y="701"/>
                  </a:cubicBezTo>
                  <a:close/>
                  <a:moveTo>
                    <a:pt x="8473" y="0"/>
                  </a:moveTo>
                  <a:cubicBezTo>
                    <a:pt x="8073" y="34"/>
                    <a:pt x="7706" y="100"/>
                    <a:pt x="7339" y="200"/>
                  </a:cubicBezTo>
                  <a:lnTo>
                    <a:pt x="7339" y="167"/>
                  </a:lnTo>
                  <a:cubicBezTo>
                    <a:pt x="7206" y="200"/>
                    <a:pt x="7139" y="200"/>
                    <a:pt x="7039" y="267"/>
                  </a:cubicBezTo>
                  <a:cubicBezTo>
                    <a:pt x="7006" y="267"/>
                    <a:pt x="7006" y="200"/>
                    <a:pt x="7006" y="200"/>
                  </a:cubicBezTo>
                  <a:cubicBezTo>
                    <a:pt x="7006" y="200"/>
                    <a:pt x="6872" y="267"/>
                    <a:pt x="6705" y="300"/>
                  </a:cubicBezTo>
                  <a:cubicBezTo>
                    <a:pt x="6639" y="300"/>
                    <a:pt x="6572" y="334"/>
                    <a:pt x="6505" y="334"/>
                  </a:cubicBezTo>
                  <a:cubicBezTo>
                    <a:pt x="6572" y="534"/>
                    <a:pt x="6539" y="534"/>
                    <a:pt x="6539" y="534"/>
                  </a:cubicBezTo>
                  <a:lnTo>
                    <a:pt x="6539" y="634"/>
                  </a:lnTo>
                  <a:cubicBezTo>
                    <a:pt x="6523" y="638"/>
                    <a:pt x="6511" y="639"/>
                    <a:pt x="6501" y="639"/>
                  </a:cubicBezTo>
                  <a:cubicBezTo>
                    <a:pt x="6443" y="639"/>
                    <a:pt x="6467" y="582"/>
                    <a:pt x="6429" y="582"/>
                  </a:cubicBezTo>
                  <a:cubicBezTo>
                    <a:pt x="6417" y="582"/>
                    <a:pt x="6399" y="587"/>
                    <a:pt x="6372" y="601"/>
                  </a:cubicBezTo>
                  <a:cubicBezTo>
                    <a:pt x="6372" y="667"/>
                    <a:pt x="6205" y="634"/>
                    <a:pt x="6172" y="667"/>
                  </a:cubicBezTo>
                  <a:cubicBezTo>
                    <a:pt x="6172" y="667"/>
                    <a:pt x="6138" y="667"/>
                    <a:pt x="6138" y="634"/>
                  </a:cubicBezTo>
                  <a:cubicBezTo>
                    <a:pt x="6138" y="667"/>
                    <a:pt x="6072" y="667"/>
                    <a:pt x="6038" y="667"/>
                  </a:cubicBezTo>
                  <a:lnTo>
                    <a:pt x="6072" y="701"/>
                  </a:lnTo>
                  <a:lnTo>
                    <a:pt x="6005" y="767"/>
                  </a:lnTo>
                  <a:cubicBezTo>
                    <a:pt x="5977" y="767"/>
                    <a:pt x="5972" y="719"/>
                    <a:pt x="5992" y="705"/>
                  </a:cubicBezTo>
                  <a:lnTo>
                    <a:pt x="5992" y="705"/>
                  </a:lnTo>
                  <a:cubicBezTo>
                    <a:pt x="5768" y="774"/>
                    <a:pt x="4867" y="935"/>
                    <a:pt x="4704" y="1001"/>
                  </a:cubicBezTo>
                  <a:cubicBezTo>
                    <a:pt x="4721" y="1018"/>
                    <a:pt x="4746" y="1018"/>
                    <a:pt x="4771" y="1018"/>
                  </a:cubicBezTo>
                  <a:cubicBezTo>
                    <a:pt x="4796" y="1018"/>
                    <a:pt x="4821" y="1018"/>
                    <a:pt x="4837" y="1034"/>
                  </a:cubicBezTo>
                  <a:cubicBezTo>
                    <a:pt x="4821" y="1068"/>
                    <a:pt x="4796" y="1068"/>
                    <a:pt x="4775" y="1068"/>
                  </a:cubicBezTo>
                  <a:cubicBezTo>
                    <a:pt x="4754" y="1068"/>
                    <a:pt x="4737" y="1068"/>
                    <a:pt x="4737" y="1101"/>
                  </a:cubicBezTo>
                  <a:cubicBezTo>
                    <a:pt x="4721" y="1051"/>
                    <a:pt x="4696" y="1051"/>
                    <a:pt x="4662" y="1051"/>
                  </a:cubicBezTo>
                  <a:cubicBezTo>
                    <a:pt x="4629" y="1051"/>
                    <a:pt x="4587" y="1051"/>
                    <a:pt x="4537" y="1001"/>
                  </a:cubicBezTo>
                  <a:lnTo>
                    <a:pt x="4537" y="1034"/>
                  </a:lnTo>
                  <a:lnTo>
                    <a:pt x="4504" y="1001"/>
                  </a:lnTo>
                  <a:cubicBezTo>
                    <a:pt x="4404" y="1068"/>
                    <a:pt x="4395" y="1076"/>
                    <a:pt x="4383" y="1076"/>
                  </a:cubicBezTo>
                  <a:cubicBezTo>
                    <a:pt x="4379" y="1076"/>
                    <a:pt x="4374" y="1075"/>
                    <a:pt x="4365" y="1075"/>
                  </a:cubicBezTo>
                  <a:cubicBezTo>
                    <a:pt x="4348" y="1075"/>
                    <a:pt x="4315" y="1079"/>
                    <a:pt x="4237" y="1101"/>
                  </a:cubicBezTo>
                  <a:cubicBezTo>
                    <a:pt x="4137" y="1134"/>
                    <a:pt x="4070" y="1201"/>
                    <a:pt x="4003" y="1201"/>
                  </a:cubicBezTo>
                  <a:cubicBezTo>
                    <a:pt x="4003" y="1201"/>
                    <a:pt x="4037" y="1201"/>
                    <a:pt x="4003" y="1234"/>
                  </a:cubicBezTo>
                  <a:cubicBezTo>
                    <a:pt x="4003" y="1229"/>
                    <a:pt x="4001" y="1227"/>
                    <a:pt x="3997" y="1227"/>
                  </a:cubicBezTo>
                  <a:cubicBezTo>
                    <a:pt x="3982" y="1227"/>
                    <a:pt x="3943" y="1258"/>
                    <a:pt x="3920" y="1258"/>
                  </a:cubicBezTo>
                  <a:cubicBezTo>
                    <a:pt x="3910" y="1258"/>
                    <a:pt x="3903" y="1252"/>
                    <a:pt x="3903" y="1234"/>
                  </a:cubicBezTo>
                  <a:cubicBezTo>
                    <a:pt x="3870" y="1234"/>
                    <a:pt x="3803" y="1301"/>
                    <a:pt x="3837" y="1334"/>
                  </a:cubicBezTo>
                  <a:cubicBezTo>
                    <a:pt x="3820" y="1318"/>
                    <a:pt x="3787" y="1318"/>
                    <a:pt x="3762" y="1318"/>
                  </a:cubicBezTo>
                  <a:cubicBezTo>
                    <a:pt x="3737" y="1318"/>
                    <a:pt x="3720" y="1318"/>
                    <a:pt x="3737" y="1301"/>
                  </a:cubicBezTo>
                  <a:cubicBezTo>
                    <a:pt x="3703" y="1301"/>
                    <a:pt x="3703" y="1301"/>
                    <a:pt x="3670" y="1334"/>
                  </a:cubicBezTo>
                  <a:lnTo>
                    <a:pt x="3703" y="1334"/>
                  </a:lnTo>
                  <a:cubicBezTo>
                    <a:pt x="3637" y="1368"/>
                    <a:pt x="3536" y="1334"/>
                    <a:pt x="3503" y="1401"/>
                  </a:cubicBezTo>
                  <a:lnTo>
                    <a:pt x="3536" y="1401"/>
                  </a:lnTo>
                  <a:cubicBezTo>
                    <a:pt x="3520" y="1435"/>
                    <a:pt x="3486" y="1451"/>
                    <a:pt x="3453" y="1451"/>
                  </a:cubicBezTo>
                  <a:cubicBezTo>
                    <a:pt x="3420" y="1451"/>
                    <a:pt x="3386" y="1435"/>
                    <a:pt x="3370" y="1401"/>
                  </a:cubicBezTo>
                  <a:lnTo>
                    <a:pt x="3403" y="1368"/>
                  </a:lnTo>
                  <a:lnTo>
                    <a:pt x="3403" y="1368"/>
                  </a:lnTo>
                  <a:cubicBezTo>
                    <a:pt x="3336" y="1401"/>
                    <a:pt x="3236" y="1401"/>
                    <a:pt x="3170" y="1501"/>
                  </a:cubicBezTo>
                  <a:lnTo>
                    <a:pt x="3203" y="1501"/>
                  </a:lnTo>
                  <a:cubicBezTo>
                    <a:pt x="3136" y="1601"/>
                    <a:pt x="2569" y="1801"/>
                    <a:pt x="2502" y="1935"/>
                  </a:cubicBezTo>
                  <a:lnTo>
                    <a:pt x="2536" y="1968"/>
                  </a:lnTo>
                  <a:lnTo>
                    <a:pt x="2469" y="2035"/>
                  </a:lnTo>
                  <a:lnTo>
                    <a:pt x="2469" y="1868"/>
                  </a:lnTo>
                  <a:cubicBezTo>
                    <a:pt x="2302" y="1902"/>
                    <a:pt x="1368" y="2235"/>
                    <a:pt x="1168" y="2302"/>
                  </a:cubicBezTo>
                  <a:cubicBezTo>
                    <a:pt x="1068" y="2302"/>
                    <a:pt x="1135" y="2202"/>
                    <a:pt x="1135" y="2202"/>
                  </a:cubicBezTo>
                  <a:lnTo>
                    <a:pt x="1135" y="2202"/>
                  </a:lnTo>
                  <a:cubicBezTo>
                    <a:pt x="1035" y="2235"/>
                    <a:pt x="1135" y="2235"/>
                    <a:pt x="1035" y="2302"/>
                  </a:cubicBezTo>
                  <a:cubicBezTo>
                    <a:pt x="1001" y="2302"/>
                    <a:pt x="1035" y="2235"/>
                    <a:pt x="1035" y="2235"/>
                  </a:cubicBezTo>
                  <a:cubicBezTo>
                    <a:pt x="1001" y="2235"/>
                    <a:pt x="1001" y="2235"/>
                    <a:pt x="1001" y="2302"/>
                  </a:cubicBezTo>
                  <a:cubicBezTo>
                    <a:pt x="1035" y="2302"/>
                    <a:pt x="1035" y="2369"/>
                    <a:pt x="1068" y="2369"/>
                  </a:cubicBezTo>
                  <a:lnTo>
                    <a:pt x="1001" y="2402"/>
                  </a:lnTo>
                  <a:lnTo>
                    <a:pt x="1001" y="2369"/>
                  </a:lnTo>
                  <a:cubicBezTo>
                    <a:pt x="1001" y="2369"/>
                    <a:pt x="1001" y="2502"/>
                    <a:pt x="868" y="2502"/>
                  </a:cubicBezTo>
                  <a:cubicBezTo>
                    <a:pt x="701" y="2535"/>
                    <a:pt x="568" y="2569"/>
                    <a:pt x="401" y="2635"/>
                  </a:cubicBezTo>
                  <a:cubicBezTo>
                    <a:pt x="401" y="2569"/>
                    <a:pt x="468" y="2569"/>
                    <a:pt x="468" y="2535"/>
                  </a:cubicBezTo>
                  <a:lnTo>
                    <a:pt x="368" y="2535"/>
                  </a:lnTo>
                  <a:cubicBezTo>
                    <a:pt x="401" y="2569"/>
                    <a:pt x="334" y="2569"/>
                    <a:pt x="334" y="2569"/>
                  </a:cubicBezTo>
                  <a:cubicBezTo>
                    <a:pt x="234" y="2702"/>
                    <a:pt x="67" y="2669"/>
                    <a:pt x="1" y="2735"/>
                  </a:cubicBezTo>
                  <a:cubicBezTo>
                    <a:pt x="1" y="2836"/>
                    <a:pt x="234" y="4136"/>
                    <a:pt x="234" y="4237"/>
                  </a:cubicBezTo>
                  <a:lnTo>
                    <a:pt x="234" y="4203"/>
                  </a:lnTo>
                  <a:cubicBezTo>
                    <a:pt x="255" y="4196"/>
                    <a:pt x="270" y="4194"/>
                    <a:pt x="282" y="4194"/>
                  </a:cubicBezTo>
                  <a:cubicBezTo>
                    <a:pt x="312" y="4194"/>
                    <a:pt x="312" y="4213"/>
                    <a:pt x="320" y="4213"/>
                  </a:cubicBezTo>
                  <a:cubicBezTo>
                    <a:pt x="323" y="4213"/>
                    <a:pt x="327" y="4210"/>
                    <a:pt x="334" y="4203"/>
                  </a:cubicBezTo>
                  <a:lnTo>
                    <a:pt x="334" y="4203"/>
                  </a:lnTo>
                  <a:cubicBezTo>
                    <a:pt x="334" y="4237"/>
                    <a:pt x="301" y="4303"/>
                    <a:pt x="234" y="4303"/>
                  </a:cubicBezTo>
                  <a:cubicBezTo>
                    <a:pt x="301" y="4303"/>
                    <a:pt x="368" y="4303"/>
                    <a:pt x="368" y="4237"/>
                  </a:cubicBezTo>
                  <a:cubicBezTo>
                    <a:pt x="401" y="4237"/>
                    <a:pt x="368" y="4303"/>
                    <a:pt x="468" y="4303"/>
                  </a:cubicBezTo>
                  <a:cubicBezTo>
                    <a:pt x="501" y="4237"/>
                    <a:pt x="534" y="4203"/>
                    <a:pt x="568" y="4203"/>
                  </a:cubicBezTo>
                  <a:cubicBezTo>
                    <a:pt x="701" y="4203"/>
                    <a:pt x="734" y="4070"/>
                    <a:pt x="835" y="4070"/>
                  </a:cubicBezTo>
                  <a:cubicBezTo>
                    <a:pt x="868" y="4070"/>
                    <a:pt x="968" y="4036"/>
                    <a:pt x="1001" y="4036"/>
                  </a:cubicBezTo>
                  <a:cubicBezTo>
                    <a:pt x="968" y="4036"/>
                    <a:pt x="968" y="4003"/>
                    <a:pt x="1001" y="4003"/>
                  </a:cubicBezTo>
                  <a:cubicBezTo>
                    <a:pt x="1068" y="4003"/>
                    <a:pt x="1135" y="3970"/>
                    <a:pt x="1201" y="3970"/>
                  </a:cubicBezTo>
                  <a:lnTo>
                    <a:pt x="1235" y="3936"/>
                  </a:lnTo>
                  <a:cubicBezTo>
                    <a:pt x="1502" y="3836"/>
                    <a:pt x="2536" y="3469"/>
                    <a:pt x="2803" y="3369"/>
                  </a:cubicBezTo>
                  <a:cubicBezTo>
                    <a:pt x="3203" y="3269"/>
                    <a:pt x="4003" y="3002"/>
                    <a:pt x="4404" y="2836"/>
                  </a:cubicBezTo>
                  <a:cubicBezTo>
                    <a:pt x="4433" y="2845"/>
                    <a:pt x="4459" y="2849"/>
                    <a:pt x="4485" y="2849"/>
                  </a:cubicBezTo>
                  <a:cubicBezTo>
                    <a:pt x="4546" y="2849"/>
                    <a:pt x="4600" y="2826"/>
                    <a:pt x="4671" y="2802"/>
                  </a:cubicBezTo>
                  <a:cubicBezTo>
                    <a:pt x="4637" y="2802"/>
                    <a:pt x="4637" y="2769"/>
                    <a:pt x="4671" y="2769"/>
                  </a:cubicBezTo>
                  <a:cubicBezTo>
                    <a:pt x="4871" y="2702"/>
                    <a:pt x="4671" y="2702"/>
                    <a:pt x="4871" y="2635"/>
                  </a:cubicBezTo>
                  <a:cubicBezTo>
                    <a:pt x="5138" y="2502"/>
                    <a:pt x="6038" y="2335"/>
                    <a:pt x="6238" y="2302"/>
                  </a:cubicBezTo>
                  <a:cubicBezTo>
                    <a:pt x="6338" y="2202"/>
                    <a:pt x="6505" y="2202"/>
                    <a:pt x="6639" y="2135"/>
                  </a:cubicBezTo>
                  <a:cubicBezTo>
                    <a:pt x="6739" y="2102"/>
                    <a:pt x="7473" y="1968"/>
                    <a:pt x="7573" y="1935"/>
                  </a:cubicBezTo>
                  <a:lnTo>
                    <a:pt x="7539" y="1935"/>
                  </a:lnTo>
                  <a:cubicBezTo>
                    <a:pt x="7584" y="1902"/>
                    <a:pt x="7613" y="1890"/>
                    <a:pt x="7636" y="1890"/>
                  </a:cubicBezTo>
                  <a:cubicBezTo>
                    <a:pt x="7680" y="1890"/>
                    <a:pt x="7695" y="1935"/>
                    <a:pt x="7739" y="1935"/>
                  </a:cubicBezTo>
                  <a:cubicBezTo>
                    <a:pt x="7706" y="1835"/>
                    <a:pt x="7840" y="1801"/>
                    <a:pt x="7873" y="1801"/>
                  </a:cubicBezTo>
                  <a:cubicBezTo>
                    <a:pt x="7906" y="1768"/>
                    <a:pt x="8040" y="1668"/>
                    <a:pt x="8173" y="1635"/>
                  </a:cubicBezTo>
                  <a:lnTo>
                    <a:pt x="8173" y="1668"/>
                  </a:lnTo>
                  <a:cubicBezTo>
                    <a:pt x="8240" y="1635"/>
                    <a:pt x="8407" y="1601"/>
                    <a:pt x="8473" y="1601"/>
                  </a:cubicBezTo>
                  <a:cubicBezTo>
                    <a:pt x="8573" y="1601"/>
                    <a:pt x="8840" y="1601"/>
                    <a:pt x="9007" y="1501"/>
                  </a:cubicBezTo>
                  <a:lnTo>
                    <a:pt x="9140" y="1601"/>
                  </a:lnTo>
                  <a:cubicBezTo>
                    <a:pt x="9140" y="1601"/>
                    <a:pt x="9040" y="300"/>
                    <a:pt x="8740" y="100"/>
                  </a:cubicBezTo>
                  <a:lnTo>
                    <a:pt x="8740" y="34"/>
                  </a:lnTo>
                  <a:lnTo>
                    <a:pt x="8707" y="34"/>
                  </a:lnTo>
                  <a:cubicBezTo>
                    <a:pt x="8662" y="34"/>
                    <a:pt x="8648" y="63"/>
                    <a:pt x="8643" y="63"/>
                  </a:cubicBezTo>
                  <a:cubicBezTo>
                    <a:pt x="8640" y="63"/>
                    <a:pt x="8640" y="56"/>
                    <a:pt x="8640" y="34"/>
                  </a:cubicBezTo>
                  <a:lnTo>
                    <a:pt x="8707" y="34"/>
                  </a:lnTo>
                  <a:cubicBezTo>
                    <a:pt x="8673" y="34"/>
                    <a:pt x="8673" y="0"/>
                    <a:pt x="8707" y="0"/>
                  </a:cubicBezTo>
                  <a:lnTo>
                    <a:pt x="8673" y="0"/>
                  </a:lnTo>
                  <a:cubicBezTo>
                    <a:pt x="8648" y="0"/>
                    <a:pt x="8605" y="56"/>
                    <a:pt x="8570" y="56"/>
                  </a:cubicBezTo>
                  <a:cubicBezTo>
                    <a:pt x="8559" y="56"/>
                    <a:pt x="8548" y="50"/>
                    <a:pt x="8540" y="34"/>
                  </a:cubicBezTo>
                  <a:cubicBezTo>
                    <a:pt x="8507" y="34"/>
                    <a:pt x="8540" y="0"/>
                    <a:pt x="8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31956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2203E-7B77-48A8-9232-6018CE3D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53" y="0"/>
            <a:ext cx="8848725" cy="4505325"/>
          </a:xfrm>
          <a:prstGeom prst="rect">
            <a:avLst/>
          </a:prstGeom>
        </p:spPr>
      </p:pic>
      <p:sp>
        <p:nvSpPr>
          <p:cNvPr id="8" name="Google Shape;713;p37">
            <a:extLst>
              <a:ext uri="{FF2B5EF4-FFF2-40B4-BE49-F238E27FC236}">
                <a16:creationId xmlns:a16="http://schemas.microsoft.com/office/drawing/2014/main" id="{15355B7F-B779-438A-B733-07AE780B5D13}"/>
              </a:ext>
            </a:extLst>
          </p:cNvPr>
          <p:cNvSpPr/>
          <p:nvPr/>
        </p:nvSpPr>
        <p:spPr>
          <a:xfrm>
            <a:off x="8479212" y="4720"/>
            <a:ext cx="664788" cy="657312"/>
          </a:xfrm>
          <a:custGeom>
            <a:avLst/>
            <a:gdLst/>
            <a:ahLst/>
            <a:cxnLst/>
            <a:rect l="l" t="t" r="r" b="b"/>
            <a:pathLst>
              <a:path w="14778" h="14611" extrusionOk="0">
                <a:moveTo>
                  <a:pt x="1134" y="0"/>
                </a:moveTo>
                <a:cubicBezTo>
                  <a:pt x="876" y="0"/>
                  <a:pt x="617" y="100"/>
                  <a:pt x="400" y="300"/>
                </a:cubicBezTo>
                <a:cubicBezTo>
                  <a:pt x="0" y="734"/>
                  <a:pt x="0" y="1368"/>
                  <a:pt x="400" y="1768"/>
                </a:cubicBezTo>
                <a:lnTo>
                  <a:pt x="5938" y="7305"/>
                </a:lnTo>
                <a:lnTo>
                  <a:pt x="400" y="12876"/>
                </a:lnTo>
                <a:cubicBezTo>
                  <a:pt x="0" y="13276"/>
                  <a:pt x="0" y="13910"/>
                  <a:pt x="400" y="14311"/>
                </a:cubicBezTo>
                <a:cubicBezTo>
                  <a:pt x="567" y="14544"/>
                  <a:pt x="867" y="14611"/>
                  <a:pt x="1101" y="14611"/>
                </a:cubicBezTo>
                <a:cubicBezTo>
                  <a:pt x="1368" y="14611"/>
                  <a:pt x="1601" y="14544"/>
                  <a:pt x="1835" y="14311"/>
                </a:cubicBezTo>
                <a:lnTo>
                  <a:pt x="7372" y="8773"/>
                </a:lnTo>
                <a:lnTo>
                  <a:pt x="12943" y="14311"/>
                </a:lnTo>
                <a:cubicBezTo>
                  <a:pt x="13109" y="14544"/>
                  <a:pt x="13410" y="14611"/>
                  <a:pt x="13677" y="14611"/>
                </a:cubicBezTo>
                <a:cubicBezTo>
                  <a:pt x="13910" y="14611"/>
                  <a:pt x="14177" y="14544"/>
                  <a:pt x="14377" y="14311"/>
                </a:cubicBezTo>
                <a:cubicBezTo>
                  <a:pt x="14777" y="13910"/>
                  <a:pt x="14777" y="13276"/>
                  <a:pt x="14377" y="12876"/>
                </a:cubicBezTo>
                <a:lnTo>
                  <a:pt x="8840" y="7305"/>
                </a:lnTo>
                <a:lnTo>
                  <a:pt x="14377" y="1768"/>
                </a:lnTo>
                <a:cubicBezTo>
                  <a:pt x="14777" y="1368"/>
                  <a:pt x="14777" y="734"/>
                  <a:pt x="14377" y="300"/>
                </a:cubicBezTo>
                <a:cubicBezTo>
                  <a:pt x="14160" y="100"/>
                  <a:pt x="13902" y="0"/>
                  <a:pt x="13643" y="0"/>
                </a:cubicBezTo>
                <a:cubicBezTo>
                  <a:pt x="13385" y="0"/>
                  <a:pt x="13126" y="100"/>
                  <a:pt x="12909" y="300"/>
                </a:cubicBezTo>
                <a:lnTo>
                  <a:pt x="7372" y="5871"/>
                </a:lnTo>
                <a:lnTo>
                  <a:pt x="1868" y="300"/>
                </a:lnTo>
                <a:cubicBezTo>
                  <a:pt x="1651" y="100"/>
                  <a:pt x="1393" y="0"/>
                  <a:pt x="1134" y="0"/>
                </a:cubicBezTo>
                <a:close/>
              </a:path>
            </a:pathLst>
          </a:custGeom>
          <a:solidFill>
            <a:srgbClr val="FA86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659;p37">
            <a:extLst>
              <a:ext uri="{FF2B5EF4-FFF2-40B4-BE49-F238E27FC236}">
                <a16:creationId xmlns:a16="http://schemas.microsoft.com/office/drawing/2014/main" id="{AE9FA042-B35A-4CBE-A7A8-B4F5B2D8121A}"/>
              </a:ext>
            </a:extLst>
          </p:cNvPr>
          <p:cNvGrpSpPr/>
          <p:nvPr/>
        </p:nvGrpSpPr>
        <p:grpSpPr>
          <a:xfrm>
            <a:off x="4510673" y="2950820"/>
            <a:ext cx="4633327" cy="3087621"/>
            <a:chOff x="5414732" y="1052397"/>
            <a:chExt cx="3193850" cy="3087621"/>
          </a:xfrm>
        </p:grpSpPr>
        <p:grpSp>
          <p:nvGrpSpPr>
            <p:cNvPr id="12" name="Google Shape;660;p37">
              <a:extLst>
                <a:ext uri="{FF2B5EF4-FFF2-40B4-BE49-F238E27FC236}">
                  <a16:creationId xmlns:a16="http://schemas.microsoft.com/office/drawing/2014/main" id="{A1602C23-AD06-48BC-9FD0-20310BAD384F}"/>
                </a:ext>
              </a:extLst>
            </p:cNvPr>
            <p:cNvGrpSpPr/>
            <p:nvPr/>
          </p:nvGrpSpPr>
          <p:grpSpPr>
            <a:xfrm>
              <a:off x="5414732" y="1052397"/>
              <a:ext cx="3193850" cy="3087621"/>
              <a:chOff x="5710350" y="1684925"/>
              <a:chExt cx="2960833" cy="2450298"/>
            </a:xfrm>
          </p:grpSpPr>
          <p:sp>
            <p:nvSpPr>
              <p:cNvPr id="22" name="Google Shape;661;p37">
                <a:extLst>
                  <a:ext uri="{FF2B5EF4-FFF2-40B4-BE49-F238E27FC236}">
                    <a16:creationId xmlns:a16="http://schemas.microsoft.com/office/drawing/2014/main" id="{A38F4DB8-F96D-41B4-A1BC-F6584919F760}"/>
                  </a:ext>
                </a:extLst>
              </p:cNvPr>
              <p:cNvSpPr/>
              <p:nvPr/>
            </p:nvSpPr>
            <p:spPr>
              <a:xfrm>
                <a:off x="5710359" y="1972765"/>
                <a:ext cx="2960740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extrusionOk="0">
                    <a:moveTo>
                      <a:pt x="1" y="1"/>
                    </a:moveTo>
                    <a:lnTo>
                      <a:pt x="1" y="64591"/>
                    </a:lnTo>
                    <a:cubicBezTo>
                      <a:pt x="1" y="65138"/>
                      <a:pt x="426" y="65534"/>
                      <a:pt x="943" y="65534"/>
                    </a:cubicBezTo>
                    <a:lnTo>
                      <a:pt x="88756" y="65534"/>
                    </a:lnTo>
                    <a:cubicBezTo>
                      <a:pt x="89273" y="65534"/>
                      <a:pt x="89699" y="65138"/>
                      <a:pt x="89699" y="64591"/>
                    </a:cubicBezTo>
                    <a:lnTo>
                      <a:pt x="8969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62;p37">
                <a:extLst>
                  <a:ext uri="{FF2B5EF4-FFF2-40B4-BE49-F238E27FC236}">
                    <a16:creationId xmlns:a16="http://schemas.microsoft.com/office/drawing/2014/main" id="{169A53A6-E303-4423-B419-38333B968D0A}"/>
                  </a:ext>
                </a:extLst>
              </p:cNvPr>
              <p:cNvSpPr/>
              <p:nvPr/>
            </p:nvSpPr>
            <p:spPr>
              <a:xfrm>
                <a:off x="5711340" y="1972757"/>
                <a:ext cx="2959843" cy="2162458"/>
              </a:xfrm>
              <a:custGeom>
                <a:avLst/>
                <a:gdLst/>
                <a:ahLst/>
                <a:cxnLst/>
                <a:rect l="l" t="t" r="r" b="b"/>
                <a:pathLst>
                  <a:path w="89699" h="65534" fill="none" extrusionOk="0">
                    <a:moveTo>
                      <a:pt x="88756" y="65534"/>
                    </a:moveTo>
                    <a:lnTo>
                      <a:pt x="943" y="65534"/>
                    </a:lnTo>
                    <a:cubicBezTo>
                      <a:pt x="426" y="65534"/>
                      <a:pt x="1" y="65138"/>
                      <a:pt x="1" y="64591"/>
                    </a:cubicBezTo>
                    <a:lnTo>
                      <a:pt x="1" y="1"/>
                    </a:lnTo>
                    <a:lnTo>
                      <a:pt x="89699" y="1"/>
                    </a:lnTo>
                    <a:lnTo>
                      <a:pt x="89699" y="64591"/>
                    </a:lnTo>
                    <a:cubicBezTo>
                      <a:pt x="89699" y="65138"/>
                      <a:pt x="89273" y="65534"/>
                      <a:pt x="88756" y="65534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63;p37">
                <a:extLst>
                  <a:ext uri="{FF2B5EF4-FFF2-40B4-BE49-F238E27FC236}">
                    <a16:creationId xmlns:a16="http://schemas.microsoft.com/office/drawing/2014/main" id="{1F7465A7-0C17-479D-AEE2-F8A7BBD08DFE}"/>
                  </a:ext>
                </a:extLst>
              </p:cNvPr>
              <p:cNvSpPr/>
              <p:nvPr/>
            </p:nvSpPr>
            <p:spPr>
              <a:xfrm>
                <a:off x="6104538" y="2167340"/>
                <a:ext cx="2184533" cy="1730158"/>
              </a:xfrm>
              <a:custGeom>
                <a:avLst/>
                <a:gdLst/>
                <a:ahLst/>
                <a:cxnLst/>
                <a:rect l="l" t="t" r="r" b="b"/>
                <a:pathLst>
                  <a:path w="66203" h="52433" extrusionOk="0">
                    <a:moveTo>
                      <a:pt x="0" y="0"/>
                    </a:moveTo>
                    <a:lnTo>
                      <a:pt x="0" y="52433"/>
                    </a:lnTo>
                    <a:lnTo>
                      <a:pt x="66202" y="52433"/>
                    </a:lnTo>
                    <a:lnTo>
                      <a:pt x="66202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64;p37">
                <a:extLst>
                  <a:ext uri="{FF2B5EF4-FFF2-40B4-BE49-F238E27FC236}">
                    <a16:creationId xmlns:a16="http://schemas.microsoft.com/office/drawing/2014/main" id="{99658359-13FE-46CE-98B3-2C611685523F}"/>
                  </a:ext>
                </a:extLst>
              </p:cNvPr>
              <p:cNvSpPr/>
              <p:nvPr/>
            </p:nvSpPr>
            <p:spPr>
              <a:xfrm>
                <a:off x="5710350" y="1684925"/>
                <a:ext cx="2960833" cy="287870"/>
              </a:xfrm>
              <a:custGeom>
                <a:avLst/>
                <a:gdLst/>
                <a:ahLst/>
                <a:cxnLst/>
                <a:rect l="l" t="t" r="r" b="b"/>
                <a:pathLst>
                  <a:path w="89729" h="8724" extrusionOk="0">
                    <a:moveTo>
                      <a:pt x="2067" y="0"/>
                    </a:moveTo>
                    <a:cubicBezTo>
                      <a:pt x="912" y="0"/>
                      <a:pt x="0" y="942"/>
                      <a:pt x="0" y="2067"/>
                    </a:cubicBezTo>
                    <a:lnTo>
                      <a:pt x="0" y="8724"/>
                    </a:lnTo>
                    <a:lnTo>
                      <a:pt x="89729" y="8724"/>
                    </a:lnTo>
                    <a:lnTo>
                      <a:pt x="89729" y="2067"/>
                    </a:lnTo>
                    <a:cubicBezTo>
                      <a:pt x="89729" y="912"/>
                      <a:pt x="88786" y="0"/>
                      <a:pt x="876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665;p37">
              <a:extLst>
                <a:ext uri="{FF2B5EF4-FFF2-40B4-BE49-F238E27FC236}">
                  <a16:creationId xmlns:a16="http://schemas.microsoft.com/office/drawing/2014/main" id="{F029635B-BE05-4D71-8600-2BA585C938D4}"/>
                </a:ext>
              </a:extLst>
            </p:cNvPr>
            <p:cNvGrpSpPr/>
            <p:nvPr/>
          </p:nvGrpSpPr>
          <p:grpSpPr>
            <a:xfrm>
              <a:off x="7679855" y="1125577"/>
              <a:ext cx="829096" cy="223743"/>
              <a:chOff x="7914870" y="1735047"/>
              <a:chExt cx="657961" cy="177560"/>
            </a:xfrm>
          </p:grpSpPr>
          <p:sp>
            <p:nvSpPr>
              <p:cNvPr id="14" name="Google Shape;666;p37">
                <a:extLst>
                  <a:ext uri="{FF2B5EF4-FFF2-40B4-BE49-F238E27FC236}">
                    <a16:creationId xmlns:a16="http://schemas.microsoft.com/office/drawing/2014/main" id="{88AAEE3B-8767-437A-9428-89AA63824483}"/>
                  </a:ext>
                </a:extLst>
              </p:cNvPr>
              <p:cNvSpPr/>
              <p:nvPr/>
            </p:nvSpPr>
            <p:spPr>
              <a:xfrm>
                <a:off x="8395271" y="1735047"/>
                <a:ext cx="177560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381" h="5381" extrusionOk="0">
                    <a:moveTo>
                      <a:pt x="1" y="1"/>
                    </a:moveTo>
                    <a:lnTo>
                      <a:pt x="1" y="5381"/>
                    </a:lnTo>
                    <a:lnTo>
                      <a:pt x="5381" y="5381"/>
                    </a:lnTo>
                    <a:lnTo>
                      <a:pt x="538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67;p37">
                <a:extLst>
                  <a:ext uri="{FF2B5EF4-FFF2-40B4-BE49-F238E27FC236}">
                    <a16:creationId xmlns:a16="http://schemas.microsoft.com/office/drawing/2014/main" id="{0C880A0D-8AFF-4F8F-B558-37DD872FAA13}"/>
                  </a:ext>
                </a:extLst>
              </p:cNvPr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0" y="1"/>
                    </a:moveTo>
                    <a:lnTo>
                      <a:pt x="2462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68;p37">
                <a:extLst>
                  <a:ext uri="{FF2B5EF4-FFF2-40B4-BE49-F238E27FC236}">
                    <a16:creationId xmlns:a16="http://schemas.microsoft.com/office/drawing/2014/main" id="{2AF00192-3764-4E43-A929-E17EB3248001}"/>
                  </a:ext>
                </a:extLst>
              </p:cNvPr>
              <p:cNvSpPr/>
              <p:nvPr/>
            </p:nvSpPr>
            <p:spPr>
              <a:xfrm>
                <a:off x="8444437" y="1785203"/>
                <a:ext cx="81273" cy="78270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2372" fill="none" extrusionOk="0">
                    <a:moveTo>
                      <a:pt x="2462" y="1"/>
                    </a:moveTo>
                    <a:lnTo>
                      <a:pt x="0" y="2372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69;p37">
                <a:extLst>
                  <a:ext uri="{FF2B5EF4-FFF2-40B4-BE49-F238E27FC236}">
                    <a16:creationId xmlns:a16="http://schemas.microsoft.com/office/drawing/2014/main" id="{E69C17AA-15AF-4521-B36A-2BF5593F67B6}"/>
                  </a:ext>
                </a:extLst>
              </p:cNvPr>
              <p:cNvSpPr/>
              <p:nvPr/>
            </p:nvSpPr>
            <p:spPr>
              <a:xfrm>
                <a:off x="7914870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70;p37">
                <a:extLst>
                  <a:ext uri="{FF2B5EF4-FFF2-40B4-BE49-F238E27FC236}">
                    <a16:creationId xmlns:a16="http://schemas.microsoft.com/office/drawing/2014/main" id="{29D9590E-E01E-49E4-BD10-0EDA43E53BA4}"/>
                  </a:ext>
                </a:extLst>
              </p:cNvPr>
              <p:cNvSpPr/>
              <p:nvPr/>
            </p:nvSpPr>
            <p:spPr>
              <a:xfrm>
                <a:off x="7948956" y="1871456"/>
                <a:ext cx="110377" cy="33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" fill="none" extrusionOk="0">
                    <a:moveTo>
                      <a:pt x="1" y="1"/>
                    </a:moveTo>
                    <a:lnTo>
                      <a:pt x="3344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71;p37">
                <a:extLst>
                  <a:ext uri="{FF2B5EF4-FFF2-40B4-BE49-F238E27FC236}">
                    <a16:creationId xmlns:a16="http://schemas.microsoft.com/office/drawing/2014/main" id="{EFD254A1-C7E2-4AA0-ACD4-1D122ED75930}"/>
                  </a:ext>
                </a:extLst>
              </p:cNvPr>
              <p:cNvSpPr/>
              <p:nvPr/>
            </p:nvSpPr>
            <p:spPr>
              <a:xfrm>
                <a:off x="8155582" y="1735047"/>
                <a:ext cx="178549" cy="177560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5381" extrusionOk="0">
                    <a:moveTo>
                      <a:pt x="0" y="1"/>
                    </a:moveTo>
                    <a:lnTo>
                      <a:pt x="0" y="5381"/>
                    </a:lnTo>
                    <a:lnTo>
                      <a:pt x="5411" y="5381"/>
                    </a:lnTo>
                    <a:lnTo>
                      <a:pt x="5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672;p37">
                <a:extLst>
                  <a:ext uri="{FF2B5EF4-FFF2-40B4-BE49-F238E27FC236}">
                    <a16:creationId xmlns:a16="http://schemas.microsoft.com/office/drawing/2014/main" id="{D156CD9D-EE7D-4CF4-B8E3-E79EED3958E0}"/>
                  </a:ext>
                </a:extLst>
              </p:cNvPr>
              <p:cNvSpPr/>
              <p:nvPr/>
            </p:nvSpPr>
            <p:spPr>
              <a:xfrm>
                <a:off x="8194683" y="1779197"/>
                <a:ext cx="101335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736" fill="none" extrusionOk="0">
                    <a:moveTo>
                      <a:pt x="1" y="0"/>
                    </a:moveTo>
                    <a:lnTo>
                      <a:pt x="3071" y="0"/>
                    </a:lnTo>
                    <a:lnTo>
                      <a:pt x="3071" y="2736"/>
                    </a:lnTo>
                    <a:lnTo>
                      <a:pt x="1" y="273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73;p37">
                <a:extLst>
                  <a:ext uri="{FF2B5EF4-FFF2-40B4-BE49-F238E27FC236}">
                    <a16:creationId xmlns:a16="http://schemas.microsoft.com/office/drawing/2014/main" id="{5824E878-DD8D-4CC4-BAE1-1E1579362F55}"/>
                  </a:ext>
                </a:extLst>
              </p:cNvPr>
              <p:cNvSpPr/>
              <p:nvPr/>
            </p:nvSpPr>
            <p:spPr>
              <a:xfrm>
                <a:off x="8195706" y="1781210"/>
                <a:ext cx="98300" cy="14057"/>
              </a:xfrm>
              <a:custGeom>
                <a:avLst/>
                <a:gdLst/>
                <a:ahLst/>
                <a:cxnLst/>
                <a:rect l="l" t="t" r="r" b="b"/>
                <a:pathLst>
                  <a:path w="2979" h="426" extrusionOk="0">
                    <a:moveTo>
                      <a:pt x="0" y="0"/>
                    </a:moveTo>
                    <a:lnTo>
                      <a:pt x="0" y="426"/>
                    </a:lnTo>
                    <a:lnTo>
                      <a:pt x="2979" y="426"/>
                    </a:lnTo>
                    <a:lnTo>
                      <a:pt x="297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600C8E6-E103-45E3-BF06-89FBE0A0D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2887" y="3320923"/>
            <a:ext cx="4588780" cy="185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33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F0F6B4-BC32-4EA3-A26E-F07928977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43"/>
            <a:ext cx="8829675" cy="3952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5B384B-4D5A-4E52-B610-F89A900F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949" y="3145632"/>
            <a:ext cx="4981575" cy="1838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D83C88-69A7-4880-BA0A-F1BD09A1C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900" y="3895725"/>
            <a:ext cx="6515100" cy="1638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DA26E-656B-499C-A89A-2F401F03F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4176" y="4362450"/>
            <a:ext cx="65817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05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CCD0-4E93-4D0B-BDA8-7533FF656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4DBCB7-D1C1-4F22-83A6-D5E780CA0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78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19637-7709-40D8-B204-6DF196BA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725" y="0"/>
            <a:ext cx="7717500" cy="572700"/>
          </a:xfrm>
        </p:spPr>
        <p:txBody>
          <a:bodyPr/>
          <a:lstStyle/>
          <a:p>
            <a:r>
              <a:rPr lang="ro-RO" dirty="0"/>
              <a:t>Pagina de facebook AFIR SHOP</a:t>
            </a:r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EF810A19-0E99-452F-AC5B-E1C6CFC63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300"/>
            <a:ext cx="8046720" cy="4160520"/>
          </a:xfrm>
          <a:prstGeom prst="rect">
            <a:avLst/>
          </a:prstGeom>
        </p:spPr>
      </p:pic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2A7FCB-B7C7-4EF5-BF6A-5E8303567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6" t="16387" r="2686" b="12930"/>
          <a:stretch/>
        </p:blipFill>
        <p:spPr>
          <a:xfrm>
            <a:off x="114300" y="4434840"/>
            <a:ext cx="5334000" cy="624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7B565C-DBBE-4BA9-B38E-B20EC3BDD923}"/>
              </a:ext>
            </a:extLst>
          </p:cNvPr>
          <p:cNvSpPr txBox="1"/>
          <p:nvPr/>
        </p:nvSpPr>
        <p:spPr>
          <a:xfrm>
            <a:off x="5471160" y="4343876"/>
            <a:ext cx="3497580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dirty="0"/>
              <a:t>Prin acest buton se realizează conexiunea între magazinul online și contul de Facebook.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0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9"/>
          <p:cNvSpPr txBox="1">
            <a:spLocks noGrp="1"/>
          </p:cNvSpPr>
          <p:nvPr>
            <p:ph type="title"/>
          </p:nvPr>
        </p:nvSpPr>
        <p:spPr>
          <a:xfrm>
            <a:off x="0" y="171653"/>
            <a:ext cx="5481479" cy="17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br>
              <a:rPr lang="en" dirty="0"/>
            </a:br>
            <a:r>
              <a:rPr lang="ro-RO" dirty="0"/>
              <a:t>PREZENTARE CSS +  JS</a:t>
            </a:r>
            <a:br>
              <a:rPr lang="en-US" dirty="0"/>
            </a:br>
            <a:br>
              <a:rPr lang="ro-RO" dirty="0"/>
            </a:br>
            <a:r>
              <a:rPr lang="ro-RO" dirty="0"/>
              <a:t>PAGINA </a:t>
            </a:r>
            <a:r>
              <a:rPr lang="en-US" dirty="0"/>
              <a:t>“DESPRE NOI”</a:t>
            </a:r>
            <a:br>
              <a:rPr lang="en" dirty="0"/>
            </a:br>
            <a:br>
              <a:rPr lang="en" dirty="0"/>
            </a:br>
            <a:endParaRPr dirty="0"/>
          </a:p>
        </p:txBody>
      </p:sp>
      <p:grpSp>
        <p:nvGrpSpPr>
          <p:cNvPr id="1362" name="Google Shape;1362;p49"/>
          <p:cNvGrpSpPr/>
          <p:nvPr/>
        </p:nvGrpSpPr>
        <p:grpSpPr>
          <a:xfrm rot="10800000" flipH="1">
            <a:off x="-2" y="3497711"/>
            <a:ext cx="1110852" cy="1110852"/>
            <a:chOff x="1635500" y="3148525"/>
            <a:chExt cx="492050" cy="492050"/>
          </a:xfrm>
        </p:grpSpPr>
        <p:sp>
          <p:nvSpPr>
            <p:cNvPr id="1363" name="Google Shape;1363;p49"/>
            <p:cNvSpPr/>
            <p:nvPr/>
          </p:nvSpPr>
          <p:spPr>
            <a:xfrm>
              <a:off x="1882350" y="314852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0" y="1"/>
                  </a:moveTo>
                  <a:lnTo>
                    <a:pt x="0" y="9808"/>
                  </a:lnTo>
                  <a:lnTo>
                    <a:pt x="9807" y="9808"/>
                  </a:lnTo>
                  <a:lnTo>
                    <a:pt x="9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1635500" y="3395375"/>
              <a:ext cx="245200" cy="245200"/>
            </a:xfrm>
            <a:custGeom>
              <a:avLst/>
              <a:gdLst/>
              <a:ahLst/>
              <a:cxnLst/>
              <a:rect l="l" t="t" r="r" b="b"/>
              <a:pathLst>
                <a:path w="9808" h="9808" extrusionOk="0">
                  <a:moveTo>
                    <a:pt x="1" y="0"/>
                  </a:moveTo>
                  <a:lnTo>
                    <a:pt x="1" y="9807"/>
                  </a:lnTo>
                  <a:lnTo>
                    <a:pt x="9808" y="9807"/>
                  </a:lnTo>
                  <a:lnTo>
                    <a:pt x="98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5" name="Google Shape;1365;p49"/>
          <p:cNvGrpSpPr/>
          <p:nvPr/>
        </p:nvGrpSpPr>
        <p:grpSpPr>
          <a:xfrm rot="10800000" flipH="1">
            <a:off x="48" y="4608575"/>
            <a:ext cx="9143999" cy="542225"/>
            <a:chOff x="3934350" y="1507525"/>
            <a:chExt cx="1501675" cy="98829"/>
          </a:xfrm>
        </p:grpSpPr>
        <p:sp>
          <p:nvSpPr>
            <p:cNvPr id="1366" name="Google Shape;1366;p49"/>
            <p:cNvSpPr/>
            <p:nvPr/>
          </p:nvSpPr>
          <p:spPr>
            <a:xfrm>
              <a:off x="40238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10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41800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2586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9"/>
            <p:cNvSpPr/>
            <p:nvPr/>
          </p:nvSpPr>
          <p:spPr>
            <a:xfrm>
              <a:off x="433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9"/>
            <p:cNvSpPr/>
            <p:nvPr/>
          </p:nvSpPr>
          <p:spPr>
            <a:xfrm>
              <a:off x="44148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44929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457102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46496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47277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48058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488390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49619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50405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5118675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51967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1" y="1"/>
                  </a:moveTo>
                  <a:lnTo>
                    <a:pt x="1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52748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5352950" y="1507525"/>
              <a:ext cx="25" cy="97525"/>
            </a:xfrm>
            <a:custGeom>
              <a:avLst/>
              <a:gdLst/>
              <a:ahLst/>
              <a:cxnLst/>
              <a:rect l="l" t="t" r="r" b="b"/>
              <a:pathLst>
                <a:path w="1" h="3901" fill="none" extrusionOk="0">
                  <a:moveTo>
                    <a:pt x="0" y="1"/>
                  </a:moveTo>
                  <a:lnTo>
                    <a:pt x="0" y="3900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934350" y="1606329"/>
              <a:ext cx="1501675" cy="25"/>
            </a:xfrm>
            <a:custGeom>
              <a:avLst/>
              <a:gdLst/>
              <a:ahLst/>
              <a:cxnLst/>
              <a:rect l="l" t="t" r="r" b="b"/>
              <a:pathLst>
                <a:path w="60067" h="1" fill="none" extrusionOk="0">
                  <a:moveTo>
                    <a:pt x="0" y="1"/>
                  </a:moveTo>
                  <a:lnTo>
                    <a:pt x="60067" y="1"/>
                  </a:lnTo>
                </a:path>
              </a:pathLst>
            </a:custGeom>
            <a:noFill/>
            <a:ln w="95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5" name="Google Shape;1385;p49"/>
          <p:cNvSpPr/>
          <p:nvPr/>
        </p:nvSpPr>
        <p:spPr>
          <a:xfrm>
            <a:off x="7458800" y="-437050"/>
            <a:ext cx="2110500" cy="211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6" name="Google Shape;1386;p49"/>
          <p:cNvGrpSpPr/>
          <p:nvPr/>
        </p:nvGrpSpPr>
        <p:grpSpPr>
          <a:xfrm rot="-6291035" flipH="1">
            <a:off x="3233933" y="2203249"/>
            <a:ext cx="1329303" cy="395501"/>
            <a:chOff x="1510425" y="1138750"/>
            <a:chExt cx="1329300" cy="395500"/>
          </a:xfrm>
        </p:grpSpPr>
        <p:sp>
          <p:nvSpPr>
            <p:cNvPr id="1387" name="Google Shape;1387;p49"/>
            <p:cNvSpPr/>
            <p:nvPr/>
          </p:nvSpPr>
          <p:spPr>
            <a:xfrm>
              <a:off x="1510425" y="1217150"/>
              <a:ext cx="1313450" cy="317100"/>
            </a:xfrm>
            <a:custGeom>
              <a:avLst/>
              <a:gdLst/>
              <a:ahLst/>
              <a:cxnLst/>
              <a:rect l="l" t="t" r="r" b="b"/>
              <a:pathLst>
                <a:path w="52538" h="12684" extrusionOk="0">
                  <a:moveTo>
                    <a:pt x="41499" y="1765"/>
                  </a:moveTo>
                  <a:lnTo>
                    <a:pt x="41499" y="1765"/>
                  </a:lnTo>
                  <a:cubicBezTo>
                    <a:pt x="41509" y="1766"/>
                    <a:pt x="41519" y="1767"/>
                    <a:pt x="41530" y="1768"/>
                  </a:cubicBezTo>
                  <a:cubicBezTo>
                    <a:pt x="41530" y="1768"/>
                    <a:pt x="41519" y="1767"/>
                    <a:pt x="41499" y="1765"/>
                  </a:cubicBezTo>
                  <a:close/>
                  <a:moveTo>
                    <a:pt x="52018" y="2108"/>
                  </a:moveTo>
                  <a:cubicBezTo>
                    <a:pt x="52220" y="2191"/>
                    <a:pt x="52442" y="2227"/>
                    <a:pt x="52516" y="2256"/>
                  </a:cubicBezTo>
                  <a:lnTo>
                    <a:pt x="52516" y="2256"/>
                  </a:lnTo>
                  <a:cubicBezTo>
                    <a:pt x="52445" y="2225"/>
                    <a:pt x="52227" y="2163"/>
                    <a:pt x="52018" y="2108"/>
                  </a:cubicBezTo>
                  <a:close/>
                  <a:moveTo>
                    <a:pt x="52516" y="2256"/>
                  </a:moveTo>
                  <a:cubicBezTo>
                    <a:pt x="52527" y="2261"/>
                    <a:pt x="52534" y="2265"/>
                    <a:pt x="52538" y="2269"/>
                  </a:cubicBezTo>
                  <a:cubicBezTo>
                    <a:pt x="52534" y="2265"/>
                    <a:pt x="52526" y="2261"/>
                    <a:pt x="52516" y="2256"/>
                  </a:cubicBezTo>
                  <a:close/>
                  <a:moveTo>
                    <a:pt x="29892" y="2923"/>
                  </a:moveTo>
                  <a:cubicBezTo>
                    <a:pt x="29879" y="2927"/>
                    <a:pt x="29867" y="2932"/>
                    <a:pt x="29855" y="2936"/>
                  </a:cubicBezTo>
                  <a:cubicBezTo>
                    <a:pt x="29865" y="2936"/>
                    <a:pt x="29878" y="2931"/>
                    <a:pt x="29892" y="2923"/>
                  </a:cubicBezTo>
                  <a:close/>
                  <a:moveTo>
                    <a:pt x="23650" y="6572"/>
                  </a:moveTo>
                  <a:lnTo>
                    <a:pt x="23650" y="6572"/>
                  </a:lnTo>
                  <a:cubicBezTo>
                    <a:pt x="23649" y="6572"/>
                    <a:pt x="23647" y="6573"/>
                    <a:pt x="23646" y="6574"/>
                  </a:cubicBezTo>
                  <a:lnTo>
                    <a:pt x="23646" y="6574"/>
                  </a:lnTo>
                  <a:cubicBezTo>
                    <a:pt x="23633" y="6585"/>
                    <a:pt x="23620" y="6596"/>
                    <a:pt x="23607" y="6608"/>
                  </a:cubicBezTo>
                  <a:lnTo>
                    <a:pt x="23607" y="6608"/>
                  </a:lnTo>
                  <a:lnTo>
                    <a:pt x="23650" y="6572"/>
                  </a:lnTo>
                  <a:close/>
                  <a:moveTo>
                    <a:pt x="23607" y="6608"/>
                  </a:moveTo>
                  <a:lnTo>
                    <a:pt x="23250" y="6905"/>
                  </a:lnTo>
                  <a:cubicBezTo>
                    <a:pt x="23379" y="6805"/>
                    <a:pt x="23495" y="6705"/>
                    <a:pt x="23607" y="6608"/>
                  </a:cubicBezTo>
                  <a:close/>
                  <a:moveTo>
                    <a:pt x="22870" y="7181"/>
                  </a:moveTo>
                  <a:lnTo>
                    <a:pt x="22870" y="7181"/>
                  </a:lnTo>
                  <a:cubicBezTo>
                    <a:pt x="22852" y="7201"/>
                    <a:pt x="22834" y="7221"/>
                    <a:pt x="22816" y="7239"/>
                  </a:cubicBezTo>
                  <a:cubicBezTo>
                    <a:pt x="22834" y="7219"/>
                    <a:pt x="22852" y="7200"/>
                    <a:pt x="22870" y="7181"/>
                  </a:cubicBezTo>
                  <a:close/>
                  <a:moveTo>
                    <a:pt x="25121" y="5356"/>
                  </a:moveTo>
                  <a:lnTo>
                    <a:pt x="25121" y="5356"/>
                  </a:lnTo>
                  <a:cubicBezTo>
                    <a:pt x="25236" y="5520"/>
                    <a:pt x="25336" y="5692"/>
                    <a:pt x="25418" y="5871"/>
                  </a:cubicBezTo>
                  <a:cubicBezTo>
                    <a:pt x="25652" y="6272"/>
                    <a:pt x="25752" y="6705"/>
                    <a:pt x="25752" y="7105"/>
                  </a:cubicBezTo>
                  <a:cubicBezTo>
                    <a:pt x="25752" y="7539"/>
                    <a:pt x="25685" y="7906"/>
                    <a:pt x="25552" y="8240"/>
                  </a:cubicBezTo>
                  <a:cubicBezTo>
                    <a:pt x="25318" y="8940"/>
                    <a:pt x="24818" y="9407"/>
                    <a:pt x="24584" y="9607"/>
                  </a:cubicBezTo>
                  <a:cubicBezTo>
                    <a:pt x="24751" y="9541"/>
                    <a:pt x="25018" y="9207"/>
                    <a:pt x="25185" y="9107"/>
                  </a:cubicBezTo>
                  <a:lnTo>
                    <a:pt x="25185" y="9107"/>
                  </a:lnTo>
                  <a:cubicBezTo>
                    <a:pt x="24985" y="9407"/>
                    <a:pt x="24818" y="9507"/>
                    <a:pt x="24718" y="9674"/>
                  </a:cubicBezTo>
                  <a:cubicBezTo>
                    <a:pt x="24651" y="9674"/>
                    <a:pt x="24518" y="9774"/>
                    <a:pt x="24318" y="9907"/>
                  </a:cubicBezTo>
                  <a:cubicBezTo>
                    <a:pt x="24151" y="10041"/>
                    <a:pt x="23917" y="10108"/>
                    <a:pt x="23817" y="10174"/>
                  </a:cubicBezTo>
                  <a:lnTo>
                    <a:pt x="23717" y="10241"/>
                  </a:lnTo>
                  <a:lnTo>
                    <a:pt x="23550" y="10274"/>
                  </a:lnTo>
                  <a:cubicBezTo>
                    <a:pt x="22850" y="10541"/>
                    <a:pt x="22750" y="10441"/>
                    <a:pt x="22716" y="10508"/>
                  </a:cubicBezTo>
                  <a:lnTo>
                    <a:pt x="22550" y="10508"/>
                  </a:lnTo>
                  <a:cubicBezTo>
                    <a:pt x="22483" y="10508"/>
                    <a:pt x="22249" y="10508"/>
                    <a:pt x="22016" y="10408"/>
                  </a:cubicBezTo>
                  <a:cubicBezTo>
                    <a:pt x="21716" y="10341"/>
                    <a:pt x="21549" y="10208"/>
                    <a:pt x="21482" y="10108"/>
                  </a:cubicBezTo>
                  <a:cubicBezTo>
                    <a:pt x="21382" y="10041"/>
                    <a:pt x="21315" y="9907"/>
                    <a:pt x="21315" y="9774"/>
                  </a:cubicBezTo>
                  <a:cubicBezTo>
                    <a:pt x="21315" y="9821"/>
                    <a:pt x="21315" y="9868"/>
                    <a:pt x="21292" y="9868"/>
                  </a:cubicBezTo>
                  <a:cubicBezTo>
                    <a:pt x="21282" y="9868"/>
                    <a:pt x="21268" y="9860"/>
                    <a:pt x="21249" y="9841"/>
                  </a:cubicBezTo>
                  <a:cubicBezTo>
                    <a:pt x="21315" y="9841"/>
                    <a:pt x="21249" y="9741"/>
                    <a:pt x="21249" y="9607"/>
                  </a:cubicBezTo>
                  <a:cubicBezTo>
                    <a:pt x="21249" y="9507"/>
                    <a:pt x="21249" y="9374"/>
                    <a:pt x="21315" y="9374"/>
                  </a:cubicBezTo>
                  <a:cubicBezTo>
                    <a:pt x="21315" y="9234"/>
                    <a:pt x="21503" y="8789"/>
                    <a:pt x="21505" y="8748"/>
                  </a:cubicBezTo>
                  <a:lnTo>
                    <a:pt x="21505" y="8748"/>
                  </a:lnTo>
                  <a:cubicBezTo>
                    <a:pt x="21578" y="8657"/>
                    <a:pt x="21746" y="8411"/>
                    <a:pt x="21761" y="8411"/>
                  </a:cubicBezTo>
                  <a:cubicBezTo>
                    <a:pt x="21766" y="8411"/>
                    <a:pt x="21754" y="8438"/>
                    <a:pt x="21716" y="8506"/>
                  </a:cubicBezTo>
                  <a:cubicBezTo>
                    <a:pt x="21849" y="8340"/>
                    <a:pt x="21983" y="8173"/>
                    <a:pt x="22049" y="8039"/>
                  </a:cubicBezTo>
                  <a:lnTo>
                    <a:pt x="22049" y="8039"/>
                  </a:lnTo>
                  <a:cubicBezTo>
                    <a:pt x="22012" y="8076"/>
                    <a:pt x="21975" y="8113"/>
                    <a:pt x="21944" y="8150"/>
                  </a:cubicBezTo>
                  <a:lnTo>
                    <a:pt x="21944" y="8150"/>
                  </a:lnTo>
                  <a:cubicBezTo>
                    <a:pt x="22124" y="7899"/>
                    <a:pt x="22307" y="7722"/>
                    <a:pt x="22516" y="7572"/>
                  </a:cubicBezTo>
                  <a:lnTo>
                    <a:pt x="23050" y="7039"/>
                  </a:lnTo>
                  <a:lnTo>
                    <a:pt x="23050" y="7039"/>
                  </a:lnTo>
                  <a:cubicBezTo>
                    <a:pt x="23012" y="7051"/>
                    <a:pt x="22980" y="7073"/>
                    <a:pt x="22950" y="7099"/>
                  </a:cubicBezTo>
                  <a:lnTo>
                    <a:pt x="22950" y="7099"/>
                  </a:lnTo>
                  <a:cubicBezTo>
                    <a:pt x="23209" y="6842"/>
                    <a:pt x="23475" y="6660"/>
                    <a:pt x="23646" y="6574"/>
                  </a:cubicBezTo>
                  <a:lnTo>
                    <a:pt x="23646" y="6574"/>
                  </a:lnTo>
                  <a:cubicBezTo>
                    <a:pt x="23781" y="6456"/>
                    <a:pt x="23911" y="6343"/>
                    <a:pt x="24051" y="6238"/>
                  </a:cubicBezTo>
                  <a:cubicBezTo>
                    <a:pt x="24284" y="6038"/>
                    <a:pt x="24518" y="5871"/>
                    <a:pt x="24751" y="5671"/>
                  </a:cubicBezTo>
                  <a:lnTo>
                    <a:pt x="24751" y="5671"/>
                  </a:lnTo>
                  <a:lnTo>
                    <a:pt x="24551" y="5771"/>
                  </a:lnTo>
                  <a:cubicBezTo>
                    <a:pt x="24663" y="5681"/>
                    <a:pt x="24862" y="5535"/>
                    <a:pt x="25121" y="5356"/>
                  </a:cubicBezTo>
                  <a:close/>
                  <a:moveTo>
                    <a:pt x="2199" y="11705"/>
                  </a:moveTo>
                  <a:cubicBezTo>
                    <a:pt x="2201" y="11705"/>
                    <a:pt x="2202" y="11706"/>
                    <a:pt x="2202" y="11709"/>
                  </a:cubicBezTo>
                  <a:lnTo>
                    <a:pt x="2061" y="11821"/>
                  </a:lnTo>
                  <a:lnTo>
                    <a:pt x="2061" y="11821"/>
                  </a:lnTo>
                  <a:cubicBezTo>
                    <a:pt x="2145" y="11747"/>
                    <a:pt x="2188" y="11705"/>
                    <a:pt x="2199" y="11705"/>
                  </a:cubicBezTo>
                  <a:close/>
                  <a:moveTo>
                    <a:pt x="22155" y="12427"/>
                  </a:moveTo>
                  <a:lnTo>
                    <a:pt x="22155" y="12427"/>
                  </a:lnTo>
                  <a:cubicBezTo>
                    <a:pt x="22196" y="12432"/>
                    <a:pt x="22249" y="12437"/>
                    <a:pt x="22316" y="12443"/>
                  </a:cubicBezTo>
                  <a:cubicBezTo>
                    <a:pt x="22263" y="12438"/>
                    <a:pt x="22209" y="12433"/>
                    <a:pt x="22155" y="12427"/>
                  </a:cubicBezTo>
                  <a:close/>
                  <a:moveTo>
                    <a:pt x="38659" y="1"/>
                  </a:moveTo>
                  <a:cubicBezTo>
                    <a:pt x="38008" y="1"/>
                    <a:pt x="37334" y="20"/>
                    <a:pt x="36660" y="67"/>
                  </a:cubicBezTo>
                  <a:cubicBezTo>
                    <a:pt x="33758" y="201"/>
                    <a:pt x="30922" y="934"/>
                    <a:pt x="29855" y="1335"/>
                  </a:cubicBezTo>
                  <a:lnTo>
                    <a:pt x="29922" y="1268"/>
                  </a:lnTo>
                  <a:lnTo>
                    <a:pt x="29922" y="1268"/>
                  </a:lnTo>
                  <a:cubicBezTo>
                    <a:pt x="28687" y="1679"/>
                    <a:pt x="27014" y="2337"/>
                    <a:pt x="25322" y="3304"/>
                  </a:cubicBezTo>
                  <a:lnTo>
                    <a:pt x="25322" y="3304"/>
                  </a:lnTo>
                  <a:cubicBezTo>
                    <a:pt x="25186" y="3197"/>
                    <a:pt x="25051" y="3097"/>
                    <a:pt x="24918" y="3003"/>
                  </a:cubicBezTo>
                  <a:cubicBezTo>
                    <a:pt x="23984" y="2335"/>
                    <a:pt x="23083" y="2069"/>
                    <a:pt x="22583" y="1935"/>
                  </a:cubicBezTo>
                  <a:cubicBezTo>
                    <a:pt x="21931" y="1813"/>
                    <a:pt x="21193" y="1740"/>
                    <a:pt x="20489" y="1740"/>
                  </a:cubicBezTo>
                  <a:cubicBezTo>
                    <a:pt x="20039" y="1740"/>
                    <a:pt x="19604" y="1770"/>
                    <a:pt x="19214" y="1835"/>
                  </a:cubicBezTo>
                  <a:lnTo>
                    <a:pt x="19314" y="1768"/>
                  </a:lnTo>
                  <a:lnTo>
                    <a:pt x="19314" y="1768"/>
                  </a:lnTo>
                  <a:cubicBezTo>
                    <a:pt x="19014" y="1835"/>
                    <a:pt x="18413" y="1902"/>
                    <a:pt x="17713" y="2035"/>
                  </a:cubicBezTo>
                  <a:cubicBezTo>
                    <a:pt x="17012" y="2202"/>
                    <a:pt x="16145" y="2402"/>
                    <a:pt x="15311" y="2669"/>
                  </a:cubicBezTo>
                  <a:cubicBezTo>
                    <a:pt x="13643" y="3169"/>
                    <a:pt x="11975" y="3836"/>
                    <a:pt x="11408" y="4070"/>
                  </a:cubicBezTo>
                  <a:lnTo>
                    <a:pt x="11575" y="4037"/>
                  </a:lnTo>
                  <a:lnTo>
                    <a:pt x="11575" y="4037"/>
                  </a:lnTo>
                  <a:cubicBezTo>
                    <a:pt x="10641" y="4504"/>
                    <a:pt x="10741" y="4370"/>
                    <a:pt x="9974" y="4704"/>
                  </a:cubicBezTo>
                  <a:cubicBezTo>
                    <a:pt x="10074" y="4704"/>
                    <a:pt x="9307" y="5104"/>
                    <a:pt x="9007" y="5338"/>
                  </a:cubicBezTo>
                  <a:cubicBezTo>
                    <a:pt x="8540" y="5571"/>
                    <a:pt x="7539" y="6205"/>
                    <a:pt x="6805" y="6605"/>
                  </a:cubicBezTo>
                  <a:lnTo>
                    <a:pt x="6805" y="6572"/>
                  </a:lnTo>
                  <a:cubicBezTo>
                    <a:pt x="6205" y="6939"/>
                    <a:pt x="5037" y="7706"/>
                    <a:pt x="4637" y="8006"/>
                  </a:cubicBezTo>
                  <a:cubicBezTo>
                    <a:pt x="3636" y="8673"/>
                    <a:pt x="2168" y="9707"/>
                    <a:pt x="1001" y="10741"/>
                  </a:cubicBezTo>
                  <a:cubicBezTo>
                    <a:pt x="701" y="10942"/>
                    <a:pt x="467" y="11108"/>
                    <a:pt x="167" y="11342"/>
                  </a:cubicBezTo>
                  <a:lnTo>
                    <a:pt x="67" y="11442"/>
                  </a:lnTo>
                  <a:cubicBezTo>
                    <a:pt x="67" y="11442"/>
                    <a:pt x="0" y="11942"/>
                    <a:pt x="134" y="12343"/>
                  </a:cubicBezTo>
                  <a:cubicBezTo>
                    <a:pt x="188" y="12543"/>
                    <a:pt x="332" y="12683"/>
                    <a:pt x="576" y="12683"/>
                  </a:cubicBezTo>
                  <a:cubicBezTo>
                    <a:pt x="779" y="12683"/>
                    <a:pt x="1052" y="12585"/>
                    <a:pt x="1401" y="12343"/>
                  </a:cubicBezTo>
                  <a:lnTo>
                    <a:pt x="1401" y="12376"/>
                  </a:lnTo>
                  <a:cubicBezTo>
                    <a:pt x="1501" y="12276"/>
                    <a:pt x="1635" y="12209"/>
                    <a:pt x="1701" y="12109"/>
                  </a:cubicBezTo>
                  <a:cubicBezTo>
                    <a:pt x="1831" y="12015"/>
                    <a:pt x="1885" y="11979"/>
                    <a:pt x="1896" y="11979"/>
                  </a:cubicBezTo>
                  <a:cubicBezTo>
                    <a:pt x="1916" y="11979"/>
                    <a:pt x="1788" y="12101"/>
                    <a:pt x="1701" y="12209"/>
                  </a:cubicBezTo>
                  <a:cubicBezTo>
                    <a:pt x="1868" y="12076"/>
                    <a:pt x="2002" y="11942"/>
                    <a:pt x="2135" y="11876"/>
                  </a:cubicBezTo>
                  <a:cubicBezTo>
                    <a:pt x="2144" y="11849"/>
                    <a:pt x="2143" y="11839"/>
                    <a:pt x="2137" y="11839"/>
                  </a:cubicBezTo>
                  <a:cubicBezTo>
                    <a:pt x="2118" y="11839"/>
                    <a:pt x="2051" y="11918"/>
                    <a:pt x="2002" y="11942"/>
                  </a:cubicBezTo>
                  <a:cubicBezTo>
                    <a:pt x="2168" y="11775"/>
                    <a:pt x="2402" y="11509"/>
                    <a:pt x="2702" y="11342"/>
                  </a:cubicBezTo>
                  <a:cubicBezTo>
                    <a:pt x="2867" y="11207"/>
                    <a:pt x="2890" y="11200"/>
                    <a:pt x="2909" y="11200"/>
                  </a:cubicBezTo>
                  <a:cubicBezTo>
                    <a:pt x="2911" y="11200"/>
                    <a:pt x="2913" y="11200"/>
                    <a:pt x="2915" y="11200"/>
                  </a:cubicBezTo>
                  <a:cubicBezTo>
                    <a:pt x="2936" y="11200"/>
                    <a:pt x="2969" y="11192"/>
                    <a:pt x="3202" y="11008"/>
                  </a:cubicBezTo>
                  <a:cubicBezTo>
                    <a:pt x="5571" y="9174"/>
                    <a:pt x="8073" y="7606"/>
                    <a:pt x="10808" y="6338"/>
                  </a:cubicBezTo>
                  <a:cubicBezTo>
                    <a:pt x="10875" y="6338"/>
                    <a:pt x="10808" y="6338"/>
                    <a:pt x="10708" y="6405"/>
                  </a:cubicBezTo>
                  <a:cubicBezTo>
                    <a:pt x="11542" y="6005"/>
                    <a:pt x="12309" y="5704"/>
                    <a:pt x="13043" y="5371"/>
                  </a:cubicBezTo>
                  <a:cubicBezTo>
                    <a:pt x="13243" y="5271"/>
                    <a:pt x="13343" y="5271"/>
                    <a:pt x="13410" y="5271"/>
                  </a:cubicBezTo>
                  <a:cubicBezTo>
                    <a:pt x="13343" y="5271"/>
                    <a:pt x="14410" y="4871"/>
                    <a:pt x="15545" y="4504"/>
                  </a:cubicBezTo>
                  <a:cubicBezTo>
                    <a:pt x="16078" y="4337"/>
                    <a:pt x="16679" y="4103"/>
                    <a:pt x="17079" y="4037"/>
                  </a:cubicBezTo>
                  <a:cubicBezTo>
                    <a:pt x="17579" y="3703"/>
                    <a:pt x="17880" y="3636"/>
                    <a:pt x="17880" y="3636"/>
                  </a:cubicBezTo>
                  <a:lnTo>
                    <a:pt x="17913" y="3536"/>
                  </a:lnTo>
                  <a:cubicBezTo>
                    <a:pt x="18267" y="3468"/>
                    <a:pt x="18377" y="3456"/>
                    <a:pt x="18434" y="3456"/>
                  </a:cubicBezTo>
                  <a:cubicBezTo>
                    <a:pt x="18468" y="3456"/>
                    <a:pt x="18484" y="3460"/>
                    <a:pt x="18520" y="3460"/>
                  </a:cubicBezTo>
                  <a:cubicBezTo>
                    <a:pt x="18574" y="3460"/>
                    <a:pt x="18674" y="3450"/>
                    <a:pt x="18947" y="3403"/>
                  </a:cubicBezTo>
                  <a:cubicBezTo>
                    <a:pt x="19247" y="3236"/>
                    <a:pt x="20248" y="3303"/>
                    <a:pt x="20515" y="3236"/>
                  </a:cubicBezTo>
                  <a:lnTo>
                    <a:pt x="20682" y="3236"/>
                  </a:lnTo>
                  <a:cubicBezTo>
                    <a:pt x="20748" y="3236"/>
                    <a:pt x="20848" y="3269"/>
                    <a:pt x="20848" y="3269"/>
                  </a:cubicBezTo>
                  <a:cubicBezTo>
                    <a:pt x="20884" y="3260"/>
                    <a:pt x="20927" y="3256"/>
                    <a:pt x="20976" y="3256"/>
                  </a:cubicBezTo>
                  <a:cubicBezTo>
                    <a:pt x="21109" y="3256"/>
                    <a:pt x="21287" y="3287"/>
                    <a:pt x="21482" y="3336"/>
                  </a:cubicBezTo>
                  <a:cubicBezTo>
                    <a:pt x="21549" y="3336"/>
                    <a:pt x="21415" y="3269"/>
                    <a:pt x="21349" y="3269"/>
                  </a:cubicBezTo>
                  <a:cubicBezTo>
                    <a:pt x="21516" y="3269"/>
                    <a:pt x="21716" y="3336"/>
                    <a:pt x="21882" y="3336"/>
                  </a:cubicBezTo>
                  <a:cubicBezTo>
                    <a:pt x="22024" y="3360"/>
                    <a:pt x="22099" y="3383"/>
                    <a:pt x="22048" y="3383"/>
                  </a:cubicBezTo>
                  <a:cubicBezTo>
                    <a:pt x="22027" y="3383"/>
                    <a:pt x="21984" y="3379"/>
                    <a:pt x="21916" y="3369"/>
                  </a:cubicBezTo>
                  <a:lnTo>
                    <a:pt x="21916" y="3369"/>
                  </a:lnTo>
                  <a:cubicBezTo>
                    <a:pt x="22249" y="3436"/>
                    <a:pt x="22883" y="3570"/>
                    <a:pt x="23584" y="4003"/>
                  </a:cubicBezTo>
                  <a:cubicBezTo>
                    <a:pt x="23690" y="4061"/>
                    <a:pt x="23796" y="4125"/>
                    <a:pt x="23901" y="4193"/>
                  </a:cubicBezTo>
                  <a:lnTo>
                    <a:pt x="23901" y="4193"/>
                  </a:lnTo>
                  <a:cubicBezTo>
                    <a:pt x="23738" y="4305"/>
                    <a:pt x="23577" y="4419"/>
                    <a:pt x="23417" y="4537"/>
                  </a:cubicBezTo>
                  <a:cubicBezTo>
                    <a:pt x="23150" y="4737"/>
                    <a:pt x="22883" y="4937"/>
                    <a:pt x="22583" y="5171"/>
                  </a:cubicBezTo>
                  <a:cubicBezTo>
                    <a:pt x="22349" y="5371"/>
                    <a:pt x="22083" y="5604"/>
                    <a:pt x="21816" y="5838"/>
                  </a:cubicBezTo>
                  <a:cubicBezTo>
                    <a:pt x="21549" y="6071"/>
                    <a:pt x="21315" y="6272"/>
                    <a:pt x="21082" y="6538"/>
                  </a:cubicBezTo>
                  <a:cubicBezTo>
                    <a:pt x="20848" y="6772"/>
                    <a:pt x="20582" y="7039"/>
                    <a:pt x="20415" y="7339"/>
                  </a:cubicBezTo>
                  <a:cubicBezTo>
                    <a:pt x="20014" y="7906"/>
                    <a:pt x="19681" y="8540"/>
                    <a:pt x="19547" y="9240"/>
                  </a:cubicBezTo>
                  <a:cubicBezTo>
                    <a:pt x="19514" y="9607"/>
                    <a:pt x="19514" y="10008"/>
                    <a:pt x="19581" y="10374"/>
                  </a:cubicBezTo>
                  <a:cubicBezTo>
                    <a:pt x="19681" y="10741"/>
                    <a:pt x="19848" y="11075"/>
                    <a:pt x="20048" y="11342"/>
                  </a:cubicBezTo>
                  <a:cubicBezTo>
                    <a:pt x="20315" y="11675"/>
                    <a:pt x="20715" y="12009"/>
                    <a:pt x="21082" y="12176"/>
                  </a:cubicBezTo>
                  <a:cubicBezTo>
                    <a:pt x="21458" y="12320"/>
                    <a:pt x="21808" y="12390"/>
                    <a:pt x="22155" y="12427"/>
                  </a:cubicBezTo>
                  <a:lnTo>
                    <a:pt x="22155" y="12427"/>
                  </a:lnTo>
                  <a:cubicBezTo>
                    <a:pt x="22013" y="12410"/>
                    <a:pt x="22031" y="12395"/>
                    <a:pt x="22132" y="12395"/>
                  </a:cubicBezTo>
                  <a:cubicBezTo>
                    <a:pt x="22185" y="12395"/>
                    <a:pt x="22262" y="12399"/>
                    <a:pt x="22349" y="12409"/>
                  </a:cubicBezTo>
                  <a:lnTo>
                    <a:pt x="22983" y="12409"/>
                  </a:lnTo>
                  <a:cubicBezTo>
                    <a:pt x="23150" y="12376"/>
                    <a:pt x="23217" y="12376"/>
                    <a:pt x="23317" y="12376"/>
                  </a:cubicBezTo>
                  <a:cubicBezTo>
                    <a:pt x="23417" y="12343"/>
                    <a:pt x="23484" y="12343"/>
                    <a:pt x="23484" y="12343"/>
                  </a:cubicBezTo>
                  <a:cubicBezTo>
                    <a:pt x="23484" y="12343"/>
                    <a:pt x="23517" y="12343"/>
                    <a:pt x="23650" y="12242"/>
                  </a:cubicBezTo>
                  <a:cubicBezTo>
                    <a:pt x="23717" y="12209"/>
                    <a:pt x="23817" y="12209"/>
                    <a:pt x="23984" y="12176"/>
                  </a:cubicBezTo>
                  <a:cubicBezTo>
                    <a:pt x="24084" y="12109"/>
                    <a:pt x="24318" y="12042"/>
                    <a:pt x="24551" y="11909"/>
                  </a:cubicBezTo>
                  <a:cubicBezTo>
                    <a:pt x="25085" y="11675"/>
                    <a:pt x="25985" y="11075"/>
                    <a:pt x="26653" y="10041"/>
                  </a:cubicBezTo>
                  <a:cubicBezTo>
                    <a:pt x="26986" y="9541"/>
                    <a:pt x="27253" y="8907"/>
                    <a:pt x="27386" y="8206"/>
                  </a:cubicBezTo>
                  <a:cubicBezTo>
                    <a:pt x="27520" y="7539"/>
                    <a:pt x="27486" y="6739"/>
                    <a:pt x="27253" y="6071"/>
                  </a:cubicBezTo>
                  <a:cubicBezTo>
                    <a:pt x="27083" y="5478"/>
                    <a:pt x="26818" y="4933"/>
                    <a:pt x="26498" y="4476"/>
                  </a:cubicBezTo>
                  <a:lnTo>
                    <a:pt x="26498" y="4476"/>
                  </a:lnTo>
                  <a:cubicBezTo>
                    <a:pt x="26711" y="4350"/>
                    <a:pt x="26930" y="4224"/>
                    <a:pt x="27153" y="4103"/>
                  </a:cubicBezTo>
                  <a:cubicBezTo>
                    <a:pt x="28320" y="3503"/>
                    <a:pt x="29555" y="3003"/>
                    <a:pt x="29922" y="2869"/>
                  </a:cubicBezTo>
                  <a:lnTo>
                    <a:pt x="29922" y="2869"/>
                  </a:lnTo>
                  <a:lnTo>
                    <a:pt x="29555" y="2936"/>
                  </a:lnTo>
                  <a:lnTo>
                    <a:pt x="29555" y="2936"/>
                  </a:lnTo>
                  <a:lnTo>
                    <a:pt x="30181" y="2705"/>
                  </a:lnTo>
                  <a:lnTo>
                    <a:pt x="30181" y="2705"/>
                  </a:lnTo>
                  <a:cubicBezTo>
                    <a:pt x="30096" y="2739"/>
                    <a:pt x="29969" y="2879"/>
                    <a:pt x="29892" y="2923"/>
                  </a:cubicBezTo>
                  <a:lnTo>
                    <a:pt x="29892" y="2923"/>
                  </a:lnTo>
                  <a:cubicBezTo>
                    <a:pt x="30601" y="2678"/>
                    <a:pt x="32764" y="2030"/>
                    <a:pt x="34992" y="1768"/>
                  </a:cubicBezTo>
                  <a:cubicBezTo>
                    <a:pt x="36320" y="1610"/>
                    <a:pt x="37671" y="1569"/>
                    <a:pt x="38689" y="1569"/>
                  </a:cubicBezTo>
                  <a:cubicBezTo>
                    <a:pt x="39385" y="1569"/>
                    <a:pt x="39925" y="1588"/>
                    <a:pt x="40196" y="1602"/>
                  </a:cubicBezTo>
                  <a:cubicBezTo>
                    <a:pt x="40729" y="1668"/>
                    <a:pt x="40262" y="1702"/>
                    <a:pt x="40262" y="1702"/>
                  </a:cubicBezTo>
                  <a:cubicBezTo>
                    <a:pt x="40403" y="1709"/>
                    <a:pt x="40498" y="1711"/>
                    <a:pt x="40566" y="1711"/>
                  </a:cubicBezTo>
                  <a:cubicBezTo>
                    <a:pt x="40750" y="1711"/>
                    <a:pt x="40731" y="1692"/>
                    <a:pt x="40893" y="1692"/>
                  </a:cubicBezTo>
                  <a:cubicBezTo>
                    <a:pt x="40952" y="1692"/>
                    <a:pt x="41036" y="1695"/>
                    <a:pt x="41163" y="1702"/>
                  </a:cubicBezTo>
                  <a:cubicBezTo>
                    <a:pt x="41330" y="1702"/>
                    <a:pt x="41096" y="1735"/>
                    <a:pt x="41029" y="1735"/>
                  </a:cubicBezTo>
                  <a:cubicBezTo>
                    <a:pt x="41216" y="1735"/>
                    <a:pt x="41423" y="1756"/>
                    <a:pt x="41499" y="1765"/>
                  </a:cubicBezTo>
                  <a:lnTo>
                    <a:pt x="41499" y="1765"/>
                  </a:lnTo>
                  <a:cubicBezTo>
                    <a:pt x="41239" y="1733"/>
                    <a:pt x="41358" y="1700"/>
                    <a:pt x="41230" y="1668"/>
                  </a:cubicBezTo>
                  <a:lnTo>
                    <a:pt x="41230" y="1668"/>
                  </a:lnTo>
                  <a:lnTo>
                    <a:pt x="41997" y="1735"/>
                  </a:lnTo>
                  <a:lnTo>
                    <a:pt x="41930" y="1768"/>
                  </a:lnTo>
                  <a:cubicBezTo>
                    <a:pt x="42013" y="1768"/>
                    <a:pt x="42122" y="1752"/>
                    <a:pt x="42297" y="1752"/>
                  </a:cubicBezTo>
                  <a:cubicBezTo>
                    <a:pt x="42472" y="1752"/>
                    <a:pt x="42714" y="1768"/>
                    <a:pt x="43064" y="1835"/>
                  </a:cubicBezTo>
                  <a:cubicBezTo>
                    <a:pt x="44265" y="2002"/>
                    <a:pt x="45599" y="2202"/>
                    <a:pt x="46834" y="2435"/>
                  </a:cubicBezTo>
                  <a:cubicBezTo>
                    <a:pt x="46767" y="2435"/>
                    <a:pt x="46533" y="2435"/>
                    <a:pt x="46267" y="2402"/>
                  </a:cubicBezTo>
                  <a:lnTo>
                    <a:pt x="46267" y="2402"/>
                  </a:lnTo>
                  <a:cubicBezTo>
                    <a:pt x="46433" y="2435"/>
                    <a:pt x="46700" y="2502"/>
                    <a:pt x="46834" y="2536"/>
                  </a:cubicBezTo>
                  <a:cubicBezTo>
                    <a:pt x="46761" y="2511"/>
                    <a:pt x="46751" y="2503"/>
                    <a:pt x="46775" y="2503"/>
                  </a:cubicBezTo>
                  <a:cubicBezTo>
                    <a:pt x="46832" y="2503"/>
                    <a:pt x="47082" y="2552"/>
                    <a:pt x="47127" y="2552"/>
                  </a:cubicBezTo>
                  <a:cubicBezTo>
                    <a:pt x="47141" y="2552"/>
                    <a:pt x="47136" y="2547"/>
                    <a:pt x="47100" y="2536"/>
                  </a:cubicBezTo>
                  <a:lnTo>
                    <a:pt x="47100" y="2536"/>
                  </a:lnTo>
                  <a:cubicBezTo>
                    <a:pt x="48034" y="2602"/>
                    <a:pt x="49169" y="2936"/>
                    <a:pt x="49936" y="3103"/>
                  </a:cubicBezTo>
                  <a:cubicBezTo>
                    <a:pt x="50035" y="3036"/>
                    <a:pt x="51915" y="2212"/>
                    <a:pt x="52003" y="2104"/>
                  </a:cubicBezTo>
                  <a:lnTo>
                    <a:pt x="52003" y="2104"/>
                  </a:lnTo>
                  <a:cubicBezTo>
                    <a:pt x="52008" y="2105"/>
                    <a:pt x="52013" y="2106"/>
                    <a:pt x="52018" y="2108"/>
                  </a:cubicBezTo>
                  <a:lnTo>
                    <a:pt x="52018" y="2108"/>
                  </a:lnTo>
                  <a:cubicBezTo>
                    <a:pt x="52013" y="2106"/>
                    <a:pt x="52009" y="2104"/>
                    <a:pt x="52004" y="2102"/>
                  </a:cubicBezTo>
                  <a:cubicBezTo>
                    <a:pt x="52004" y="2102"/>
                    <a:pt x="52003" y="2103"/>
                    <a:pt x="52003" y="2104"/>
                  </a:cubicBezTo>
                  <a:lnTo>
                    <a:pt x="52003" y="2104"/>
                  </a:lnTo>
                  <a:cubicBezTo>
                    <a:pt x="51906" y="2078"/>
                    <a:pt x="51812" y="2054"/>
                    <a:pt x="51737" y="2035"/>
                  </a:cubicBezTo>
                  <a:lnTo>
                    <a:pt x="51704" y="2069"/>
                  </a:lnTo>
                  <a:cubicBezTo>
                    <a:pt x="51103" y="1935"/>
                    <a:pt x="51570" y="2002"/>
                    <a:pt x="51003" y="1868"/>
                  </a:cubicBezTo>
                  <a:cubicBezTo>
                    <a:pt x="51003" y="1864"/>
                    <a:pt x="51012" y="1862"/>
                    <a:pt x="51028" y="1862"/>
                  </a:cubicBezTo>
                  <a:cubicBezTo>
                    <a:pt x="51134" y="1862"/>
                    <a:pt x="51561" y="1953"/>
                    <a:pt x="51937" y="2069"/>
                  </a:cubicBezTo>
                  <a:cubicBezTo>
                    <a:pt x="51537" y="1935"/>
                    <a:pt x="51103" y="1835"/>
                    <a:pt x="50937" y="1835"/>
                  </a:cubicBezTo>
                  <a:cubicBezTo>
                    <a:pt x="50570" y="1702"/>
                    <a:pt x="51003" y="1768"/>
                    <a:pt x="50536" y="1668"/>
                  </a:cubicBezTo>
                  <a:cubicBezTo>
                    <a:pt x="50203" y="1568"/>
                    <a:pt x="49736" y="1535"/>
                    <a:pt x="49369" y="1401"/>
                  </a:cubicBezTo>
                  <a:cubicBezTo>
                    <a:pt x="48401" y="1168"/>
                    <a:pt x="47901" y="1168"/>
                    <a:pt x="47034" y="901"/>
                  </a:cubicBezTo>
                  <a:lnTo>
                    <a:pt x="47100" y="901"/>
                  </a:lnTo>
                  <a:cubicBezTo>
                    <a:pt x="46834" y="834"/>
                    <a:pt x="46200" y="734"/>
                    <a:pt x="45599" y="601"/>
                  </a:cubicBezTo>
                  <a:lnTo>
                    <a:pt x="45599" y="601"/>
                  </a:lnTo>
                  <a:cubicBezTo>
                    <a:pt x="45721" y="650"/>
                    <a:pt x="45826" y="681"/>
                    <a:pt x="45742" y="681"/>
                  </a:cubicBezTo>
                  <a:cubicBezTo>
                    <a:pt x="45711" y="681"/>
                    <a:pt x="45655" y="676"/>
                    <a:pt x="45566" y="668"/>
                  </a:cubicBezTo>
                  <a:cubicBezTo>
                    <a:pt x="44899" y="534"/>
                    <a:pt x="44499" y="501"/>
                    <a:pt x="43998" y="367"/>
                  </a:cubicBezTo>
                  <a:lnTo>
                    <a:pt x="43531" y="334"/>
                  </a:lnTo>
                  <a:cubicBezTo>
                    <a:pt x="42664" y="206"/>
                    <a:pt x="40781" y="1"/>
                    <a:pt x="386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2664575" y="1138750"/>
              <a:ext cx="167650" cy="176000"/>
            </a:xfrm>
            <a:custGeom>
              <a:avLst/>
              <a:gdLst/>
              <a:ahLst/>
              <a:cxnLst/>
              <a:rect l="l" t="t" r="r" b="b"/>
              <a:pathLst>
                <a:path w="6706" h="7040" extrusionOk="0">
                  <a:moveTo>
                    <a:pt x="2848" y="1579"/>
                  </a:moveTo>
                  <a:cubicBezTo>
                    <a:pt x="2848" y="1579"/>
                    <a:pt x="2847" y="1579"/>
                    <a:pt x="2846" y="1579"/>
                  </a:cubicBezTo>
                  <a:lnTo>
                    <a:pt x="2846" y="1579"/>
                  </a:lnTo>
                  <a:cubicBezTo>
                    <a:pt x="2855" y="1588"/>
                    <a:pt x="2863" y="1595"/>
                    <a:pt x="2869" y="1602"/>
                  </a:cubicBezTo>
                  <a:cubicBezTo>
                    <a:pt x="2869" y="1585"/>
                    <a:pt x="2861" y="1579"/>
                    <a:pt x="2848" y="1579"/>
                  </a:cubicBezTo>
                  <a:close/>
                  <a:moveTo>
                    <a:pt x="3570" y="2036"/>
                  </a:moveTo>
                  <a:lnTo>
                    <a:pt x="3570" y="2036"/>
                  </a:lnTo>
                  <a:cubicBezTo>
                    <a:pt x="3568" y="2038"/>
                    <a:pt x="3567" y="2041"/>
                    <a:pt x="3566" y="2044"/>
                  </a:cubicBezTo>
                  <a:lnTo>
                    <a:pt x="3566" y="2044"/>
                  </a:lnTo>
                  <a:cubicBezTo>
                    <a:pt x="3576" y="2060"/>
                    <a:pt x="3588" y="2079"/>
                    <a:pt x="3603" y="2102"/>
                  </a:cubicBezTo>
                  <a:lnTo>
                    <a:pt x="3570" y="2036"/>
                  </a:lnTo>
                  <a:close/>
                  <a:moveTo>
                    <a:pt x="6605" y="6005"/>
                  </a:moveTo>
                  <a:lnTo>
                    <a:pt x="6622" y="6057"/>
                  </a:lnTo>
                  <a:lnTo>
                    <a:pt x="6622" y="6057"/>
                  </a:lnTo>
                  <a:cubicBezTo>
                    <a:pt x="6605" y="6035"/>
                    <a:pt x="6583" y="6027"/>
                    <a:pt x="6605" y="6005"/>
                  </a:cubicBezTo>
                  <a:close/>
                  <a:moveTo>
                    <a:pt x="1201" y="1"/>
                  </a:moveTo>
                  <a:cubicBezTo>
                    <a:pt x="1101" y="34"/>
                    <a:pt x="67" y="868"/>
                    <a:pt x="34" y="935"/>
                  </a:cubicBezTo>
                  <a:lnTo>
                    <a:pt x="0" y="868"/>
                  </a:lnTo>
                  <a:lnTo>
                    <a:pt x="0" y="868"/>
                  </a:lnTo>
                  <a:cubicBezTo>
                    <a:pt x="0" y="935"/>
                    <a:pt x="0" y="968"/>
                    <a:pt x="34" y="968"/>
                  </a:cubicBezTo>
                  <a:lnTo>
                    <a:pt x="67" y="935"/>
                  </a:lnTo>
                  <a:cubicBezTo>
                    <a:pt x="101" y="968"/>
                    <a:pt x="67" y="968"/>
                    <a:pt x="101" y="1002"/>
                  </a:cubicBezTo>
                  <a:cubicBezTo>
                    <a:pt x="91" y="1011"/>
                    <a:pt x="81" y="1015"/>
                    <a:pt x="71" y="1015"/>
                  </a:cubicBezTo>
                  <a:cubicBezTo>
                    <a:pt x="48" y="1015"/>
                    <a:pt x="24" y="992"/>
                    <a:pt x="0" y="968"/>
                  </a:cubicBezTo>
                  <a:lnTo>
                    <a:pt x="0" y="968"/>
                  </a:lnTo>
                  <a:cubicBezTo>
                    <a:pt x="34" y="1002"/>
                    <a:pt x="34" y="1035"/>
                    <a:pt x="67" y="1035"/>
                  </a:cubicBezTo>
                  <a:cubicBezTo>
                    <a:pt x="67" y="1102"/>
                    <a:pt x="34" y="1102"/>
                    <a:pt x="67" y="1135"/>
                  </a:cubicBezTo>
                  <a:cubicBezTo>
                    <a:pt x="101" y="1135"/>
                    <a:pt x="167" y="1168"/>
                    <a:pt x="201" y="1202"/>
                  </a:cubicBezTo>
                  <a:cubicBezTo>
                    <a:pt x="234" y="1302"/>
                    <a:pt x="367" y="1302"/>
                    <a:pt x="401" y="1368"/>
                  </a:cubicBezTo>
                  <a:cubicBezTo>
                    <a:pt x="401" y="1435"/>
                    <a:pt x="501" y="1469"/>
                    <a:pt x="501" y="1502"/>
                  </a:cubicBezTo>
                  <a:cubicBezTo>
                    <a:pt x="501" y="1502"/>
                    <a:pt x="501" y="1469"/>
                    <a:pt x="534" y="1469"/>
                  </a:cubicBezTo>
                  <a:cubicBezTo>
                    <a:pt x="568" y="1535"/>
                    <a:pt x="601" y="1535"/>
                    <a:pt x="601" y="1602"/>
                  </a:cubicBezTo>
                  <a:lnTo>
                    <a:pt x="701" y="1602"/>
                  </a:lnTo>
                  <a:cubicBezTo>
                    <a:pt x="868" y="1769"/>
                    <a:pt x="1568" y="2436"/>
                    <a:pt x="1735" y="2603"/>
                  </a:cubicBezTo>
                  <a:cubicBezTo>
                    <a:pt x="1969" y="2836"/>
                    <a:pt x="2536" y="3437"/>
                    <a:pt x="2802" y="3670"/>
                  </a:cubicBezTo>
                  <a:cubicBezTo>
                    <a:pt x="2802" y="3770"/>
                    <a:pt x="2903" y="3804"/>
                    <a:pt x="2903" y="3837"/>
                  </a:cubicBezTo>
                  <a:cubicBezTo>
                    <a:pt x="2903" y="3804"/>
                    <a:pt x="2903" y="3804"/>
                    <a:pt x="2936" y="3804"/>
                  </a:cubicBezTo>
                  <a:cubicBezTo>
                    <a:pt x="2990" y="3872"/>
                    <a:pt x="3006" y="3884"/>
                    <a:pt x="3014" y="3884"/>
                  </a:cubicBezTo>
                  <a:cubicBezTo>
                    <a:pt x="3019" y="3884"/>
                    <a:pt x="3022" y="3880"/>
                    <a:pt x="3028" y="3880"/>
                  </a:cubicBezTo>
                  <a:cubicBezTo>
                    <a:pt x="3037" y="3880"/>
                    <a:pt x="3055" y="3889"/>
                    <a:pt x="3103" y="3937"/>
                  </a:cubicBezTo>
                  <a:cubicBezTo>
                    <a:pt x="3269" y="4037"/>
                    <a:pt x="3770" y="4771"/>
                    <a:pt x="3870" y="4938"/>
                  </a:cubicBezTo>
                  <a:cubicBezTo>
                    <a:pt x="4003" y="4971"/>
                    <a:pt x="4037" y="5104"/>
                    <a:pt x="4103" y="5171"/>
                  </a:cubicBezTo>
                  <a:cubicBezTo>
                    <a:pt x="4203" y="5271"/>
                    <a:pt x="4537" y="5772"/>
                    <a:pt x="4604" y="5872"/>
                  </a:cubicBezTo>
                  <a:cubicBezTo>
                    <a:pt x="4704" y="5972"/>
                    <a:pt x="4637" y="5972"/>
                    <a:pt x="4704" y="6038"/>
                  </a:cubicBezTo>
                  <a:cubicBezTo>
                    <a:pt x="4713" y="6030"/>
                    <a:pt x="4724" y="6025"/>
                    <a:pt x="4737" y="6025"/>
                  </a:cubicBezTo>
                  <a:cubicBezTo>
                    <a:pt x="4773" y="6025"/>
                    <a:pt x="4822" y="6056"/>
                    <a:pt x="4871" y="6105"/>
                  </a:cubicBezTo>
                  <a:cubicBezTo>
                    <a:pt x="4904" y="6139"/>
                    <a:pt x="5037" y="6172"/>
                    <a:pt x="5071" y="6272"/>
                  </a:cubicBezTo>
                  <a:lnTo>
                    <a:pt x="5037" y="6272"/>
                  </a:lnTo>
                  <a:cubicBezTo>
                    <a:pt x="5104" y="6305"/>
                    <a:pt x="5204" y="6439"/>
                    <a:pt x="5204" y="6472"/>
                  </a:cubicBezTo>
                  <a:cubicBezTo>
                    <a:pt x="5238" y="6606"/>
                    <a:pt x="5304" y="6772"/>
                    <a:pt x="5438" y="6872"/>
                  </a:cubicBezTo>
                  <a:lnTo>
                    <a:pt x="5404" y="7039"/>
                  </a:lnTo>
                  <a:cubicBezTo>
                    <a:pt x="5404" y="7039"/>
                    <a:pt x="6538" y="6472"/>
                    <a:pt x="6639" y="6139"/>
                  </a:cubicBezTo>
                  <a:lnTo>
                    <a:pt x="6705" y="6139"/>
                  </a:lnTo>
                  <a:lnTo>
                    <a:pt x="6639" y="6105"/>
                  </a:lnTo>
                  <a:cubicBezTo>
                    <a:pt x="6630" y="6088"/>
                    <a:pt x="6626" y="6075"/>
                    <a:pt x="6625" y="6066"/>
                  </a:cubicBezTo>
                  <a:lnTo>
                    <a:pt x="6625" y="6066"/>
                  </a:lnTo>
                  <a:lnTo>
                    <a:pt x="6639" y="6105"/>
                  </a:lnTo>
                  <a:cubicBezTo>
                    <a:pt x="6639" y="6086"/>
                    <a:pt x="6633" y="6072"/>
                    <a:pt x="6626" y="6061"/>
                  </a:cubicBezTo>
                  <a:lnTo>
                    <a:pt x="6626" y="6061"/>
                  </a:lnTo>
                  <a:cubicBezTo>
                    <a:pt x="6628" y="6038"/>
                    <a:pt x="6659" y="6038"/>
                    <a:pt x="6705" y="6038"/>
                  </a:cubicBezTo>
                  <a:cubicBezTo>
                    <a:pt x="6639" y="6038"/>
                    <a:pt x="6605" y="6005"/>
                    <a:pt x="6605" y="5972"/>
                  </a:cubicBezTo>
                  <a:cubicBezTo>
                    <a:pt x="6572" y="5938"/>
                    <a:pt x="6639" y="5938"/>
                    <a:pt x="6605" y="5872"/>
                  </a:cubicBezTo>
                  <a:cubicBezTo>
                    <a:pt x="6438" y="5605"/>
                    <a:pt x="6272" y="5305"/>
                    <a:pt x="6071" y="5004"/>
                  </a:cubicBezTo>
                  <a:lnTo>
                    <a:pt x="6105" y="5004"/>
                  </a:lnTo>
                  <a:cubicBezTo>
                    <a:pt x="6038" y="4938"/>
                    <a:pt x="5971" y="4838"/>
                    <a:pt x="5905" y="4804"/>
                  </a:cubicBezTo>
                  <a:lnTo>
                    <a:pt x="5905" y="4704"/>
                  </a:lnTo>
                  <a:cubicBezTo>
                    <a:pt x="5905" y="4704"/>
                    <a:pt x="5805" y="4637"/>
                    <a:pt x="5738" y="4504"/>
                  </a:cubicBezTo>
                  <a:cubicBezTo>
                    <a:pt x="5705" y="4170"/>
                    <a:pt x="5604" y="4104"/>
                    <a:pt x="5604" y="4104"/>
                  </a:cubicBezTo>
                  <a:lnTo>
                    <a:pt x="5571" y="4137"/>
                  </a:lnTo>
                  <a:cubicBezTo>
                    <a:pt x="5504" y="4037"/>
                    <a:pt x="5604" y="4037"/>
                    <a:pt x="5538" y="4004"/>
                  </a:cubicBezTo>
                  <a:lnTo>
                    <a:pt x="5538" y="4004"/>
                  </a:lnTo>
                  <a:cubicBezTo>
                    <a:pt x="5529" y="4007"/>
                    <a:pt x="5520" y="4008"/>
                    <a:pt x="5513" y="4008"/>
                  </a:cubicBezTo>
                  <a:cubicBezTo>
                    <a:pt x="5437" y="4008"/>
                    <a:pt x="5432" y="3870"/>
                    <a:pt x="5371" y="3870"/>
                  </a:cubicBezTo>
                  <a:lnTo>
                    <a:pt x="5371" y="3837"/>
                  </a:lnTo>
                  <a:cubicBezTo>
                    <a:pt x="5338" y="3837"/>
                    <a:pt x="5338" y="3804"/>
                    <a:pt x="5271" y="3804"/>
                  </a:cubicBezTo>
                  <a:lnTo>
                    <a:pt x="5271" y="3837"/>
                  </a:lnTo>
                  <a:lnTo>
                    <a:pt x="5238" y="3804"/>
                  </a:lnTo>
                  <a:cubicBezTo>
                    <a:pt x="5238" y="3770"/>
                    <a:pt x="5238" y="3770"/>
                    <a:pt x="5271" y="3770"/>
                  </a:cubicBezTo>
                  <a:cubicBezTo>
                    <a:pt x="5204" y="3603"/>
                    <a:pt x="4704" y="2936"/>
                    <a:pt x="4537" y="2803"/>
                  </a:cubicBezTo>
                  <a:lnTo>
                    <a:pt x="4537" y="2803"/>
                  </a:lnTo>
                  <a:cubicBezTo>
                    <a:pt x="4537" y="2836"/>
                    <a:pt x="4570" y="2870"/>
                    <a:pt x="4537" y="2936"/>
                  </a:cubicBezTo>
                  <a:cubicBezTo>
                    <a:pt x="4508" y="2936"/>
                    <a:pt x="4504" y="2863"/>
                    <a:pt x="4462" y="2863"/>
                  </a:cubicBezTo>
                  <a:cubicBezTo>
                    <a:pt x="4455" y="2863"/>
                    <a:pt x="4446" y="2865"/>
                    <a:pt x="4437" y="2870"/>
                  </a:cubicBezTo>
                  <a:cubicBezTo>
                    <a:pt x="4504" y="2803"/>
                    <a:pt x="4404" y="2803"/>
                    <a:pt x="4437" y="2703"/>
                  </a:cubicBezTo>
                  <a:lnTo>
                    <a:pt x="4437" y="2703"/>
                  </a:lnTo>
                  <a:lnTo>
                    <a:pt x="4404" y="2769"/>
                  </a:lnTo>
                  <a:lnTo>
                    <a:pt x="4404" y="2703"/>
                  </a:lnTo>
                  <a:cubicBezTo>
                    <a:pt x="4237" y="2603"/>
                    <a:pt x="4370" y="2669"/>
                    <a:pt x="4237" y="2536"/>
                  </a:cubicBezTo>
                  <a:cubicBezTo>
                    <a:pt x="4170" y="2469"/>
                    <a:pt x="4070" y="2469"/>
                    <a:pt x="4037" y="2436"/>
                  </a:cubicBezTo>
                  <a:cubicBezTo>
                    <a:pt x="4037" y="2436"/>
                    <a:pt x="4037" y="2469"/>
                    <a:pt x="4003" y="2469"/>
                  </a:cubicBezTo>
                  <a:cubicBezTo>
                    <a:pt x="4037" y="2436"/>
                    <a:pt x="3903" y="2436"/>
                    <a:pt x="3937" y="2369"/>
                  </a:cubicBezTo>
                  <a:cubicBezTo>
                    <a:pt x="3910" y="2369"/>
                    <a:pt x="3883" y="2326"/>
                    <a:pt x="3857" y="2326"/>
                  </a:cubicBezTo>
                  <a:cubicBezTo>
                    <a:pt x="3850" y="2326"/>
                    <a:pt x="3843" y="2329"/>
                    <a:pt x="3837" y="2336"/>
                  </a:cubicBezTo>
                  <a:cubicBezTo>
                    <a:pt x="3837" y="2302"/>
                    <a:pt x="3770" y="2269"/>
                    <a:pt x="3837" y="2269"/>
                  </a:cubicBezTo>
                  <a:cubicBezTo>
                    <a:pt x="3837" y="2202"/>
                    <a:pt x="3770" y="2202"/>
                    <a:pt x="3770" y="2202"/>
                  </a:cubicBezTo>
                  <a:lnTo>
                    <a:pt x="3770" y="2269"/>
                  </a:lnTo>
                  <a:cubicBezTo>
                    <a:pt x="3703" y="2169"/>
                    <a:pt x="3703" y="2136"/>
                    <a:pt x="3603" y="2136"/>
                  </a:cubicBezTo>
                  <a:lnTo>
                    <a:pt x="3603" y="2169"/>
                  </a:lnTo>
                  <a:cubicBezTo>
                    <a:pt x="3571" y="2137"/>
                    <a:pt x="3539" y="2105"/>
                    <a:pt x="3566" y="2044"/>
                  </a:cubicBezTo>
                  <a:lnTo>
                    <a:pt x="3566" y="2044"/>
                  </a:lnTo>
                  <a:cubicBezTo>
                    <a:pt x="3531" y="1989"/>
                    <a:pt x="3513" y="1969"/>
                    <a:pt x="3436" y="1969"/>
                  </a:cubicBezTo>
                  <a:lnTo>
                    <a:pt x="3436" y="2002"/>
                  </a:lnTo>
                  <a:cubicBezTo>
                    <a:pt x="3336" y="1969"/>
                    <a:pt x="2936" y="1635"/>
                    <a:pt x="2836" y="1602"/>
                  </a:cubicBezTo>
                  <a:lnTo>
                    <a:pt x="2836" y="1669"/>
                  </a:lnTo>
                  <a:lnTo>
                    <a:pt x="2736" y="1635"/>
                  </a:lnTo>
                  <a:cubicBezTo>
                    <a:pt x="2736" y="1635"/>
                    <a:pt x="2808" y="1581"/>
                    <a:pt x="2846" y="1579"/>
                  </a:cubicBezTo>
                  <a:lnTo>
                    <a:pt x="2846" y="1579"/>
                  </a:lnTo>
                  <a:cubicBezTo>
                    <a:pt x="2675" y="1408"/>
                    <a:pt x="2099" y="828"/>
                    <a:pt x="2035" y="701"/>
                  </a:cubicBezTo>
                  <a:cubicBezTo>
                    <a:pt x="2002" y="635"/>
                    <a:pt x="2069" y="668"/>
                    <a:pt x="2069" y="635"/>
                  </a:cubicBezTo>
                  <a:cubicBezTo>
                    <a:pt x="2035" y="618"/>
                    <a:pt x="2027" y="618"/>
                    <a:pt x="2023" y="618"/>
                  </a:cubicBezTo>
                  <a:cubicBezTo>
                    <a:pt x="2019" y="618"/>
                    <a:pt x="2019" y="618"/>
                    <a:pt x="2002" y="601"/>
                  </a:cubicBezTo>
                  <a:cubicBezTo>
                    <a:pt x="2002" y="601"/>
                    <a:pt x="2006" y="592"/>
                    <a:pt x="2012" y="584"/>
                  </a:cubicBezTo>
                  <a:lnTo>
                    <a:pt x="2012" y="584"/>
                  </a:lnTo>
                  <a:cubicBezTo>
                    <a:pt x="2017" y="594"/>
                    <a:pt x="2024" y="601"/>
                    <a:pt x="2035" y="601"/>
                  </a:cubicBezTo>
                  <a:cubicBezTo>
                    <a:pt x="2035" y="579"/>
                    <a:pt x="2032" y="572"/>
                    <a:pt x="2027" y="572"/>
                  </a:cubicBezTo>
                  <a:cubicBezTo>
                    <a:pt x="2022" y="572"/>
                    <a:pt x="2017" y="578"/>
                    <a:pt x="2012" y="584"/>
                  </a:cubicBezTo>
                  <a:lnTo>
                    <a:pt x="2012" y="584"/>
                  </a:lnTo>
                  <a:cubicBezTo>
                    <a:pt x="2002" y="565"/>
                    <a:pt x="2002" y="535"/>
                    <a:pt x="2002" y="535"/>
                  </a:cubicBezTo>
                  <a:cubicBezTo>
                    <a:pt x="2002" y="601"/>
                    <a:pt x="1935" y="635"/>
                    <a:pt x="1935" y="668"/>
                  </a:cubicBezTo>
                  <a:lnTo>
                    <a:pt x="1902" y="601"/>
                  </a:lnTo>
                  <a:lnTo>
                    <a:pt x="1935" y="535"/>
                  </a:lnTo>
                  <a:lnTo>
                    <a:pt x="1935" y="535"/>
                  </a:lnTo>
                  <a:cubicBezTo>
                    <a:pt x="1935" y="535"/>
                    <a:pt x="1902" y="556"/>
                    <a:pt x="1862" y="556"/>
                  </a:cubicBezTo>
                  <a:cubicBezTo>
                    <a:pt x="1832" y="556"/>
                    <a:pt x="1797" y="544"/>
                    <a:pt x="1768" y="501"/>
                  </a:cubicBezTo>
                  <a:cubicBezTo>
                    <a:pt x="1702" y="368"/>
                    <a:pt x="1568" y="301"/>
                    <a:pt x="1502" y="201"/>
                  </a:cubicBezTo>
                  <a:lnTo>
                    <a:pt x="1568" y="201"/>
                  </a:lnTo>
                  <a:lnTo>
                    <a:pt x="1535" y="168"/>
                  </a:lnTo>
                  <a:cubicBezTo>
                    <a:pt x="1535" y="175"/>
                    <a:pt x="1533" y="177"/>
                    <a:pt x="1531" y="177"/>
                  </a:cubicBezTo>
                  <a:cubicBezTo>
                    <a:pt x="1525" y="177"/>
                    <a:pt x="1512" y="158"/>
                    <a:pt x="1505" y="158"/>
                  </a:cubicBezTo>
                  <a:cubicBezTo>
                    <a:pt x="1503" y="158"/>
                    <a:pt x="1502" y="161"/>
                    <a:pt x="1502" y="168"/>
                  </a:cubicBezTo>
                  <a:cubicBezTo>
                    <a:pt x="1368" y="168"/>
                    <a:pt x="1335" y="1"/>
                    <a:pt x="1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611200" y="1268025"/>
              <a:ext cx="228525" cy="107600"/>
            </a:xfrm>
            <a:custGeom>
              <a:avLst/>
              <a:gdLst/>
              <a:ahLst/>
              <a:cxnLst/>
              <a:rect l="l" t="t" r="r" b="b"/>
              <a:pathLst>
                <a:path w="9141" h="4304" extrusionOk="0">
                  <a:moveTo>
                    <a:pt x="6005" y="701"/>
                  </a:moveTo>
                  <a:cubicBezTo>
                    <a:pt x="6000" y="701"/>
                    <a:pt x="5996" y="702"/>
                    <a:pt x="5992" y="705"/>
                  </a:cubicBezTo>
                  <a:lnTo>
                    <a:pt x="5992" y="705"/>
                  </a:lnTo>
                  <a:cubicBezTo>
                    <a:pt x="5997" y="703"/>
                    <a:pt x="6001" y="702"/>
                    <a:pt x="6005" y="701"/>
                  </a:cubicBezTo>
                  <a:close/>
                  <a:moveTo>
                    <a:pt x="8473" y="0"/>
                  </a:moveTo>
                  <a:cubicBezTo>
                    <a:pt x="8073" y="34"/>
                    <a:pt x="7706" y="100"/>
                    <a:pt x="7339" y="200"/>
                  </a:cubicBezTo>
                  <a:lnTo>
                    <a:pt x="7339" y="167"/>
                  </a:lnTo>
                  <a:cubicBezTo>
                    <a:pt x="7206" y="200"/>
                    <a:pt x="7139" y="200"/>
                    <a:pt x="7039" y="267"/>
                  </a:cubicBezTo>
                  <a:cubicBezTo>
                    <a:pt x="7006" y="267"/>
                    <a:pt x="7006" y="200"/>
                    <a:pt x="7006" y="200"/>
                  </a:cubicBezTo>
                  <a:cubicBezTo>
                    <a:pt x="7006" y="200"/>
                    <a:pt x="6872" y="267"/>
                    <a:pt x="6705" y="300"/>
                  </a:cubicBezTo>
                  <a:cubicBezTo>
                    <a:pt x="6639" y="300"/>
                    <a:pt x="6572" y="334"/>
                    <a:pt x="6505" y="334"/>
                  </a:cubicBezTo>
                  <a:cubicBezTo>
                    <a:pt x="6572" y="534"/>
                    <a:pt x="6539" y="534"/>
                    <a:pt x="6539" y="534"/>
                  </a:cubicBezTo>
                  <a:lnTo>
                    <a:pt x="6539" y="634"/>
                  </a:lnTo>
                  <a:cubicBezTo>
                    <a:pt x="6523" y="638"/>
                    <a:pt x="6511" y="639"/>
                    <a:pt x="6501" y="639"/>
                  </a:cubicBezTo>
                  <a:cubicBezTo>
                    <a:pt x="6443" y="639"/>
                    <a:pt x="6467" y="582"/>
                    <a:pt x="6429" y="582"/>
                  </a:cubicBezTo>
                  <a:cubicBezTo>
                    <a:pt x="6417" y="582"/>
                    <a:pt x="6399" y="587"/>
                    <a:pt x="6372" y="601"/>
                  </a:cubicBezTo>
                  <a:cubicBezTo>
                    <a:pt x="6372" y="667"/>
                    <a:pt x="6205" y="634"/>
                    <a:pt x="6172" y="667"/>
                  </a:cubicBezTo>
                  <a:cubicBezTo>
                    <a:pt x="6172" y="667"/>
                    <a:pt x="6138" y="667"/>
                    <a:pt x="6138" y="634"/>
                  </a:cubicBezTo>
                  <a:cubicBezTo>
                    <a:pt x="6138" y="667"/>
                    <a:pt x="6072" y="667"/>
                    <a:pt x="6038" y="667"/>
                  </a:cubicBezTo>
                  <a:lnTo>
                    <a:pt x="6072" y="701"/>
                  </a:lnTo>
                  <a:lnTo>
                    <a:pt x="6005" y="767"/>
                  </a:lnTo>
                  <a:cubicBezTo>
                    <a:pt x="5977" y="767"/>
                    <a:pt x="5972" y="719"/>
                    <a:pt x="5992" y="705"/>
                  </a:cubicBezTo>
                  <a:lnTo>
                    <a:pt x="5992" y="705"/>
                  </a:lnTo>
                  <a:cubicBezTo>
                    <a:pt x="5768" y="774"/>
                    <a:pt x="4867" y="935"/>
                    <a:pt x="4704" y="1001"/>
                  </a:cubicBezTo>
                  <a:cubicBezTo>
                    <a:pt x="4721" y="1018"/>
                    <a:pt x="4746" y="1018"/>
                    <a:pt x="4771" y="1018"/>
                  </a:cubicBezTo>
                  <a:cubicBezTo>
                    <a:pt x="4796" y="1018"/>
                    <a:pt x="4821" y="1018"/>
                    <a:pt x="4837" y="1034"/>
                  </a:cubicBezTo>
                  <a:cubicBezTo>
                    <a:pt x="4821" y="1068"/>
                    <a:pt x="4796" y="1068"/>
                    <a:pt x="4775" y="1068"/>
                  </a:cubicBezTo>
                  <a:cubicBezTo>
                    <a:pt x="4754" y="1068"/>
                    <a:pt x="4737" y="1068"/>
                    <a:pt x="4737" y="1101"/>
                  </a:cubicBezTo>
                  <a:cubicBezTo>
                    <a:pt x="4721" y="1051"/>
                    <a:pt x="4696" y="1051"/>
                    <a:pt x="4662" y="1051"/>
                  </a:cubicBezTo>
                  <a:cubicBezTo>
                    <a:pt x="4629" y="1051"/>
                    <a:pt x="4587" y="1051"/>
                    <a:pt x="4537" y="1001"/>
                  </a:cubicBezTo>
                  <a:lnTo>
                    <a:pt x="4537" y="1034"/>
                  </a:lnTo>
                  <a:lnTo>
                    <a:pt x="4504" y="1001"/>
                  </a:lnTo>
                  <a:cubicBezTo>
                    <a:pt x="4404" y="1068"/>
                    <a:pt x="4395" y="1076"/>
                    <a:pt x="4383" y="1076"/>
                  </a:cubicBezTo>
                  <a:cubicBezTo>
                    <a:pt x="4379" y="1076"/>
                    <a:pt x="4374" y="1075"/>
                    <a:pt x="4365" y="1075"/>
                  </a:cubicBezTo>
                  <a:cubicBezTo>
                    <a:pt x="4348" y="1075"/>
                    <a:pt x="4315" y="1079"/>
                    <a:pt x="4237" y="1101"/>
                  </a:cubicBezTo>
                  <a:cubicBezTo>
                    <a:pt x="4137" y="1134"/>
                    <a:pt x="4070" y="1201"/>
                    <a:pt x="4003" y="1201"/>
                  </a:cubicBezTo>
                  <a:cubicBezTo>
                    <a:pt x="4003" y="1201"/>
                    <a:pt x="4037" y="1201"/>
                    <a:pt x="4003" y="1234"/>
                  </a:cubicBezTo>
                  <a:cubicBezTo>
                    <a:pt x="4003" y="1229"/>
                    <a:pt x="4001" y="1227"/>
                    <a:pt x="3997" y="1227"/>
                  </a:cubicBezTo>
                  <a:cubicBezTo>
                    <a:pt x="3982" y="1227"/>
                    <a:pt x="3943" y="1258"/>
                    <a:pt x="3920" y="1258"/>
                  </a:cubicBezTo>
                  <a:cubicBezTo>
                    <a:pt x="3910" y="1258"/>
                    <a:pt x="3903" y="1252"/>
                    <a:pt x="3903" y="1234"/>
                  </a:cubicBezTo>
                  <a:cubicBezTo>
                    <a:pt x="3870" y="1234"/>
                    <a:pt x="3803" y="1301"/>
                    <a:pt x="3837" y="1334"/>
                  </a:cubicBezTo>
                  <a:cubicBezTo>
                    <a:pt x="3820" y="1318"/>
                    <a:pt x="3787" y="1318"/>
                    <a:pt x="3762" y="1318"/>
                  </a:cubicBezTo>
                  <a:cubicBezTo>
                    <a:pt x="3737" y="1318"/>
                    <a:pt x="3720" y="1318"/>
                    <a:pt x="3737" y="1301"/>
                  </a:cubicBezTo>
                  <a:cubicBezTo>
                    <a:pt x="3703" y="1301"/>
                    <a:pt x="3703" y="1301"/>
                    <a:pt x="3670" y="1334"/>
                  </a:cubicBezTo>
                  <a:lnTo>
                    <a:pt x="3703" y="1334"/>
                  </a:lnTo>
                  <a:cubicBezTo>
                    <a:pt x="3637" y="1368"/>
                    <a:pt x="3536" y="1334"/>
                    <a:pt x="3503" y="1401"/>
                  </a:cubicBezTo>
                  <a:lnTo>
                    <a:pt x="3536" y="1401"/>
                  </a:lnTo>
                  <a:cubicBezTo>
                    <a:pt x="3520" y="1435"/>
                    <a:pt x="3486" y="1451"/>
                    <a:pt x="3453" y="1451"/>
                  </a:cubicBezTo>
                  <a:cubicBezTo>
                    <a:pt x="3420" y="1451"/>
                    <a:pt x="3386" y="1435"/>
                    <a:pt x="3370" y="1401"/>
                  </a:cubicBezTo>
                  <a:lnTo>
                    <a:pt x="3403" y="1368"/>
                  </a:lnTo>
                  <a:lnTo>
                    <a:pt x="3403" y="1368"/>
                  </a:lnTo>
                  <a:cubicBezTo>
                    <a:pt x="3336" y="1401"/>
                    <a:pt x="3236" y="1401"/>
                    <a:pt x="3170" y="1501"/>
                  </a:cubicBezTo>
                  <a:lnTo>
                    <a:pt x="3203" y="1501"/>
                  </a:lnTo>
                  <a:cubicBezTo>
                    <a:pt x="3136" y="1601"/>
                    <a:pt x="2569" y="1801"/>
                    <a:pt x="2502" y="1935"/>
                  </a:cubicBezTo>
                  <a:lnTo>
                    <a:pt x="2536" y="1968"/>
                  </a:lnTo>
                  <a:lnTo>
                    <a:pt x="2469" y="2035"/>
                  </a:lnTo>
                  <a:lnTo>
                    <a:pt x="2469" y="1868"/>
                  </a:lnTo>
                  <a:cubicBezTo>
                    <a:pt x="2302" y="1902"/>
                    <a:pt x="1368" y="2235"/>
                    <a:pt x="1168" y="2302"/>
                  </a:cubicBezTo>
                  <a:cubicBezTo>
                    <a:pt x="1068" y="2302"/>
                    <a:pt x="1135" y="2202"/>
                    <a:pt x="1135" y="2202"/>
                  </a:cubicBezTo>
                  <a:lnTo>
                    <a:pt x="1135" y="2202"/>
                  </a:lnTo>
                  <a:cubicBezTo>
                    <a:pt x="1035" y="2235"/>
                    <a:pt x="1135" y="2235"/>
                    <a:pt x="1035" y="2302"/>
                  </a:cubicBezTo>
                  <a:cubicBezTo>
                    <a:pt x="1001" y="2302"/>
                    <a:pt x="1035" y="2235"/>
                    <a:pt x="1035" y="2235"/>
                  </a:cubicBezTo>
                  <a:cubicBezTo>
                    <a:pt x="1001" y="2235"/>
                    <a:pt x="1001" y="2235"/>
                    <a:pt x="1001" y="2302"/>
                  </a:cubicBezTo>
                  <a:cubicBezTo>
                    <a:pt x="1035" y="2302"/>
                    <a:pt x="1035" y="2369"/>
                    <a:pt x="1068" y="2369"/>
                  </a:cubicBezTo>
                  <a:lnTo>
                    <a:pt x="1001" y="2402"/>
                  </a:lnTo>
                  <a:lnTo>
                    <a:pt x="1001" y="2369"/>
                  </a:lnTo>
                  <a:cubicBezTo>
                    <a:pt x="1001" y="2369"/>
                    <a:pt x="1001" y="2502"/>
                    <a:pt x="868" y="2502"/>
                  </a:cubicBezTo>
                  <a:cubicBezTo>
                    <a:pt x="701" y="2535"/>
                    <a:pt x="568" y="2569"/>
                    <a:pt x="401" y="2635"/>
                  </a:cubicBezTo>
                  <a:cubicBezTo>
                    <a:pt x="401" y="2569"/>
                    <a:pt x="468" y="2569"/>
                    <a:pt x="468" y="2535"/>
                  </a:cubicBezTo>
                  <a:lnTo>
                    <a:pt x="368" y="2535"/>
                  </a:lnTo>
                  <a:cubicBezTo>
                    <a:pt x="401" y="2569"/>
                    <a:pt x="334" y="2569"/>
                    <a:pt x="334" y="2569"/>
                  </a:cubicBezTo>
                  <a:cubicBezTo>
                    <a:pt x="234" y="2702"/>
                    <a:pt x="67" y="2669"/>
                    <a:pt x="1" y="2735"/>
                  </a:cubicBezTo>
                  <a:cubicBezTo>
                    <a:pt x="1" y="2836"/>
                    <a:pt x="234" y="4136"/>
                    <a:pt x="234" y="4237"/>
                  </a:cubicBezTo>
                  <a:lnTo>
                    <a:pt x="234" y="4203"/>
                  </a:lnTo>
                  <a:cubicBezTo>
                    <a:pt x="255" y="4196"/>
                    <a:pt x="270" y="4194"/>
                    <a:pt x="282" y="4194"/>
                  </a:cubicBezTo>
                  <a:cubicBezTo>
                    <a:pt x="312" y="4194"/>
                    <a:pt x="312" y="4213"/>
                    <a:pt x="320" y="4213"/>
                  </a:cubicBezTo>
                  <a:cubicBezTo>
                    <a:pt x="323" y="4213"/>
                    <a:pt x="327" y="4210"/>
                    <a:pt x="334" y="4203"/>
                  </a:cubicBezTo>
                  <a:lnTo>
                    <a:pt x="334" y="4203"/>
                  </a:lnTo>
                  <a:cubicBezTo>
                    <a:pt x="334" y="4237"/>
                    <a:pt x="301" y="4303"/>
                    <a:pt x="234" y="4303"/>
                  </a:cubicBezTo>
                  <a:cubicBezTo>
                    <a:pt x="301" y="4303"/>
                    <a:pt x="368" y="4303"/>
                    <a:pt x="368" y="4237"/>
                  </a:cubicBezTo>
                  <a:cubicBezTo>
                    <a:pt x="401" y="4237"/>
                    <a:pt x="368" y="4303"/>
                    <a:pt x="468" y="4303"/>
                  </a:cubicBezTo>
                  <a:cubicBezTo>
                    <a:pt x="501" y="4237"/>
                    <a:pt x="534" y="4203"/>
                    <a:pt x="568" y="4203"/>
                  </a:cubicBezTo>
                  <a:cubicBezTo>
                    <a:pt x="701" y="4203"/>
                    <a:pt x="734" y="4070"/>
                    <a:pt x="835" y="4070"/>
                  </a:cubicBezTo>
                  <a:cubicBezTo>
                    <a:pt x="868" y="4070"/>
                    <a:pt x="968" y="4036"/>
                    <a:pt x="1001" y="4036"/>
                  </a:cubicBezTo>
                  <a:cubicBezTo>
                    <a:pt x="968" y="4036"/>
                    <a:pt x="968" y="4003"/>
                    <a:pt x="1001" y="4003"/>
                  </a:cubicBezTo>
                  <a:cubicBezTo>
                    <a:pt x="1068" y="4003"/>
                    <a:pt x="1135" y="3970"/>
                    <a:pt x="1201" y="3970"/>
                  </a:cubicBezTo>
                  <a:lnTo>
                    <a:pt x="1235" y="3936"/>
                  </a:lnTo>
                  <a:cubicBezTo>
                    <a:pt x="1502" y="3836"/>
                    <a:pt x="2536" y="3469"/>
                    <a:pt x="2803" y="3369"/>
                  </a:cubicBezTo>
                  <a:cubicBezTo>
                    <a:pt x="3203" y="3269"/>
                    <a:pt x="4003" y="3002"/>
                    <a:pt x="4404" y="2836"/>
                  </a:cubicBezTo>
                  <a:cubicBezTo>
                    <a:pt x="4433" y="2845"/>
                    <a:pt x="4459" y="2849"/>
                    <a:pt x="4485" y="2849"/>
                  </a:cubicBezTo>
                  <a:cubicBezTo>
                    <a:pt x="4546" y="2849"/>
                    <a:pt x="4600" y="2826"/>
                    <a:pt x="4671" y="2802"/>
                  </a:cubicBezTo>
                  <a:cubicBezTo>
                    <a:pt x="4637" y="2802"/>
                    <a:pt x="4637" y="2769"/>
                    <a:pt x="4671" y="2769"/>
                  </a:cubicBezTo>
                  <a:cubicBezTo>
                    <a:pt x="4871" y="2702"/>
                    <a:pt x="4671" y="2702"/>
                    <a:pt x="4871" y="2635"/>
                  </a:cubicBezTo>
                  <a:cubicBezTo>
                    <a:pt x="5138" y="2502"/>
                    <a:pt x="6038" y="2335"/>
                    <a:pt x="6238" y="2302"/>
                  </a:cubicBezTo>
                  <a:cubicBezTo>
                    <a:pt x="6338" y="2202"/>
                    <a:pt x="6505" y="2202"/>
                    <a:pt x="6639" y="2135"/>
                  </a:cubicBezTo>
                  <a:cubicBezTo>
                    <a:pt x="6739" y="2102"/>
                    <a:pt x="7473" y="1968"/>
                    <a:pt x="7573" y="1935"/>
                  </a:cubicBezTo>
                  <a:lnTo>
                    <a:pt x="7539" y="1935"/>
                  </a:lnTo>
                  <a:cubicBezTo>
                    <a:pt x="7584" y="1902"/>
                    <a:pt x="7613" y="1890"/>
                    <a:pt x="7636" y="1890"/>
                  </a:cubicBezTo>
                  <a:cubicBezTo>
                    <a:pt x="7680" y="1890"/>
                    <a:pt x="7695" y="1935"/>
                    <a:pt x="7739" y="1935"/>
                  </a:cubicBezTo>
                  <a:cubicBezTo>
                    <a:pt x="7706" y="1835"/>
                    <a:pt x="7840" y="1801"/>
                    <a:pt x="7873" y="1801"/>
                  </a:cubicBezTo>
                  <a:cubicBezTo>
                    <a:pt x="7906" y="1768"/>
                    <a:pt x="8040" y="1668"/>
                    <a:pt x="8173" y="1635"/>
                  </a:cubicBezTo>
                  <a:lnTo>
                    <a:pt x="8173" y="1668"/>
                  </a:lnTo>
                  <a:cubicBezTo>
                    <a:pt x="8240" y="1635"/>
                    <a:pt x="8407" y="1601"/>
                    <a:pt x="8473" y="1601"/>
                  </a:cubicBezTo>
                  <a:cubicBezTo>
                    <a:pt x="8573" y="1601"/>
                    <a:pt x="8840" y="1601"/>
                    <a:pt x="9007" y="1501"/>
                  </a:cubicBezTo>
                  <a:lnTo>
                    <a:pt x="9140" y="1601"/>
                  </a:lnTo>
                  <a:cubicBezTo>
                    <a:pt x="9140" y="1601"/>
                    <a:pt x="9040" y="300"/>
                    <a:pt x="8740" y="100"/>
                  </a:cubicBezTo>
                  <a:lnTo>
                    <a:pt x="8740" y="34"/>
                  </a:lnTo>
                  <a:lnTo>
                    <a:pt x="8707" y="34"/>
                  </a:lnTo>
                  <a:cubicBezTo>
                    <a:pt x="8662" y="34"/>
                    <a:pt x="8648" y="63"/>
                    <a:pt x="8643" y="63"/>
                  </a:cubicBezTo>
                  <a:cubicBezTo>
                    <a:pt x="8640" y="63"/>
                    <a:pt x="8640" y="56"/>
                    <a:pt x="8640" y="34"/>
                  </a:cubicBezTo>
                  <a:lnTo>
                    <a:pt x="8707" y="34"/>
                  </a:lnTo>
                  <a:cubicBezTo>
                    <a:pt x="8673" y="34"/>
                    <a:pt x="8673" y="0"/>
                    <a:pt x="8707" y="0"/>
                  </a:cubicBezTo>
                  <a:lnTo>
                    <a:pt x="8673" y="0"/>
                  </a:lnTo>
                  <a:cubicBezTo>
                    <a:pt x="8648" y="0"/>
                    <a:pt x="8605" y="56"/>
                    <a:pt x="8570" y="56"/>
                  </a:cubicBezTo>
                  <a:cubicBezTo>
                    <a:pt x="8559" y="56"/>
                    <a:pt x="8548" y="50"/>
                    <a:pt x="8540" y="34"/>
                  </a:cubicBezTo>
                  <a:cubicBezTo>
                    <a:pt x="8507" y="34"/>
                    <a:pt x="8540" y="0"/>
                    <a:pt x="84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536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DF91E16-7224-4A6C-8F96-35431ABC14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91" b="7219"/>
          <a:stretch/>
        </p:blipFill>
        <p:spPr>
          <a:xfrm>
            <a:off x="0" y="0"/>
            <a:ext cx="2750820" cy="2575561"/>
          </a:xfrm>
          <a:prstGeom prst="rect">
            <a:avLst/>
          </a:prstGeom>
        </p:spPr>
      </p:pic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35B44AB-4E55-4281-8C3D-103B1B41E3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119"/>
          <a:stretch/>
        </p:blipFill>
        <p:spPr>
          <a:xfrm>
            <a:off x="2750695" y="0"/>
            <a:ext cx="2880610" cy="257556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DDD7EC3-4EEB-4A8D-B96A-DD958011C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2" y="2537234"/>
            <a:ext cx="5022015" cy="2606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F977E9-90CE-4ECC-B76E-91DE2AC7A988}"/>
              </a:ext>
            </a:extLst>
          </p:cNvPr>
          <p:cNvSpPr txBox="1"/>
          <p:nvPr/>
        </p:nvSpPr>
        <p:spPr>
          <a:xfrm>
            <a:off x="4312920" y="2613660"/>
            <a:ext cx="73152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E708C92-4673-4EFB-A4FB-F202D7F6F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632" y="357949"/>
            <a:ext cx="2263336" cy="43971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2BEB23-AC09-46D0-A7E6-A72D263477EA}"/>
              </a:ext>
            </a:extLst>
          </p:cNvPr>
          <p:cNvSpPr txBox="1"/>
          <p:nvPr/>
        </p:nvSpPr>
        <p:spPr>
          <a:xfrm>
            <a:off x="7414260" y="3101340"/>
            <a:ext cx="9753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CSS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0842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3989A78-D14E-417D-854F-0A3115B33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59"/>
            <a:ext cx="3444538" cy="3017782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1BADBA9F-21A8-44F7-9A87-00E6A71CA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128" y="151967"/>
            <a:ext cx="2575783" cy="4991533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7F52E0EF-C46D-46E4-8CFD-9E0D33D0C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805" y="144591"/>
            <a:ext cx="3170195" cy="4351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C7EB02-A856-4A1A-A453-7BE429161FFD}"/>
              </a:ext>
            </a:extLst>
          </p:cNvPr>
          <p:cNvSpPr txBox="1"/>
          <p:nvPr/>
        </p:nvSpPr>
        <p:spPr>
          <a:xfrm>
            <a:off x="4983480" y="1188720"/>
            <a:ext cx="9753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CSS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576431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net Academia Aesthetics School Cen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BE1FF"/>
      </a:lt2>
      <a:accent1>
        <a:srgbClr val="CDBDF9"/>
      </a:accent1>
      <a:accent2>
        <a:srgbClr val="826EED"/>
      </a:accent2>
      <a:accent3>
        <a:srgbClr val="FA86F1"/>
      </a:accent3>
      <a:accent4>
        <a:srgbClr val="D16DC9"/>
      </a:accent4>
      <a:accent5>
        <a:srgbClr val="6642B4"/>
      </a:accent5>
      <a:accent6>
        <a:srgbClr val="FFE9FD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1B3C4E9D8EF443BDCB9ACE5F03CC99" ma:contentTypeVersion="9" ma:contentTypeDescription="Create a new document." ma:contentTypeScope="" ma:versionID="2748ad5a0034405c03111b5481cbb8fb">
  <xsd:schema xmlns:xsd="http://www.w3.org/2001/XMLSchema" xmlns:xs="http://www.w3.org/2001/XMLSchema" xmlns:p="http://schemas.microsoft.com/office/2006/metadata/properties" xmlns:ns2="f322cb06-b62a-4798-b187-257fce5f7e2f" xmlns:ns3="32e37837-1160-40f7-b1b7-ecea60ba3593" targetNamespace="http://schemas.microsoft.com/office/2006/metadata/properties" ma:root="true" ma:fieldsID="a9b6f0342f1c74595abd26f550acfcb1" ns2:_="" ns3:_="">
    <xsd:import namespace="f322cb06-b62a-4798-b187-257fce5f7e2f"/>
    <xsd:import namespace="32e37837-1160-40f7-b1b7-ecea60ba35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22cb06-b62a-4798-b187-257fce5f7e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37837-1160-40f7-b1b7-ecea60ba359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418C8E-33F1-4721-8687-4B7CFE100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22cb06-b62a-4798-b187-257fce5f7e2f"/>
    <ds:schemaRef ds:uri="32e37837-1160-40f7-b1b7-ecea60ba35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CC93FA-06A9-449E-B361-18D402F2C74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2128C49-2D19-4E29-BDB3-3C2363D3D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1090</Words>
  <Application>Microsoft Office PowerPoint</Application>
  <PresentationFormat>On-screen Show (16:9)</PresentationFormat>
  <Paragraphs>156</Paragraphs>
  <Slides>43</Slides>
  <Notes>28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Arial</vt:lpstr>
      <vt:lpstr>Nerko One</vt:lpstr>
      <vt:lpstr>Hind</vt:lpstr>
      <vt:lpstr>Comfortaa</vt:lpstr>
      <vt:lpstr>Amasis MT Pro Black</vt:lpstr>
      <vt:lpstr>Nunito</vt:lpstr>
      <vt:lpstr>Sigmar One</vt:lpstr>
      <vt:lpstr>Abadi</vt:lpstr>
      <vt:lpstr>Manjari</vt:lpstr>
      <vt:lpstr>Internet Academia Aesthetics School Center by Slidesgo</vt:lpstr>
      <vt:lpstr>ECHIPA  AFIR Grupa IE32 </vt:lpstr>
      <vt:lpstr>Detalii despre magazinul online realizat pe platforma shopify</vt:lpstr>
      <vt:lpstr>Detalii introductive afir makeup</vt:lpstr>
      <vt:lpstr>BULIGA ANDREEA</vt:lpstr>
      <vt:lpstr>PowerPoint Presentation</vt:lpstr>
      <vt:lpstr>Pagina de facebook AFIR SHOP</vt:lpstr>
      <vt:lpstr>  PREZENTARE CSS +  JS  PAGINA “DESPRE NOI”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Constantin Floredana</vt:lpstr>
      <vt:lpstr> </vt:lpstr>
      <vt:lpstr>—SOMEONE FAMOUS</vt:lpstr>
      <vt:lpstr>OUR TEACHING METHOD</vt:lpstr>
      <vt:lpstr>WHAT SETS US APART?</vt:lpstr>
      <vt:lpstr> </vt:lpstr>
      <vt:lpstr>THE CURRICULUM</vt:lpstr>
      <vt:lpstr>OUR ACADEMIC AREAS</vt:lpstr>
      <vt:lpstr> </vt:lpstr>
      <vt:lpstr>  Explicare js  A PICTURE IS WORTH A THOUSAND WORDS</vt:lpstr>
      <vt:lpstr>OUR VALUES</vt:lpstr>
      <vt:lpstr>Pagina contact</vt:lpstr>
      <vt:lpstr>4,09 </vt:lpstr>
      <vt:lpstr>Pagina contact</vt:lpstr>
      <vt:lpstr>Crăciunaș Irina</vt:lpstr>
      <vt:lpstr>PowerPoint Presentation</vt:lpstr>
      <vt:lpstr>PowerPoint Presentation</vt:lpstr>
      <vt:lpstr>PowerPoint Presentation</vt:lpstr>
      <vt:lpstr>  Explicare css  </vt:lpstr>
      <vt:lpstr>4,09 </vt:lpstr>
      <vt:lpstr>PowerPoint Presentation</vt:lpstr>
      <vt:lpstr>  Explicare JS  </vt:lpstr>
      <vt:lpstr>PowerPoint Presentation</vt:lpstr>
      <vt:lpstr>PowerPoint Presentation</vt:lpstr>
      <vt:lpstr>Ganea Rebeca</vt:lpstr>
      <vt:lpstr>PowerPoint Presentation</vt:lpstr>
      <vt:lpstr>  Explicare css  </vt:lpstr>
      <vt:lpstr>PowerPoint Presentation</vt:lpstr>
      <vt:lpstr>  Explicare JS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ECHIPA  AFIR Grupa IE32</dc:title>
  <dc:creator>Floredana Constantin</dc:creator>
  <cp:lastModifiedBy>GANEA M.I. REBECA-IOANA</cp:lastModifiedBy>
  <cp:revision>35</cp:revision>
  <dcterms:modified xsi:type="dcterms:W3CDTF">2022-01-14T16:41:17Z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0x010100FB1B3C4E9D8EF443BDCB9ACE5F03CC99</vt:lpwstr>
  </property>
</Properties>
</file>