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319" r:id="rId6"/>
    <p:sldId id="261" r:id="rId7"/>
    <p:sldId id="320" r:id="rId8"/>
    <p:sldId id="263" r:id="rId9"/>
    <p:sldId id="321" r:id="rId10"/>
    <p:sldId id="322" r:id="rId11"/>
    <p:sldId id="266" r:id="rId12"/>
    <p:sldId id="323" r:id="rId13"/>
    <p:sldId id="264" r:id="rId14"/>
    <p:sldId id="324" r:id="rId15"/>
    <p:sldId id="325" r:id="rId16"/>
    <p:sldId id="326" r:id="rId17"/>
    <p:sldId id="265" r:id="rId18"/>
    <p:sldId id="267" r:id="rId19"/>
    <p:sldId id="327" r:id="rId20"/>
    <p:sldId id="328" r:id="rId21"/>
    <p:sldId id="329" r:id="rId22"/>
    <p:sldId id="330" r:id="rId23"/>
    <p:sldId id="331" r:id="rId24"/>
    <p:sldId id="332" r:id="rId25"/>
    <p:sldId id="270" r:id="rId26"/>
    <p:sldId id="268" r:id="rId27"/>
    <p:sldId id="333" r:id="rId28"/>
    <p:sldId id="334" r:id="rId29"/>
    <p:sldId id="335" r:id="rId30"/>
    <p:sldId id="336" r:id="rId31"/>
    <p:sldId id="337" r:id="rId32"/>
    <p:sldId id="338" r:id="rId33"/>
    <p:sldId id="297" r:id="rId34"/>
  </p:sldIdLst>
  <p:sldSz cx="9144000" cy="5143500" type="screen16x9"/>
  <p:notesSz cx="6858000" cy="9144000"/>
  <p:embeddedFontLst>
    <p:embeddedFont>
      <p:font typeface="Delius Swash Caps" panose="020B0604020202020204" charset="0"/>
      <p:regular r:id="rId36"/>
    </p:embeddedFont>
    <p:embeddedFont>
      <p:font typeface="Montserrat" panose="00000500000000000000" pitchFamily="2" charset="-18"/>
      <p:regular r:id="rId37"/>
      <p:bold r:id="rId38"/>
      <p:italic r:id="rId39"/>
      <p:boldItalic r:id="rId40"/>
    </p:embeddedFont>
    <p:embeddedFont>
      <p:font typeface="Proxima Nova" panose="020B0604020202020204" charset="0"/>
      <p:regular r:id="rId41"/>
      <p:bold r:id="rId42"/>
      <p:italic r:id="rId43"/>
      <p:boldItalic r:id="rId44"/>
    </p:embeddedFont>
    <p:embeddedFont>
      <p:font typeface="Segoe UI Historic" panose="020B0502040204020203" pitchFamily="3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339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1273EB"/>
    <a:srgbClr val="113563"/>
    <a:srgbClr val="8095AA"/>
    <a:srgbClr val="787878"/>
    <a:srgbClr val="5F7D95"/>
    <a:srgbClr val="94DAE6"/>
    <a:srgbClr val="F1BB4C"/>
    <a:srgbClr val="625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90F192-9004-4C82-8A83-6FC82A9A28F0}">
  <a:tblStyle styleId="{6E90F192-9004-4C82-8A83-6FC82A9A28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0" y="52"/>
      </p:cViewPr>
      <p:guideLst>
        <p:guide pos="5339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2" name="Google Shape;3602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ge97a6821d2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0" name="Google Shape;3710;ge97a6821d2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ge97a682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0" name="Google Shape;3690;ge97a682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ge97a682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0" name="Google Shape;3690;ge97a682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4853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ge97a682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0" name="Google Shape;3690;ge97a682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796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ge97a682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0" name="Google Shape;3690;ge97a682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965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ge99bcf14f0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3" name="Google Shape;3703;ge99bcf14f0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e97a6821d2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e97a6821d2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ge99bcf14f0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3" name="Google Shape;3703;ge99bcf14f0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6918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e97a6821d2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e97a6821d2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460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ge99bcf14f0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3" name="Google Shape;3703;ge99bcf14f0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85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" name="Google Shape;3608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9" name="Google Shape;3609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e97a6821d2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e97a6821d2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731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ge99bcf14f0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3" name="Google Shape;3703;ge99bcf14f0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079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e97a6821d2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e97a6821d2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841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ge97a6821d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5" name="Google Shape;3905;ge97a6821d2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e97a6821d2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e97a6821d2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ge97a6821d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5" name="Google Shape;3905;ge97a6821d2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861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e97a6821d2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e97a6821d2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529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ge97a6821d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5" name="Google Shape;3905;ge97a6821d2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5734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e97a6821d2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e97a6821d2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758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ge97a6821d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5" name="Google Shape;3905;ge97a6821d2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74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Google Shape;3639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0" name="Google Shape;3640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e97a6821d2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e97a6821d2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5047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Google Shape;5136;gd6846a9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7" name="Google Shape;5137;gd6846a9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" name="Google Shape;3646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7" name="Google Shape;3647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Google Shape;3639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0" name="Google Shape;3640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127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Google Shape;3655;gd924d838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6" name="Google Shape;3656;gd924d838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Google Shape;3639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0" name="Google Shape;3640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08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ge97a6821d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7" name="Google Shape;3667;ge97a6821d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ge97a6821d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7" name="Google Shape;3667;ge97a6821d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61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88600" y="-141550"/>
            <a:ext cx="6575950" cy="1615502"/>
          </a:xfrm>
          <a:custGeom>
            <a:avLst/>
            <a:gdLst/>
            <a:ahLst/>
            <a:cxnLst/>
            <a:rect l="l" t="t" r="r" b="b"/>
            <a:pathLst>
              <a:path w="263038" h="72664" extrusionOk="0">
                <a:moveTo>
                  <a:pt x="26502" y="61969"/>
                </a:moveTo>
                <a:cubicBezTo>
                  <a:pt x="39896" y="70879"/>
                  <a:pt x="58409" y="74942"/>
                  <a:pt x="80456" y="71376"/>
                </a:cubicBezTo>
                <a:cubicBezTo>
                  <a:pt x="102504" y="67810"/>
                  <a:pt x="131539" y="48248"/>
                  <a:pt x="158787" y="40571"/>
                </a:cubicBezTo>
                <a:cubicBezTo>
                  <a:pt x="186035" y="32894"/>
                  <a:pt x="227258" y="31193"/>
                  <a:pt x="243943" y="25312"/>
                </a:cubicBezTo>
                <a:cubicBezTo>
                  <a:pt x="260628" y="19432"/>
                  <a:pt x="268459" y="9397"/>
                  <a:pt x="258897" y="5288"/>
                </a:cubicBezTo>
                <a:cubicBezTo>
                  <a:pt x="249335" y="1179"/>
                  <a:pt x="223896" y="1220"/>
                  <a:pt x="186572" y="659"/>
                </a:cubicBezTo>
                <a:cubicBezTo>
                  <a:pt x="149248" y="98"/>
                  <a:pt x="66031" y="-955"/>
                  <a:pt x="34951" y="1921"/>
                </a:cubicBezTo>
                <a:cubicBezTo>
                  <a:pt x="3872" y="4797"/>
                  <a:pt x="1503" y="7907"/>
                  <a:pt x="95" y="17915"/>
                </a:cubicBezTo>
                <a:cubicBezTo>
                  <a:pt x="-1313" y="27923"/>
                  <a:pt x="13109" y="53059"/>
                  <a:pt x="26502" y="61969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28000">
                <a:schemeClr val="accent1"/>
              </a:gs>
              <a:gs pos="50000">
                <a:srgbClr val="4949E7">
                  <a:alpha val="50196"/>
                </a:srgbClr>
              </a:gs>
              <a:gs pos="93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10800025" scaled="0"/>
          </a:gra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 rot="10800000" flipH="1">
            <a:off x="-9525" y="1661840"/>
            <a:ext cx="7410756" cy="3520960"/>
          </a:xfrm>
          <a:custGeom>
            <a:avLst/>
            <a:gdLst/>
            <a:ahLst/>
            <a:cxnLst/>
            <a:rect l="l" t="t" r="r" b="b"/>
            <a:pathLst>
              <a:path w="59845" h="30217" extrusionOk="0">
                <a:moveTo>
                  <a:pt x="1" y="1"/>
                </a:moveTo>
                <a:lnTo>
                  <a:pt x="1" y="30217"/>
                </a:lnTo>
                <a:cubicBezTo>
                  <a:pt x="1" y="20415"/>
                  <a:pt x="1625" y="14563"/>
                  <a:pt x="11062" y="14563"/>
                </a:cubicBezTo>
                <a:cubicBezTo>
                  <a:pt x="11153" y="14564"/>
                  <a:pt x="11243" y="14565"/>
                  <a:pt x="11332" y="14565"/>
                </a:cubicBezTo>
                <a:cubicBezTo>
                  <a:pt x="19985" y="14565"/>
                  <a:pt x="22196" y="7891"/>
                  <a:pt x="26464" y="4537"/>
                </a:cubicBezTo>
                <a:cubicBezTo>
                  <a:pt x="27976" y="3383"/>
                  <a:pt x="29456" y="2918"/>
                  <a:pt x="30909" y="2918"/>
                </a:cubicBezTo>
                <a:cubicBezTo>
                  <a:pt x="36889" y="2918"/>
                  <a:pt x="42388" y="10793"/>
                  <a:pt x="47569" y="10793"/>
                </a:cubicBezTo>
                <a:cubicBezTo>
                  <a:pt x="48240" y="10793"/>
                  <a:pt x="48906" y="10661"/>
                  <a:pt x="49567" y="10362"/>
                </a:cubicBezTo>
                <a:cubicBezTo>
                  <a:pt x="56708" y="7338"/>
                  <a:pt x="52256" y="1149"/>
                  <a:pt x="59845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0000">
                <a:schemeClr val="accent6"/>
              </a:gs>
              <a:gs pos="39000">
                <a:schemeClr val="accent4"/>
              </a:gs>
              <a:gs pos="58999">
                <a:srgbClr val="FFD966">
                  <a:alpha val="10196"/>
                </a:srgbClr>
              </a:gs>
              <a:gs pos="74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 flipH="1">
            <a:off x="1469447" y="25"/>
            <a:ext cx="7722203" cy="1563100"/>
          </a:xfrm>
          <a:custGeom>
            <a:avLst/>
            <a:gdLst/>
            <a:ahLst/>
            <a:cxnLst/>
            <a:rect l="l" t="t" r="r" b="b"/>
            <a:pathLst>
              <a:path w="57297" h="22105" extrusionOk="0">
                <a:moveTo>
                  <a:pt x="1" y="1"/>
                </a:moveTo>
                <a:lnTo>
                  <a:pt x="1" y="10726"/>
                </a:lnTo>
                <a:cubicBezTo>
                  <a:pt x="1152" y="10058"/>
                  <a:pt x="2235" y="9769"/>
                  <a:pt x="3261" y="9769"/>
                </a:cubicBezTo>
                <a:cubicBezTo>
                  <a:pt x="9423" y="9769"/>
                  <a:pt x="13558" y="20191"/>
                  <a:pt x="18455" y="21704"/>
                </a:cubicBezTo>
                <a:cubicBezTo>
                  <a:pt x="19418" y="21983"/>
                  <a:pt x="20283" y="22104"/>
                  <a:pt x="21075" y="22104"/>
                </a:cubicBezTo>
                <a:cubicBezTo>
                  <a:pt x="26363" y="22104"/>
                  <a:pt x="28427" y="16695"/>
                  <a:pt x="34952" y="16695"/>
                </a:cubicBezTo>
                <a:cubicBezTo>
                  <a:pt x="35979" y="16695"/>
                  <a:pt x="37116" y="16829"/>
                  <a:pt x="38394" y="17139"/>
                </a:cubicBezTo>
                <a:cubicBezTo>
                  <a:pt x="40341" y="17611"/>
                  <a:pt x="42003" y="17818"/>
                  <a:pt x="43425" y="17818"/>
                </a:cubicBezTo>
                <a:cubicBezTo>
                  <a:pt x="50449" y="17818"/>
                  <a:pt x="51608" y="12764"/>
                  <a:pt x="52284" y="9550"/>
                </a:cubicBezTo>
                <a:cubicBezTo>
                  <a:pt x="52984" y="5714"/>
                  <a:pt x="52508" y="1625"/>
                  <a:pt x="57296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rgbClr val="F89C19">
                  <a:alpha val="66666"/>
                </a:srgbClr>
              </a:gs>
              <a:gs pos="65000">
                <a:srgbClr val="FFD966">
                  <a:alpha val="36078"/>
                </a:srgbClr>
              </a:gs>
              <a:gs pos="92000">
                <a:srgbClr val="FFD966">
                  <a:alpha val="0"/>
                </a:srgbClr>
              </a:gs>
              <a:gs pos="100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0" y="2130808"/>
            <a:ext cx="7312012" cy="3051993"/>
          </a:xfrm>
          <a:custGeom>
            <a:avLst/>
            <a:gdLst/>
            <a:ahLst/>
            <a:cxnLst/>
            <a:rect l="l" t="t" r="r" b="b"/>
            <a:pathLst>
              <a:path w="59845" h="30217" extrusionOk="0">
                <a:moveTo>
                  <a:pt x="1" y="1"/>
                </a:moveTo>
                <a:lnTo>
                  <a:pt x="1" y="30217"/>
                </a:lnTo>
                <a:cubicBezTo>
                  <a:pt x="1" y="20415"/>
                  <a:pt x="1625" y="14563"/>
                  <a:pt x="11062" y="14563"/>
                </a:cubicBezTo>
                <a:cubicBezTo>
                  <a:pt x="11153" y="14564"/>
                  <a:pt x="11243" y="14565"/>
                  <a:pt x="11332" y="14565"/>
                </a:cubicBezTo>
                <a:cubicBezTo>
                  <a:pt x="19985" y="14565"/>
                  <a:pt x="22196" y="7891"/>
                  <a:pt x="26464" y="4537"/>
                </a:cubicBezTo>
                <a:cubicBezTo>
                  <a:pt x="27976" y="3383"/>
                  <a:pt x="29456" y="2918"/>
                  <a:pt x="30909" y="2918"/>
                </a:cubicBezTo>
                <a:cubicBezTo>
                  <a:pt x="36889" y="2918"/>
                  <a:pt x="42388" y="10793"/>
                  <a:pt x="47569" y="10793"/>
                </a:cubicBezTo>
                <a:cubicBezTo>
                  <a:pt x="48240" y="10793"/>
                  <a:pt x="48906" y="10661"/>
                  <a:pt x="49567" y="10362"/>
                </a:cubicBezTo>
                <a:cubicBezTo>
                  <a:pt x="56708" y="7338"/>
                  <a:pt x="52256" y="1149"/>
                  <a:pt x="59845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28000">
                <a:schemeClr val="accent1"/>
              </a:gs>
              <a:gs pos="50000">
                <a:srgbClr val="4949E7">
                  <a:alpha val="50196"/>
                </a:srgbClr>
              </a:gs>
              <a:gs pos="80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" name="Google Shape;13;p2"/>
          <p:cNvGrpSpPr/>
          <p:nvPr/>
        </p:nvGrpSpPr>
        <p:grpSpPr>
          <a:xfrm rot="-7294967">
            <a:off x="8326682" y="3183"/>
            <a:ext cx="209492" cy="553937"/>
            <a:chOff x="2581525" y="3787700"/>
            <a:chExt cx="105325" cy="278500"/>
          </a:xfrm>
        </p:grpSpPr>
        <p:sp>
          <p:nvSpPr>
            <p:cNvPr id="14" name="Google Shape;14;p2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Google Shape;18;p2"/>
          <p:cNvSpPr/>
          <p:nvPr/>
        </p:nvSpPr>
        <p:spPr>
          <a:xfrm rot="6299982">
            <a:off x="6619864" y="371167"/>
            <a:ext cx="52561" cy="50125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;p2"/>
          <p:cNvSpPr/>
          <p:nvPr/>
        </p:nvSpPr>
        <p:spPr>
          <a:xfrm rot="6299982">
            <a:off x="5042804" y="307404"/>
            <a:ext cx="52561" cy="50125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" name="Google Shape;20;p2"/>
          <p:cNvGrpSpPr/>
          <p:nvPr/>
        </p:nvGrpSpPr>
        <p:grpSpPr>
          <a:xfrm rot="-5689119">
            <a:off x="6432453" y="611055"/>
            <a:ext cx="78923" cy="380838"/>
            <a:chOff x="2785650" y="3828250"/>
            <a:chExt cx="39675" cy="191450"/>
          </a:xfrm>
        </p:grpSpPr>
        <p:sp>
          <p:nvSpPr>
            <p:cNvPr id="21" name="Google Shape;21;p2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3505052">
            <a:off x="435065" y="4404983"/>
            <a:ext cx="216291" cy="571916"/>
            <a:chOff x="2581525" y="3787700"/>
            <a:chExt cx="105325" cy="278500"/>
          </a:xfrm>
        </p:grpSpPr>
        <p:sp>
          <p:nvSpPr>
            <p:cNvPr id="25" name="Google Shape;25;p2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" name="Google Shape;29;p2"/>
          <p:cNvSpPr/>
          <p:nvPr/>
        </p:nvSpPr>
        <p:spPr>
          <a:xfrm rot="-4500050">
            <a:off x="2199309" y="4780138"/>
            <a:ext cx="54268" cy="51752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2"/>
          <p:cNvSpPr/>
          <p:nvPr/>
        </p:nvSpPr>
        <p:spPr>
          <a:xfrm rot="-4500017">
            <a:off x="385728" y="4194966"/>
            <a:ext cx="40554" cy="3867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" name="Google Shape;31;p2"/>
          <p:cNvGrpSpPr/>
          <p:nvPr/>
        </p:nvGrpSpPr>
        <p:grpSpPr>
          <a:xfrm rot="5110901">
            <a:off x="1751196" y="3930309"/>
            <a:ext cx="81479" cy="393173"/>
            <a:chOff x="2785650" y="3828250"/>
            <a:chExt cx="39675" cy="191450"/>
          </a:xfrm>
        </p:grpSpPr>
        <p:sp>
          <p:nvSpPr>
            <p:cNvPr id="32" name="Google Shape;32;p2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" name="Google Shape;35;p2"/>
          <p:cNvSpPr/>
          <p:nvPr/>
        </p:nvSpPr>
        <p:spPr>
          <a:xfrm rot="6299982">
            <a:off x="6619864" y="375412"/>
            <a:ext cx="52561" cy="50125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"/>
          <p:cNvSpPr/>
          <p:nvPr/>
        </p:nvSpPr>
        <p:spPr>
          <a:xfrm rot="6299982">
            <a:off x="5721949" y="1181476"/>
            <a:ext cx="52561" cy="50125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"/>
          <p:cNvSpPr/>
          <p:nvPr/>
        </p:nvSpPr>
        <p:spPr>
          <a:xfrm rot="6299982">
            <a:off x="3931004" y="941003"/>
            <a:ext cx="52561" cy="50125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" name="Google Shape;38;p2"/>
          <p:cNvGrpSpPr/>
          <p:nvPr/>
        </p:nvGrpSpPr>
        <p:grpSpPr>
          <a:xfrm rot="-3541404">
            <a:off x="3663285" y="236829"/>
            <a:ext cx="209488" cy="553929"/>
            <a:chOff x="2581525" y="3787700"/>
            <a:chExt cx="105325" cy="278500"/>
          </a:xfrm>
        </p:grpSpPr>
        <p:sp>
          <p:nvSpPr>
            <p:cNvPr id="39" name="Google Shape;39;p2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3" name="Google Shape;43;p2"/>
          <p:cNvSpPr/>
          <p:nvPr/>
        </p:nvSpPr>
        <p:spPr>
          <a:xfrm rot="-4500050">
            <a:off x="3410724" y="4917112"/>
            <a:ext cx="54268" cy="51752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4" name="Google Shape;44;p2"/>
          <p:cNvGrpSpPr/>
          <p:nvPr/>
        </p:nvGrpSpPr>
        <p:grpSpPr>
          <a:xfrm rot="7415833">
            <a:off x="6228201" y="4494420"/>
            <a:ext cx="81479" cy="393175"/>
            <a:chOff x="2785650" y="3828250"/>
            <a:chExt cx="39675" cy="191450"/>
          </a:xfrm>
        </p:grpSpPr>
        <p:sp>
          <p:nvSpPr>
            <p:cNvPr id="45" name="Google Shape;45;p2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5400000">
            <a:off x="4643142" y="4753029"/>
            <a:ext cx="143590" cy="379679"/>
            <a:chOff x="2581525" y="3787700"/>
            <a:chExt cx="105325" cy="278500"/>
          </a:xfrm>
        </p:grpSpPr>
        <p:sp>
          <p:nvSpPr>
            <p:cNvPr id="49" name="Google Shape;49;p2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3" name="Google Shape;53;p2"/>
          <p:cNvSpPr/>
          <p:nvPr/>
        </p:nvSpPr>
        <p:spPr>
          <a:xfrm rot="-4500050">
            <a:off x="5370206" y="4320351"/>
            <a:ext cx="54268" cy="51752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4" name="Google Shape;54;p2"/>
          <p:cNvGrpSpPr/>
          <p:nvPr/>
        </p:nvGrpSpPr>
        <p:grpSpPr>
          <a:xfrm rot="-141">
            <a:off x="502932" y="443309"/>
            <a:ext cx="1680741" cy="1030646"/>
            <a:chOff x="5586400" y="3049600"/>
            <a:chExt cx="691350" cy="423925"/>
          </a:xfrm>
        </p:grpSpPr>
        <p:sp>
          <p:nvSpPr>
            <p:cNvPr id="55" name="Google Shape;55;p2"/>
            <p:cNvSpPr/>
            <p:nvPr/>
          </p:nvSpPr>
          <p:spPr>
            <a:xfrm>
              <a:off x="5586400" y="3049600"/>
              <a:ext cx="691350" cy="423925"/>
            </a:xfrm>
            <a:custGeom>
              <a:avLst/>
              <a:gdLst/>
              <a:ahLst/>
              <a:cxnLst/>
              <a:rect l="l" t="t" r="r" b="b"/>
              <a:pathLst>
                <a:path w="27654" h="16957" extrusionOk="0">
                  <a:moveTo>
                    <a:pt x="26560" y="1"/>
                  </a:moveTo>
                  <a:cubicBezTo>
                    <a:pt x="25465" y="1"/>
                    <a:pt x="23862" y="807"/>
                    <a:pt x="23360" y="1020"/>
                  </a:cubicBezTo>
                  <a:cubicBezTo>
                    <a:pt x="21161" y="1956"/>
                    <a:pt x="18961" y="2891"/>
                    <a:pt x="16759" y="3826"/>
                  </a:cubicBezTo>
                  <a:cubicBezTo>
                    <a:pt x="16627" y="3882"/>
                    <a:pt x="16488" y="3941"/>
                    <a:pt x="16386" y="4040"/>
                  </a:cubicBezTo>
                  <a:cubicBezTo>
                    <a:pt x="16154" y="4263"/>
                    <a:pt x="16248" y="4574"/>
                    <a:pt x="16575" y="4574"/>
                  </a:cubicBezTo>
                  <a:cubicBezTo>
                    <a:pt x="16586" y="4574"/>
                    <a:pt x="16598" y="4574"/>
                    <a:pt x="16610" y="4573"/>
                  </a:cubicBezTo>
                  <a:cubicBezTo>
                    <a:pt x="16762" y="4564"/>
                    <a:pt x="16900" y="4481"/>
                    <a:pt x="17032" y="4402"/>
                  </a:cubicBezTo>
                  <a:cubicBezTo>
                    <a:pt x="18217" y="3698"/>
                    <a:pt x="19363" y="3058"/>
                    <a:pt x="20611" y="2505"/>
                  </a:cubicBezTo>
                  <a:cubicBezTo>
                    <a:pt x="21954" y="1912"/>
                    <a:pt x="23291" y="1307"/>
                    <a:pt x="24631" y="707"/>
                  </a:cubicBezTo>
                  <a:cubicBezTo>
                    <a:pt x="24958" y="561"/>
                    <a:pt x="25311" y="412"/>
                    <a:pt x="25662" y="412"/>
                  </a:cubicBezTo>
                  <a:cubicBezTo>
                    <a:pt x="25752" y="412"/>
                    <a:pt x="25842" y="422"/>
                    <a:pt x="25932" y="444"/>
                  </a:cubicBezTo>
                  <a:cubicBezTo>
                    <a:pt x="27631" y="865"/>
                    <a:pt x="25319" y="2779"/>
                    <a:pt x="24828" y="3167"/>
                  </a:cubicBezTo>
                  <a:cubicBezTo>
                    <a:pt x="24532" y="3434"/>
                    <a:pt x="24207" y="3675"/>
                    <a:pt x="23894" y="3921"/>
                  </a:cubicBezTo>
                  <a:cubicBezTo>
                    <a:pt x="21029" y="6180"/>
                    <a:pt x="18043" y="8287"/>
                    <a:pt x="14958" y="10234"/>
                  </a:cubicBezTo>
                  <a:cubicBezTo>
                    <a:pt x="11358" y="12501"/>
                    <a:pt x="7720" y="14662"/>
                    <a:pt x="3579" y="15682"/>
                  </a:cubicBezTo>
                  <a:cubicBezTo>
                    <a:pt x="3317" y="15747"/>
                    <a:pt x="2854" y="15929"/>
                    <a:pt x="2478" y="15929"/>
                  </a:cubicBezTo>
                  <a:cubicBezTo>
                    <a:pt x="2244" y="15929"/>
                    <a:pt x="2043" y="15858"/>
                    <a:pt x="1948" y="15643"/>
                  </a:cubicBezTo>
                  <a:cubicBezTo>
                    <a:pt x="1616" y="14886"/>
                    <a:pt x="3068" y="13971"/>
                    <a:pt x="3529" y="13638"/>
                  </a:cubicBezTo>
                  <a:cubicBezTo>
                    <a:pt x="4460" y="12963"/>
                    <a:pt x="5386" y="12284"/>
                    <a:pt x="6325" y="11623"/>
                  </a:cubicBezTo>
                  <a:cubicBezTo>
                    <a:pt x="8168" y="10319"/>
                    <a:pt x="10062" y="9071"/>
                    <a:pt x="12069" y="8034"/>
                  </a:cubicBezTo>
                  <a:cubicBezTo>
                    <a:pt x="12175" y="7978"/>
                    <a:pt x="12118" y="7809"/>
                    <a:pt x="12016" y="7809"/>
                  </a:cubicBezTo>
                  <a:cubicBezTo>
                    <a:pt x="12004" y="7809"/>
                    <a:pt x="11991" y="7811"/>
                    <a:pt x="11978" y="7816"/>
                  </a:cubicBezTo>
                  <a:cubicBezTo>
                    <a:pt x="9788" y="8633"/>
                    <a:pt x="7802" y="9819"/>
                    <a:pt x="5925" y="11194"/>
                  </a:cubicBezTo>
                  <a:cubicBezTo>
                    <a:pt x="4112" y="12528"/>
                    <a:pt x="2330" y="13937"/>
                    <a:pt x="872" y="15666"/>
                  </a:cubicBezTo>
                  <a:cubicBezTo>
                    <a:pt x="1" y="16698"/>
                    <a:pt x="876" y="16957"/>
                    <a:pt x="1854" y="16957"/>
                  </a:cubicBezTo>
                  <a:cubicBezTo>
                    <a:pt x="2440" y="16957"/>
                    <a:pt x="3062" y="16864"/>
                    <a:pt x="3368" y="16788"/>
                  </a:cubicBezTo>
                  <a:cubicBezTo>
                    <a:pt x="4184" y="16585"/>
                    <a:pt x="5017" y="16393"/>
                    <a:pt x="5824" y="16173"/>
                  </a:cubicBezTo>
                  <a:cubicBezTo>
                    <a:pt x="12215" y="14434"/>
                    <a:pt x="18154" y="10691"/>
                    <a:pt x="23140" y="6410"/>
                  </a:cubicBezTo>
                  <a:cubicBezTo>
                    <a:pt x="24365" y="5360"/>
                    <a:pt x="25612" y="4316"/>
                    <a:pt x="26623" y="3049"/>
                  </a:cubicBezTo>
                  <a:cubicBezTo>
                    <a:pt x="27061" y="2502"/>
                    <a:pt x="27653" y="1751"/>
                    <a:pt x="27641" y="1008"/>
                  </a:cubicBezTo>
                  <a:cubicBezTo>
                    <a:pt x="27629" y="254"/>
                    <a:pt x="27174" y="1"/>
                    <a:pt x="26560" y="1"/>
                  </a:cubicBezTo>
                  <a:close/>
                </a:path>
              </a:pathLst>
            </a:custGeom>
            <a:solidFill>
              <a:srgbClr val="035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775850" y="3064800"/>
              <a:ext cx="343925" cy="343875"/>
            </a:xfrm>
            <a:custGeom>
              <a:avLst/>
              <a:gdLst/>
              <a:ahLst/>
              <a:cxnLst/>
              <a:rect l="l" t="t" r="r" b="b"/>
              <a:pathLst>
                <a:path w="13757" h="13755" extrusionOk="0">
                  <a:moveTo>
                    <a:pt x="6879" y="1"/>
                  </a:moveTo>
                  <a:cubicBezTo>
                    <a:pt x="3079" y="1"/>
                    <a:pt x="1" y="3079"/>
                    <a:pt x="1" y="6880"/>
                  </a:cubicBezTo>
                  <a:cubicBezTo>
                    <a:pt x="1" y="10676"/>
                    <a:pt x="3079" y="13754"/>
                    <a:pt x="6879" y="13754"/>
                  </a:cubicBezTo>
                  <a:cubicBezTo>
                    <a:pt x="10675" y="13754"/>
                    <a:pt x="13757" y="10676"/>
                    <a:pt x="13757" y="6880"/>
                  </a:cubicBezTo>
                  <a:cubicBezTo>
                    <a:pt x="13757" y="3079"/>
                    <a:pt x="10675" y="1"/>
                    <a:pt x="6879" y="1"/>
                  </a:cubicBezTo>
                  <a:close/>
                </a:path>
              </a:pathLst>
            </a:custGeom>
            <a:solidFill>
              <a:srgbClr val="2C8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43850" y="3235200"/>
              <a:ext cx="103175" cy="29150"/>
            </a:xfrm>
            <a:custGeom>
              <a:avLst/>
              <a:gdLst/>
              <a:ahLst/>
              <a:cxnLst/>
              <a:rect l="l" t="t" r="r" b="b"/>
              <a:pathLst>
                <a:path w="4127" h="1166" extrusionOk="0">
                  <a:moveTo>
                    <a:pt x="4126" y="0"/>
                  </a:moveTo>
                  <a:lnTo>
                    <a:pt x="4126" y="0"/>
                  </a:lnTo>
                  <a:cubicBezTo>
                    <a:pt x="3128" y="79"/>
                    <a:pt x="2124" y="109"/>
                    <a:pt x="1127" y="139"/>
                  </a:cubicBezTo>
                  <a:cubicBezTo>
                    <a:pt x="616" y="415"/>
                    <a:pt x="116" y="682"/>
                    <a:pt x="1" y="1166"/>
                  </a:cubicBezTo>
                  <a:cubicBezTo>
                    <a:pt x="234" y="1123"/>
                    <a:pt x="464" y="1077"/>
                    <a:pt x="698" y="1024"/>
                  </a:cubicBezTo>
                  <a:cubicBezTo>
                    <a:pt x="1406" y="866"/>
                    <a:pt x="2118" y="689"/>
                    <a:pt x="2819" y="498"/>
                  </a:cubicBezTo>
                  <a:cubicBezTo>
                    <a:pt x="3267" y="376"/>
                    <a:pt x="3721" y="228"/>
                    <a:pt x="4126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57800" y="3088425"/>
              <a:ext cx="149325" cy="172975"/>
            </a:xfrm>
            <a:custGeom>
              <a:avLst/>
              <a:gdLst/>
              <a:ahLst/>
              <a:cxnLst/>
              <a:rect l="l" t="t" r="r" b="b"/>
              <a:pathLst>
                <a:path w="5973" h="6919" extrusionOk="0">
                  <a:moveTo>
                    <a:pt x="3068" y="1"/>
                  </a:moveTo>
                  <a:cubicBezTo>
                    <a:pt x="3006" y="63"/>
                    <a:pt x="2950" y="139"/>
                    <a:pt x="2907" y="235"/>
                  </a:cubicBezTo>
                  <a:cubicBezTo>
                    <a:pt x="2693" y="692"/>
                    <a:pt x="2982" y="827"/>
                    <a:pt x="3022" y="1233"/>
                  </a:cubicBezTo>
                  <a:cubicBezTo>
                    <a:pt x="3078" y="1838"/>
                    <a:pt x="2416" y="1690"/>
                    <a:pt x="2235" y="2128"/>
                  </a:cubicBezTo>
                  <a:cubicBezTo>
                    <a:pt x="2192" y="2230"/>
                    <a:pt x="2189" y="2329"/>
                    <a:pt x="2205" y="2418"/>
                  </a:cubicBezTo>
                  <a:cubicBezTo>
                    <a:pt x="2175" y="2421"/>
                    <a:pt x="2145" y="2422"/>
                    <a:pt x="2114" y="2422"/>
                  </a:cubicBezTo>
                  <a:cubicBezTo>
                    <a:pt x="1763" y="2422"/>
                    <a:pt x="1401" y="2242"/>
                    <a:pt x="1031" y="2242"/>
                  </a:cubicBezTo>
                  <a:cubicBezTo>
                    <a:pt x="936" y="2242"/>
                    <a:pt x="842" y="2253"/>
                    <a:pt x="747" y="2283"/>
                  </a:cubicBezTo>
                  <a:cubicBezTo>
                    <a:pt x="351" y="2405"/>
                    <a:pt x="88" y="2642"/>
                    <a:pt x="29" y="3053"/>
                  </a:cubicBezTo>
                  <a:cubicBezTo>
                    <a:pt x="0" y="3244"/>
                    <a:pt x="123" y="3387"/>
                    <a:pt x="288" y="3387"/>
                  </a:cubicBezTo>
                  <a:cubicBezTo>
                    <a:pt x="331" y="3387"/>
                    <a:pt x="377" y="3377"/>
                    <a:pt x="424" y="3356"/>
                  </a:cubicBezTo>
                  <a:cubicBezTo>
                    <a:pt x="507" y="3319"/>
                    <a:pt x="587" y="3303"/>
                    <a:pt x="662" y="3303"/>
                  </a:cubicBezTo>
                  <a:cubicBezTo>
                    <a:pt x="1275" y="3303"/>
                    <a:pt x="1619" y="4381"/>
                    <a:pt x="977" y="4634"/>
                  </a:cubicBezTo>
                  <a:cubicBezTo>
                    <a:pt x="862" y="4680"/>
                    <a:pt x="727" y="4650"/>
                    <a:pt x="611" y="4710"/>
                  </a:cubicBezTo>
                  <a:cubicBezTo>
                    <a:pt x="283" y="4874"/>
                    <a:pt x="187" y="5200"/>
                    <a:pt x="213" y="5535"/>
                  </a:cubicBezTo>
                  <a:cubicBezTo>
                    <a:pt x="226" y="5682"/>
                    <a:pt x="332" y="5829"/>
                    <a:pt x="490" y="5829"/>
                  </a:cubicBezTo>
                  <a:cubicBezTo>
                    <a:pt x="496" y="5829"/>
                    <a:pt x="501" y="5829"/>
                    <a:pt x="506" y="5829"/>
                  </a:cubicBezTo>
                  <a:cubicBezTo>
                    <a:pt x="533" y="5827"/>
                    <a:pt x="559" y="5827"/>
                    <a:pt x="583" y="5827"/>
                  </a:cubicBezTo>
                  <a:cubicBezTo>
                    <a:pt x="1238" y="5827"/>
                    <a:pt x="889" y="6295"/>
                    <a:pt x="543" y="6695"/>
                  </a:cubicBezTo>
                  <a:cubicBezTo>
                    <a:pt x="480" y="6771"/>
                    <a:pt x="477" y="6853"/>
                    <a:pt x="509" y="6918"/>
                  </a:cubicBezTo>
                  <a:cubicBezTo>
                    <a:pt x="1178" y="6731"/>
                    <a:pt x="1678" y="6435"/>
                    <a:pt x="2107" y="6089"/>
                  </a:cubicBezTo>
                  <a:cubicBezTo>
                    <a:pt x="2344" y="5740"/>
                    <a:pt x="2518" y="5338"/>
                    <a:pt x="2640" y="4947"/>
                  </a:cubicBezTo>
                  <a:cubicBezTo>
                    <a:pt x="2686" y="4808"/>
                    <a:pt x="3275" y="3636"/>
                    <a:pt x="3467" y="3524"/>
                  </a:cubicBezTo>
                  <a:cubicBezTo>
                    <a:pt x="3604" y="3445"/>
                    <a:pt x="3774" y="3418"/>
                    <a:pt x="3960" y="3418"/>
                  </a:cubicBezTo>
                  <a:cubicBezTo>
                    <a:pt x="4208" y="3418"/>
                    <a:pt x="4486" y="3467"/>
                    <a:pt x="4757" y="3505"/>
                  </a:cubicBezTo>
                  <a:cubicBezTo>
                    <a:pt x="5064" y="3234"/>
                    <a:pt x="5360" y="2944"/>
                    <a:pt x="5623" y="2631"/>
                  </a:cubicBezTo>
                  <a:cubicBezTo>
                    <a:pt x="5752" y="2865"/>
                    <a:pt x="5863" y="3109"/>
                    <a:pt x="5965" y="3359"/>
                  </a:cubicBezTo>
                  <a:cubicBezTo>
                    <a:pt x="5969" y="3356"/>
                    <a:pt x="5972" y="3356"/>
                    <a:pt x="5972" y="3353"/>
                  </a:cubicBezTo>
                  <a:cubicBezTo>
                    <a:pt x="5403" y="1940"/>
                    <a:pt x="4372" y="765"/>
                    <a:pt x="306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831925" y="3172400"/>
              <a:ext cx="287125" cy="132375"/>
            </a:xfrm>
            <a:custGeom>
              <a:avLst/>
              <a:gdLst/>
              <a:ahLst/>
              <a:cxnLst/>
              <a:rect l="l" t="t" r="r" b="b"/>
              <a:pathLst>
                <a:path w="11485" h="5295" extrusionOk="0">
                  <a:moveTo>
                    <a:pt x="11000" y="0"/>
                  </a:moveTo>
                  <a:cubicBezTo>
                    <a:pt x="10869" y="70"/>
                    <a:pt x="10728" y="126"/>
                    <a:pt x="10573" y="161"/>
                  </a:cubicBezTo>
                  <a:cubicBezTo>
                    <a:pt x="10485" y="181"/>
                    <a:pt x="10390" y="189"/>
                    <a:pt x="10290" y="189"/>
                  </a:cubicBezTo>
                  <a:cubicBezTo>
                    <a:pt x="10133" y="189"/>
                    <a:pt x="9965" y="170"/>
                    <a:pt x="9792" y="146"/>
                  </a:cubicBezTo>
                  <a:cubicBezTo>
                    <a:pt x="9654" y="267"/>
                    <a:pt x="9512" y="386"/>
                    <a:pt x="9368" y="501"/>
                  </a:cubicBezTo>
                  <a:cubicBezTo>
                    <a:pt x="8491" y="1199"/>
                    <a:pt x="7955" y="2062"/>
                    <a:pt x="7142" y="2730"/>
                  </a:cubicBezTo>
                  <a:cubicBezTo>
                    <a:pt x="6822" y="3197"/>
                    <a:pt x="6384" y="3570"/>
                    <a:pt x="5772" y="3668"/>
                  </a:cubicBezTo>
                  <a:cubicBezTo>
                    <a:pt x="5759" y="3670"/>
                    <a:pt x="5746" y="3671"/>
                    <a:pt x="5733" y="3671"/>
                  </a:cubicBezTo>
                  <a:cubicBezTo>
                    <a:pt x="5646" y="3671"/>
                    <a:pt x="5576" y="3623"/>
                    <a:pt x="5544" y="3559"/>
                  </a:cubicBezTo>
                  <a:cubicBezTo>
                    <a:pt x="5117" y="3678"/>
                    <a:pt x="4623" y="3757"/>
                    <a:pt x="4037" y="3773"/>
                  </a:cubicBezTo>
                  <a:cubicBezTo>
                    <a:pt x="2881" y="3813"/>
                    <a:pt x="1830" y="4485"/>
                    <a:pt x="724" y="4821"/>
                  </a:cubicBezTo>
                  <a:cubicBezTo>
                    <a:pt x="668" y="4837"/>
                    <a:pt x="613" y="4854"/>
                    <a:pt x="560" y="4873"/>
                  </a:cubicBezTo>
                  <a:cubicBezTo>
                    <a:pt x="504" y="4933"/>
                    <a:pt x="425" y="4975"/>
                    <a:pt x="320" y="4989"/>
                  </a:cubicBezTo>
                  <a:cubicBezTo>
                    <a:pt x="131" y="5009"/>
                    <a:pt x="40" y="5133"/>
                    <a:pt x="0" y="5295"/>
                  </a:cubicBezTo>
                  <a:cubicBezTo>
                    <a:pt x="797" y="5255"/>
                    <a:pt x="1590" y="5156"/>
                    <a:pt x="2374" y="5077"/>
                  </a:cubicBezTo>
                  <a:cubicBezTo>
                    <a:pt x="3230" y="4989"/>
                    <a:pt x="4070" y="4863"/>
                    <a:pt x="4912" y="4679"/>
                  </a:cubicBezTo>
                  <a:cubicBezTo>
                    <a:pt x="5696" y="4508"/>
                    <a:pt x="6674" y="4606"/>
                    <a:pt x="7441" y="4373"/>
                  </a:cubicBezTo>
                  <a:cubicBezTo>
                    <a:pt x="8933" y="3915"/>
                    <a:pt x="10111" y="2884"/>
                    <a:pt x="11412" y="2038"/>
                  </a:cubicBezTo>
                  <a:cubicBezTo>
                    <a:pt x="11435" y="2022"/>
                    <a:pt x="11459" y="2006"/>
                    <a:pt x="11485" y="1989"/>
                  </a:cubicBezTo>
                  <a:cubicBezTo>
                    <a:pt x="11425" y="1287"/>
                    <a:pt x="11254" y="623"/>
                    <a:pt x="11000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70525" y="3240625"/>
              <a:ext cx="39950" cy="23575"/>
            </a:xfrm>
            <a:custGeom>
              <a:avLst/>
              <a:gdLst/>
              <a:ahLst/>
              <a:cxnLst/>
              <a:rect l="l" t="t" r="r" b="b"/>
              <a:pathLst>
                <a:path w="1598" h="943" extrusionOk="0">
                  <a:moveTo>
                    <a:pt x="1598" y="1"/>
                  </a:moveTo>
                  <a:lnTo>
                    <a:pt x="1598" y="1"/>
                  </a:lnTo>
                  <a:cubicBezTo>
                    <a:pt x="1169" y="347"/>
                    <a:pt x="669" y="643"/>
                    <a:pt x="0" y="830"/>
                  </a:cubicBezTo>
                  <a:cubicBezTo>
                    <a:pt x="32" y="894"/>
                    <a:pt x="102" y="942"/>
                    <a:pt x="189" y="942"/>
                  </a:cubicBezTo>
                  <a:cubicBezTo>
                    <a:pt x="202" y="942"/>
                    <a:pt x="215" y="941"/>
                    <a:pt x="228" y="939"/>
                  </a:cubicBezTo>
                  <a:cubicBezTo>
                    <a:pt x="840" y="841"/>
                    <a:pt x="1278" y="468"/>
                    <a:pt x="1598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076700" y="3154200"/>
              <a:ext cx="30250" cy="22925"/>
            </a:xfrm>
            <a:custGeom>
              <a:avLst/>
              <a:gdLst/>
              <a:ahLst/>
              <a:cxnLst/>
              <a:rect l="l" t="t" r="r" b="b"/>
              <a:pathLst>
                <a:path w="1210" h="917" extrusionOk="0">
                  <a:moveTo>
                    <a:pt x="867" y="0"/>
                  </a:moveTo>
                  <a:cubicBezTo>
                    <a:pt x="604" y="313"/>
                    <a:pt x="308" y="603"/>
                    <a:pt x="1" y="874"/>
                  </a:cubicBezTo>
                  <a:cubicBezTo>
                    <a:pt x="174" y="898"/>
                    <a:pt x="342" y="917"/>
                    <a:pt x="499" y="917"/>
                  </a:cubicBezTo>
                  <a:cubicBezTo>
                    <a:pt x="599" y="917"/>
                    <a:pt x="694" y="909"/>
                    <a:pt x="782" y="889"/>
                  </a:cubicBezTo>
                  <a:cubicBezTo>
                    <a:pt x="937" y="854"/>
                    <a:pt x="1078" y="798"/>
                    <a:pt x="1209" y="728"/>
                  </a:cubicBezTo>
                  <a:cubicBezTo>
                    <a:pt x="1107" y="478"/>
                    <a:pt x="996" y="234"/>
                    <a:pt x="867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835775" y="3366925"/>
              <a:ext cx="6625" cy="5450"/>
            </a:xfrm>
            <a:custGeom>
              <a:avLst/>
              <a:gdLst/>
              <a:ahLst/>
              <a:cxnLst/>
              <a:rect l="l" t="t" r="r" b="b"/>
              <a:pathLst>
                <a:path w="265" h="218" extrusionOk="0">
                  <a:moveTo>
                    <a:pt x="1" y="0"/>
                  </a:moveTo>
                  <a:cubicBezTo>
                    <a:pt x="87" y="76"/>
                    <a:pt x="175" y="148"/>
                    <a:pt x="264" y="217"/>
                  </a:cubicBezTo>
                  <a:cubicBezTo>
                    <a:pt x="175" y="144"/>
                    <a:pt x="87" y="76"/>
                    <a:pt x="1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812175" y="3342125"/>
              <a:ext cx="1650" cy="2075"/>
            </a:xfrm>
            <a:custGeom>
              <a:avLst/>
              <a:gdLst/>
              <a:ahLst/>
              <a:cxnLst/>
              <a:rect l="l" t="t" r="r" b="b"/>
              <a:pathLst>
                <a:path w="66" h="83" extrusionOk="0">
                  <a:moveTo>
                    <a:pt x="66" y="83"/>
                  </a:moveTo>
                  <a:cubicBezTo>
                    <a:pt x="46" y="57"/>
                    <a:pt x="23" y="27"/>
                    <a:pt x="0" y="1"/>
                  </a:cubicBezTo>
                  <a:cubicBezTo>
                    <a:pt x="23" y="27"/>
                    <a:pt x="46" y="57"/>
                    <a:pt x="66" y="83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932175" y="3407900"/>
              <a:ext cx="15650" cy="775"/>
            </a:xfrm>
            <a:custGeom>
              <a:avLst/>
              <a:gdLst/>
              <a:ahLst/>
              <a:cxnLst/>
              <a:rect l="l" t="t" r="r" b="b"/>
              <a:pathLst>
                <a:path w="626" h="31" extrusionOk="0">
                  <a:moveTo>
                    <a:pt x="626" y="30"/>
                  </a:moveTo>
                  <a:cubicBezTo>
                    <a:pt x="416" y="30"/>
                    <a:pt x="208" y="20"/>
                    <a:pt x="1" y="0"/>
                  </a:cubicBezTo>
                  <a:cubicBezTo>
                    <a:pt x="208" y="20"/>
                    <a:pt x="416" y="30"/>
                    <a:pt x="626" y="3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832575" y="3232725"/>
              <a:ext cx="287200" cy="175950"/>
            </a:xfrm>
            <a:custGeom>
              <a:avLst/>
              <a:gdLst/>
              <a:ahLst/>
              <a:cxnLst/>
              <a:rect l="l" t="t" r="r" b="b"/>
              <a:pathLst>
                <a:path w="11488" h="7038" extrusionOk="0">
                  <a:moveTo>
                    <a:pt x="11478" y="1"/>
                  </a:moveTo>
                  <a:cubicBezTo>
                    <a:pt x="11320" y="103"/>
                    <a:pt x="11165" y="208"/>
                    <a:pt x="11007" y="307"/>
                  </a:cubicBezTo>
                  <a:cubicBezTo>
                    <a:pt x="9661" y="1143"/>
                    <a:pt x="8667" y="2398"/>
                    <a:pt x="7119" y="2773"/>
                  </a:cubicBezTo>
                  <a:cubicBezTo>
                    <a:pt x="6934" y="2819"/>
                    <a:pt x="6726" y="2835"/>
                    <a:pt x="6505" y="2835"/>
                  </a:cubicBezTo>
                  <a:cubicBezTo>
                    <a:pt x="5954" y="2835"/>
                    <a:pt x="5325" y="2733"/>
                    <a:pt x="4781" y="2733"/>
                  </a:cubicBezTo>
                  <a:cubicBezTo>
                    <a:pt x="4595" y="2733"/>
                    <a:pt x="4420" y="2745"/>
                    <a:pt x="4261" y="2777"/>
                  </a:cubicBezTo>
                  <a:cubicBezTo>
                    <a:pt x="3408" y="2944"/>
                    <a:pt x="2019" y="3422"/>
                    <a:pt x="1160" y="3521"/>
                  </a:cubicBezTo>
                  <a:cubicBezTo>
                    <a:pt x="995" y="3539"/>
                    <a:pt x="843" y="3547"/>
                    <a:pt x="698" y="3547"/>
                  </a:cubicBezTo>
                  <a:cubicBezTo>
                    <a:pt x="448" y="3547"/>
                    <a:pt x="222" y="3523"/>
                    <a:pt x="0" y="3488"/>
                  </a:cubicBezTo>
                  <a:lnTo>
                    <a:pt x="0" y="3488"/>
                  </a:lnTo>
                  <a:cubicBezTo>
                    <a:pt x="17" y="3550"/>
                    <a:pt x="34" y="3606"/>
                    <a:pt x="46" y="3646"/>
                  </a:cubicBezTo>
                  <a:cubicBezTo>
                    <a:pt x="128" y="3853"/>
                    <a:pt x="247" y="4041"/>
                    <a:pt x="343" y="4238"/>
                  </a:cubicBezTo>
                  <a:cubicBezTo>
                    <a:pt x="464" y="4485"/>
                    <a:pt x="606" y="4762"/>
                    <a:pt x="619" y="5042"/>
                  </a:cubicBezTo>
                  <a:cubicBezTo>
                    <a:pt x="629" y="5305"/>
                    <a:pt x="560" y="5483"/>
                    <a:pt x="425" y="5608"/>
                  </a:cubicBezTo>
                  <a:cubicBezTo>
                    <a:pt x="1251" y="6247"/>
                    <a:pt x="2226" y="6702"/>
                    <a:pt x="3293" y="6909"/>
                  </a:cubicBezTo>
                  <a:cubicBezTo>
                    <a:pt x="3286" y="6899"/>
                    <a:pt x="3277" y="6886"/>
                    <a:pt x="3270" y="6875"/>
                  </a:cubicBezTo>
                  <a:cubicBezTo>
                    <a:pt x="3247" y="6869"/>
                    <a:pt x="3207" y="6856"/>
                    <a:pt x="3151" y="6836"/>
                  </a:cubicBezTo>
                  <a:cubicBezTo>
                    <a:pt x="3145" y="6849"/>
                    <a:pt x="3138" y="6863"/>
                    <a:pt x="3135" y="6875"/>
                  </a:cubicBezTo>
                  <a:cubicBezTo>
                    <a:pt x="2891" y="6823"/>
                    <a:pt x="2651" y="6754"/>
                    <a:pt x="2417" y="6675"/>
                  </a:cubicBezTo>
                  <a:cubicBezTo>
                    <a:pt x="2417" y="6672"/>
                    <a:pt x="2414" y="6668"/>
                    <a:pt x="2414" y="6665"/>
                  </a:cubicBezTo>
                  <a:cubicBezTo>
                    <a:pt x="2417" y="6316"/>
                    <a:pt x="2479" y="5816"/>
                    <a:pt x="2795" y="5595"/>
                  </a:cubicBezTo>
                  <a:cubicBezTo>
                    <a:pt x="2889" y="5530"/>
                    <a:pt x="2977" y="5502"/>
                    <a:pt x="3062" y="5502"/>
                  </a:cubicBezTo>
                  <a:cubicBezTo>
                    <a:pt x="3277" y="5502"/>
                    <a:pt x="3467" y="5681"/>
                    <a:pt x="3652" y="5848"/>
                  </a:cubicBezTo>
                  <a:cubicBezTo>
                    <a:pt x="4079" y="6243"/>
                    <a:pt x="4419" y="6678"/>
                    <a:pt x="4870" y="7024"/>
                  </a:cubicBezTo>
                  <a:cubicBezTo>
                    <a:pt x="4784" y="7027"/>
                    <a:pt x="4699" y="7037"/>
                    <a:pt x="4610" y="7037"/>
                  </a:cubicBezTo>
                  <a:cubicBezTo>
                    <a:pt x="8410" y="7037"/>
                    <a:pt x="11488" y="3959"/>
                    <a:pt x="11488" y="163"/>
                  </a:cubicBezTo>
                  <a:cubicBezTo>
                    <a:pt x="11488" y="106"/>
                    <a:pt x="11482" y="53"/>
                    <a:pt x="11478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805900" y="3333575"/>
              <a:ext cx="600" cy="825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23" y="33"/>
                  </a:moveTo>
                  <a:cubicBezTo>
                    <a:pt x="17" y="24"/>
                    <a:pt x="7" y="10"/>
                    <a:pt x="1" y="1"/>
                  </a:cubicBezTo>
                  <a:cubicBezTo>
                    <a:pt x="7" y="10"/>
                    <a:pt x="17" y="24"/>
                    <a:pt x="23" y="33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818825" y="3350125"/>
              <a:ext cx="2500" cy="2900"/>
            </a:xfrm>
            <a:custGeom>
              <a:avLst/>
              <a:gdLst/>
              <a:ahLst/>
              <a:cxnLst/>
              <a:rect l="l" t="t" r="r" b="b"/>
              <a:pathLst>
                <a:path w="100" h="116" extrusionOk="0">
                  <a:moveTo>
                    <a:pt x="99" y="115"/>
                  </a:moveTo>
                  <a:cubicBezTo>
                    <a:pt x="66" y="76"/>
                    <a:pt x="34" y="40"/>
                    <a:pt x="0" y="0"/>
                  </a:cubicBezTo>
                  <a:cubicBezTo>
                    <a:pt x="34" y="40"/>
                    <a:pt x="66" y="76"/>
                    <a:pt x="99" y="115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915625" y="3405500"/>
              <a:ext cx="13925" cy="2075"/>
            </a:xfrm>
            <a:custGeom>
              <a:avLst/>
              <a:gdLst/>
              <a:ahLst/>
              <a:cxnLst/>
              <a:rect l="l" t="t" r="r" b="b"/>
              <a:pathLst>
                <a:path w="557" h="83" extrusionOk="0">
                  <a:moveTo>
                    <a:pt x="557" y="83"/>
                  </a:moveTo>
                  <a:cubicBezTo>
                    <a:pt x="369" y="63"/>
                    <a:pt x="181" y="37"/>
                    <a:pt x="0" y="1"/>
                  </a:cubicBezTo>
                  <a:cubicBezTo>
                    <a:pt x="181" y="37"/>
                    <a:pt x="369" y="63"/>
                    <a:pt x="557" y="83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25525" y="3357300"/>
              <a:ext cx="9450" cy="8900"/>
            </a:xfrm>
            <a:custGeom>
              <a:avLst/>
              <a:gdLst/>
              <a:ahLst/>
              <a:cxnLst/>
              <a:rect l="l" t="t" r="r" b="b"/>
              <a:pathLst>
                <a:path w="378" h="356" extrusionOk="0">
                  <a:moveTo>
                    <a:pt x="0" y="0"/>
                  </a:moveTo>
                  <a:cubicBezTo>
                    <a:pt x="122" y="122"/>
                    <a:pt x="246" y="243"/>
                    <a:pt x="378" y="355"/>
                  </a:cubicBezTo>
                  <a:cubicBezTo>
                    <a:pt x="246" y="240"/>
                    <a:pt x="122" y="122"/>
                    <a:pt x="0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929525" y="3407575"/>
              <a:ext cx="2675" cy="350"/>
            </a:xfrm>
            <a:custGeom>
              <a:avLst/>
              <a:gdLst/>
              <a:ahLst/>
              <a:cxnLst/>
              <a:rect l="l" t="t" r="r" b="b"/>
              <a:pathLst>
                <a:path w="107" h="14" extrusionOk="0">
                  <a:moveTo>
                    <a:pt x="107" y="13"/>
                  </a:moveTo>
                  <a:cubicBezTo>
                    <a:pt x="70" y="10"/>
                    <a:pt x="37" y="7"/>
                    <a:pt x="1" y="0"/>
                  </a:cubicBezTo>
                  <a:cubicBezTo>
                    <a:pt x="37" y="7"/>
                    <a:pt x="70" y="10"/>
                    <a:pt x="107" y="13"/>
                  </a:cubicBezTo>
                  <a:close/>
                </a:path>
              </a:pathLst>
            </a:custGeom>
            <a:solidFill>
              <a:srgbClr val="2D2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14900" y="3405425"/>
              <a:ext cx="750" cy="100"/>
            </a:xfrm>
            <a:custGeom>
              <a:avLst/>
              <a:gdLst/>
              <a:ahLst/>
              <a:cxnLst/>
              <a:rect l="l" t="t" r="r" b="b"/>
              <a:pathLst>
                <a:path w="30" h="4" extrusionOk="0">
                  <a:moveTo>
                    <a:pt x="0" y="1"/>
                  </a:moveTo>
                  <a:cubicBezTo>
                    <a:pt x="10" y="4"/>
                    <a:pt x="20" y="4"/>
                    <a:pt x="29" y="4"/>
                  </a:cubicBezTo>
                  <a:cubicBezTo>
                    <a:pt x="20" y="4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2D2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892900" y="3370275"/>
              <a:ext cx="61425" cy="38400"/>
            </a:xfrm>
            <a:custGeom>
              <a:avLst/>
              <a:gdLst/>
              <a:ahLst/>
              <a:cxnLst/>
              <a:rect l="l" t="t" r="r" b="b"/>
              <a:pathLst>
                <a:path w="2457" h="1536" extrusionOk="0">
                  <a:moveTo>
                    <a:pt x="649" y="0"/>
                  </a:moveTo>
                  <a:cubicBezTo>
                    <a:pt x="564" y="0"/>
                    <a:pt x="476" y="28"/>
                    <a:pt x="382" y="93"/>
                  </a:cubicBezTo>
                  <a:cubicBezTo>
                    <a:pt x="66" y="314"/>
                    <a:pt x="4" y="814"/>
                    <a:pt x="1" y="1163"/>
                  </a:cubicBezTo>
                  <a:cubicBezTo>
                    <a:pt x="1" y="1166"/>
                    <a:pt x="4" y="1170"/>
                    <a:pt x="4" y="1173"/>
                  </a:cubicBezTo>
                  <a:cubicBezTo>
                    <a:pt x="238" y="1252"/>
                    <a:pt x="478" y="1321"/>
                    <a:pt x="722" y="1373"/>
                  </a:cubicBezTo>
                  <a:cubicBezTo>
                    <a:pt x="725" y="1361"/>
                    <a:pt x="732" y="1347"/>
                    <a:pt x="738" y="1334"/>
                  </a:cubicBezTo>
                  <a:cubicBezTo>
                    <a:pt x="794" y="1354"/>
                    <a:pt x="834" y="1367"/>
                    <a:pt x="857" y="1373"/>
                  </a:cubicBezTo>
                  <a:cubicBezTo>
                    <a:pt x="864" y="1384"/>
                    <a:pt x="873" y="1397"/>
                    <a:pt x="880" y="1407"/>
                  </a:cubicBezTo>
                  <a:cubicBezTo>
                    <a:pt x="890" y="1407"/>
                    <a:pt x="900" y="1410"/>
                    <a:pt x="909" y="1410"/>
                  </a:cubicBezTo>
                  <a:cubicBezTo>
                    <a:pt x="1090" y="1446"/>
                    <a:pt x="1278" y="1472"/>
                    <a:pt x="1466" y="1492"/>
                  </a:cubicBezTo>
                  <a:cubicBezTo>
                    <a:pt x="1502" y="1499"/>
                    <a:pt x="1535" y="1502"/>
                    <a:pt x="1572" y="1505"/>
                  </a:cubicBezTo>
                  <a:cubicBezTo>
                    <a:pt x="1779" y="1525"/>
                    <a:pt x="1987" y="1535"/>
                    <a:pt x="2197" y="1535"/>
                  </a:cubicBezTo>
                  <a:cubicBezTo>
                    <a:pt x="2286" y="1535"/>
                    <a:pt x="2371" y="1525"/>
                    <a:pt x="2457" y="1522"/>
                  </a:cubicBezTo>
                  <a:cubicBezTo>
                    <a:pt x="2006" y="1176"/>
                    <a:pt x="1666" y="741"/>
                    <a:pt x="1239" y="346"/>
                  </a:cubicBezTo>
                  <a:cubicBezTo>
                    <a:pt x="1054" y="179"/>
                    <a:pt x="864" y="0"/>
                    <a:pt x="649" y="0"/>
                  </a:cubicBezTo>
                  <a:close/>
                </a:path>
              </a:pathLst>
            </a:custGeom>
            <a:solidFill>
              <a:srgbClr val="2D2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34950" y="3366175"/>
              <a:ext cx="850" cy="750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33" y="30"/>
                  </a:moveTo>
                  <a:cubicBezTo>
                    <a:pt x="21" y="20"/>
                    <a:pt x="10" y="10"/>
                    <a:pt x="1" y="0"/>
                  </a:cubicBezTo>
                  <a:cubicBezTo>
                    <a:pt x="10" y="10"/>
                    <a:pt x="21" y="20"/>
                    <a:pt x="33" y="3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842375" y="3372350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1" y="0"/>
                  </a:moveTo>
                  <a:cubicBezTo>
                    <a:pt x="10" y="7"/>
                    <a:pt x="20" y="17"/>
                    <a:pt x="30" y="23"/>
                  </a:cubicBezTo>
                  <a:lnTo>
                    <a:pt x="33" y="23"/>
                  </a:lnTo>
                  <a:cubicBezTo>
                    <a:pt x="20" y="17"/>
                    <a:pt x="10" y="7"/>
                    <a:pt x="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821300" y="3353000"/>
              <a:ext cx="4225" cy="4300"/>
            </a:xfrm>
            <a:custGeom>
              <a:avLst/>
              <a:gdLst/>
              <a:ahLst/>
              <a:cxnLst/>
              <a:rect l="l" t="t" r="r" b="b"/>
              <a:pathLst>
                <a:path w="169" h="172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60"/>
                    <a:pt x="112" y="116"/>
                    <a:pt x="168" y="172"/>
                  </a:cubicBezTo>
                  <a:cubicBezTo>
                    <a:pt x="112" y="116"/>
                    <a:pt x="56" y="57"/>
                    <a:pt x="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813800" y="3344175"/>
              <a:ext cx="5050" cy="5975"/>
            </a:xfrm>
            <a:custGeom>
              <a:avLst/>
              <a:gdLst/>
              <a:ahLst/>
              <a:cxnLst/>
              <a:rect l="l" t="t" r="r" b="b"/>
              <a:pathLst>
                <a:path w="202" h="239" extrusionOk="0">
                  <a:moveTo>
                    <a:pt x="201" y="238"/>
                  </a:moveTo>
                  <a:cubicBezTo>
                    <a:pt x="136" y="162"/>
                    <a:pt x="66" y="83"/>
                    <a:pt x="1" y="1"/>
                  </a:cubicBezTo>
                  <a:cubicBezTo>
                    <a:pt x="66" y="83"/>
                    <a:pt x="136" y="162"/>
                    <a:pt x="201" y="238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806475" y="3334400"/>
              <a:ext cx="5725" cy="7750"/>
            </a:xfrm>
            <a:custGeom>
              <a:avLst/>
              <a:gdLst/>
              <a:ahLst/>
              <a:cxnLst/>
              <a:rect l="l" t="t" r="r" b="b"/>
              <a:pathLst>
                <a:path w="229" h="310" extrusionOk="0">
                  <a:moveTo>
                    <a:pt x="0" y="0"/>
                  </a:moveTo>
                  <a:cubicBezTo>
                    <a:pt x="73" y="106"/>
                    <a:pt x="152" y="208"/>
                    <a:pt x="228" y="310"/>
                  </a:cubicBezTo>
                  <a:cubicBezTo>
                    <a:pt x="152" y="208"/>
                    <a:pt x="76" y="106"/>
                    <a:pt x="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775850" y="3133425"/>
              <a:ext cx="129100" cy="200175"/>
            </a:xfrm>
            <a:custGeom>
              <a:avLst/>
              <a:gdLst/>
              <a:ahLst/>
              <a:cxnLst/>
              <a:rect l="l" t="t" r="r" b="b"/>
              <a:pathLst>
                <a:path w="5164" h="8007" extrusionOk="0">
                  <a:moveTo>
                    <a:pt x="2027" y="0"/>
                  </a:moveTo>
                  <a:cubicBezTo>
                    <a:pt x="1802" y="0"/>
                    <a:pt x="1580" y="35"/>
                    <a:pt x="1354" y="104"/>
                  </a:cubicBezTo>
                  <a:cubicBezTo>
                    <a:pt x="1350" y="88"/>
                    <a:pt x="1350" y="71"/>
                    <a:pt x="1347" y="58"/>
                  </a:cubicBezTo>
                  <a:cubicBezTo>
                    <a:pt x="505" y="1197"/>
                    <a:pt x="1" y="2606"/>
                    <a:pt x="1" y="4135"/>
                  </a:cubicBezTo>
                  <a:cubicBezTo>
                    <a:pt x="1" y="5520"/>
                    <a:pt x="415" y="6811"/>
                    <a:pt x="1125" y="7891"/>
                  </a:cubicBezTo>
                  <a:lnTo>
                    <a:pt x="1125" y="7891"/>
                  </a:lnTo>
                  <a:cubicBezTo>
                    <a:pt x="982" y="7672"/>
                    <a:pt x="852" y="7444"/>
                    <a:pt x="735" y="7209"/>
                  </a:cubicBezTo>
                  <a:lnTo>
                    <a:pt x="735" y="7209"/>
                  </a:lnTo>
                  <a:cubicBezTo>
                    <a:pt x="1347" y="7262"/>
                    <a:pt x="1798" y="7387"/>
                    <a:pt x="2269" y="7460"/>
                  </a:cubicBezTo>
                  <a:cubicBezTo>
                    <a:pt x="2227" y="7285"/>
                    <a:pt x="2197" y="7045"/>
                    <a:pt x="2243" y="6854"/>
                  </a:cubicBezTo>
                  <a:lnTo>
                    <a:pt x="2243" y="6854"/>
                  </a:lnTo>
                  <a:cubicBezTo>
                    <a:pt x="2015" y="6865"/>
                    <a:pt x="1787" y="6872"/>
                    <a:pt x="1559" y="6872"/>
                  </a:cubicBezTo>
                  <a:cubicBezTo>
                    <a:pt x="1378" y="6872"/>
                    <a:pt x="1197" y="6867"/>
                    <a:pt x="1018" y="6857"/>
                  </a:cubicBezTo>
                  <a:cubicBezTo>
                    <a:pt x="1621" y="6778"/>
                    <a:pt x="2216" y="6607"/>
                    <a:pt x="2803" y="6432"/>
                  </a:cubicBezTo>
                  <a:cubicBezTo>
                    <a:pt x="2882" y="6337"/>
                    <a:pt x="2905" y="6202"/>
                    <a:pt x="2842" y="6060"/>
                  </a:cubicBezTo>
                  <a:cubicBezTo>
                    <a:pt x="2694" y="5728"/>
                    <a:pt x="2668" y="5458"/>
                    <a:pt x="2721" y="5237"/>
                  </a:cubicBezTo>
                  <a:lnTo>
                    <a:pt x="2721" y="5237"/>
                  </a:lnTo>
                  <a:cubicBezTo>
                    <a:pt x="1874" y="5395"/>
                    <a:pt x="1022" y="5504"/>
                    <a:pt x="165" y="5577"/>
                  </a:cubicBezTo>
                  <a:cubicBezTo>
                    <a:pt x="76" y="5174"/>
                    <a:pt x="24" y="4760"/>
                    <a:pt x="11" y="4335"/>
                  </a:cubicBezTo>
                  <a:cubicBezTo>
                    <a:pt x="517" y="4285"/>
                    <a:pt x="1045" y="4302"/>
                    <a:pt x="1548" y="4282"/>
                  </a:cubicBezTo>
                  <a:cubicBezTo>
                    <a:pt x="2207" y="4259"/>
                    <a:pt x="2868" y="4240"/>
                    <a:pt x="3527" y="4220"/>
                  </a:cubicBezTo>
                  <a:cubicBezTo>
                    <a:pt x="3632" y="4217"/>
                    <a:pt x="3741" y="4214"/>
                    <a:pt x="3847" y="4210"/>
                  </a:cubicBezTo>
                  <a:cubicBezTo>
                    <a:pt x="4344" y="3943"/>
                    <a:pt x="4851" y="3667"/>
                    <a:pt x="5025" y="3176"/>
                  </a:cubicBezTo>
                  <a:cubicBezTo>
                    <a:pt x="5163" y="2778"/>
                    <a:pt x="5091" y="2155"/>
                    <a:pt x="4630" y="2096"/>
                  </a:cubicBezTo>
                  <a:cubicBezTo>
                    <a:pt x="4620" y="2017"/>
                    <a:pt x="4590" y="1935"/>
                    <a:pt x="4535" y="1863"/>
                  </a:cubicBezTo>
                  <a:cubicBezTo>
                    <a:pt x="4483" y="1793"/>
                    <a:pt x="4410" y="1749"/>
                    <a:pt x="4332" y="1749"/>
                  </a:cubicBezTo>
                  <a:cubicBezTo>
                    <a:pt x="4295" y="1749"/>
                    <a:pt x="4257" y="1759"/>
                    <a:pt x="4219" y="1780"/>
                  </a:cubicBezTo>
                  <a:cubicBezTo>
                    <a:pt x="3967" y="1919"/>
                    <a:pt x="3662" y="2033"/>
                    <a:pt x="3363" y="2033"/>
                  </a:cubicBezTo>
                  <a:cubicBezTo>
                    <a:pt x="3181" y="2033"/>
                    <a:pt x="3001" y="1990"/>
                    <a:pt x="2836" y="1886"/>
                  </a:cubicBezTo>
                  <a:cubicBezTo>
                    <a:pt x="2378" y="1599"/>
                    <a:pt x="2279" y="898"/>
                    <a:pt x="2780" y="588"/>
                  </a:cubicBezTo>
                  <a:cubicBezTo>
                    <a:pt x="2974" y="466"/>
                    <a:pt x="2941" y="164"/>
                    <a:pt x="2713" y="100"/>
                  </a:cubicBezTo>
                  <a:cubicBezTo>
                    <a:pt x="2477" y="34"/>
                    <a:pt x="2250" y="0"/>
                    <a:pt x="2027" y="0"/>
                  </a:cubicBezTo>
                  <a:close/>
                  <a:moveTo>
                    <a:pt x="1125" y="7891"/>
                  </a:moveTo>
                  <a:lnTo>
                    <a:pt x="1125" y="7891"/>
                  </a:lnTo>
                  <a:cubicBezTo>
                    <a:pt x="1150" y="7930"/>
                    <a:pt x="1176" y="7968"/>
                    <a:pt x="1203" y="8007"/>
                  </a:cubicBezTo>
                  <a:cubicBezTo>
                    <a:pt x="1176" y="7968"/>
                    <a:pt x="1150" y="7930"/>
                    <a:pt x="1125" y="789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776100" y="3238650"/>
              <a:ext cx="95925" cy="34200"/>
            </a:xfrm>
            <a:custGeom>
              <a:avLst/>
              <a:gdLst/>
              <a:ahLst/>
              <a:cxnLst/>
              <a:rect l="l" t="t" r="r" b="b"/>
              <a:pathLst>
                <a:path w="3837" h="1368" extrusionOk="0">
                  <a:moveTo>
                    <a:pt x="3837" y="1"/>
                  </a:moveTo>
                  <a:lnTo>
                    <a:pt x="3837" y="1"/>
                  </a:lnTo>
                  <a:cubicBezTo>
                    <a:pt x="3731" y="5"/>
                    <a:pt x="3622" y="8"/>
                    <a:pt x="3517" y="11"/>
                  </a:cubicBezTo>
                  <a:cubicBezTo>
                    <a:pt x="2858" y="31"/>
                    <a:pt x="2197" y="50"/>
                    <a:pt x="1538" y="73"/>
                  </a:cubicBezTo>
                  <a:cubicBezTo>
                    <a:pt x="1035" y="93"/>
                    <a:pt x="507" y="76"/>
                    <a:pt x="1" y="126"/>
                  </a:cubicBezTo>
                  <a:cubicBezTo>
                    <a:pt x="14" y="551"/>
                    <a:pt x="66" y="965"/>
                    <a:pt x="155" y="1368"/>
                  </a:cubicBezTo>
                  <a:cubicBezTo>
                    <a:pt x="1012" y="1295"/>
                    <a:pt x="1864" y="1186"/>
                    <a:pt x="2711" y="1028"/>
                  </a:cubicBezTo>
                  <a:cubicBezTo>
                    <a:pt x="2826" y="544"/>
                    <a:pt x="3326" y="277"/>
                    <a:pt x="3837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801300" y="3294225"/>
              <a:ext cx="44625" cy="11000"/>
            </a:xfrm>
            <a:custGeom>
              <a:avLst/>
              <a:gdLst/>
              <a:ahLst/>
              <a:cxnLst/>
              <a:rect l="l" t="t" r="r" b="b"/>
              <a:pathLst>
                <a:path w="1785" h="440" extrusionOk="0">
                  <a:moveTo>
                    <a:pt x="1785" y="0"/>
                  </a:moveTo>
                  <a:cubicBezTo>
                    <a:pt x="1198" y="175"/>
                    <a:pt x="603" y="346"/>
                    <a:pt x="0" y="425"/>
                  </a:cubicBezTo>
                  <a:cubicBezTo>
                    <a:pt x="179" y="435"/>
                    <a:pt x="360" y="440"/>
                    <a:pt x="541" y="440"/>
                  </a:cubicBezTo>
                  <a:cubicBezTo>
                    <a:pt x="769" y="440"/>
                    <a:pt x="997" y="433"/>
                    <a:pt x="1225" y="422"/>
                  </a:cubicBezTo>
                  <a:cubicBezTo>
                    <a:pt x="1265" y="260"/>
                    <a:pt x="1356" y="136"/>
                    <a:pt x="1545" y="116"/>
                  </a:cubicBezTo>
                  <a:cubicBezTo>
                    <a:pt x="1650" y="102"/>
                    <a:pt x="1729" y="60"/>
                    <a:pt x="1785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94200" y="3313650"/>
              <a:ext cx="54125" cy="59275"/>
            </a:xfrm>
            <a:custGeom>
              <a:avLst/>
              <a:gdLst/>
              <a:ahLst/>
              <a:cxnLst/>
              <a:rect l="l" t="t" r="r" b="b"/>
              <a:pathLst>
                <a:path w="2165" h="2371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277"/>
                    <a:pt x="294" y="544"/>
                    <a:pt x="469" y="798"/>
                  </a:cubicBezTo>
                  <a:cubicBezTo>
                    <a:pt x="475" y="807"/>
                    <a:pt x="485" y="821"/>
                    <a:pt x="491" y="830"/>
                  </a:cubicBezTo>
                  <a:cubicBezTo>
                    <a:pt x="564" y="936"/>
                    <a:pt x="643" y="1038"/>
                    <a:pt x="719" y="1140"/>
                  </a:cubicBezTo>
                  <a:cubicBezTo>
                    <a:pt x="742" y="1166"/>
                    <a:pt x="765" y="1196"/>
                    <a:pt x="785" y="1222"/>
                  </a:cubicBezTo>
                  <a:cubicBezTo>
                    <a:pt x="850" y="1304"/>
                    <a:pt x="920" y="1383"/>
                    <a:pt x="985" y="1459"/>
                  </a:cubicBezTo>
                  <a:cubicBezTo>
                    <a:pt x="1019" y="1499"/>
                    <a:pt x="1051" y="1535"/>
                    <a:pt x="1084" y="1574"/>
                  </a:cubicBezTo>
                  <a:cubicBezTo>
                    <a:pt x="1140" y="1634"/>
                    <a:pt x="1196" y="1690"/>
                    <a:pt x="1252" y="1746"/>
                  </a:cubicBezTo>
                  <a:cubicBezTo>
                    <a:pt x="1374" y="1868"/>
                    <a:pt x="1499" y="1989"/>
                    <a:pt x="1631" y="2101"/>
                  </a:cubicBezTo>
                  <a:cubicBezTo>
                    <a:pt x="1640" y="2111"/>
                    <a:pt x="1651" y="2121"/>
                    <a:pt x="1663" y="2131"/>
                  </a:cubicBezTo>
                  <a:cubicBezTo>
                    <a:pt x="1750" y="2207"/>
                    <a:pt x="1838" y="2279"/>
                    <a:pt x="1927" y="2348"/>
                  </a:cubicBezTo>
                  <a:cubicBezTo>
                    <a:pt x="1937" y="2354"/>
                    <a:pt x="1947" y="2365"/>
                    <a:pt x="1960" y="2371"/>
                  </a:cubicBezTo>
                  <a:cubicBezTo>
                    <a:pt x="2095" y="2246"/>
                    <a:pt x="2164" y="2068"/>
                    <a:pt x="2154" y="1805"/>
                  </a:cubicBezTo>
                  <a:cubicBezTo>
                    <a:pt x="2141" y="1525"/>
                    <a:pt x="1999" y="1248"/>
                    <a:pt x="1878" y="1001"/>
                  </a:cubicBezTo>
                  <a:cubicBezTo>
                    <a:pt x="1782" y="804"/>
                    <a:pt x="1663" y="616"/>
                    <a:pt x="1581" y="409"/>
                  </a:cubicBezTo>
                  <a:cubicBezTo>
                    <a:pt x="1569" y="369"/>
                    <a:pt x="1552" y="313"/>
                    <a:pt x="1535" y="251"/>
                  </a:cubicBezTo>
                  <a:cubicBezTo>
                    <a:pt x="1064" y="178"/>
                    <a:pt x="613" y="53"/>
                    <a:pt x="1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879650" y="3140875"/>
              <a:ext cx="44050" cy="32750"/>
            </a:xfrm>
            <a:custGeom>
              <a:avLst/>
              <a:gdLst/>
              <a:ahLst/>
              <a:cxnLst/>
              <a:rect l="l" t="t" r="r" b="b"/>
              <a:pathLst>
                <a:path w="1762" h="1310" extrusionOk="0">
                  <a:moveTo>
                    <a:pt x="1076" y="1"/>
                  </a:moveTo>
                  <a:cubicBezTo>
                    <a:pt x="1040" y="1"/>
                    <a:pt x="1003" y="4"/>
                    <a:pt x="965" y="10"/>
                  </a:cubicBezTo>
                  <a:cubicBezTo>
                    <a:pt x="564" y="76"/>
                    <a:pt x="297" y="422"/>
                    <a:pt x="76" y="735"/>
                  </a:cubicBezTo>
                  <a:cubicBezTo>
                    <a:pt x="0" y="837"/>
                    <a:pt x="63" y="972"/>
                    <a:pt x="155" y="1038"/>
                  </a:cubicBezTo>
                  <a:cubicBezTo>
                    <a:pt x="349" y="1171"/>
                    <a:pt x="676" y="1309"/>
                    <a:pt x="963" y="1309"/>
                  </a:cubicBezTo>
                  <a:cubicBezTo>
                    <a:pt x="1101" y="1309"/>
                    <a:pt x="1230" y="1278"/>
                    <a:pt x="1331" y="1199"/>
                  </a:cubicBezTo>
                  <a:cubicBezTo>
                    <a:pt x="1360" y="1179"/>
                    <a:pt x="1380" y="1150"/>
                    <a:pt x="1397" y="1117"/>
                  </a:cubicBezTo>
                  <a:cubicBezTo>
                    <a:pt x="1410" y="1113"/>
                    <a:pt x="1423" y="1113"/>
                    <a:pt x="1436" y="1110"/>
                  </a:cubicBezTo>
                  <a:cubicBezTo>
                    <a:pt x="1713" y="1008"/>
                    <a:pt x="1762" y="688"/>
                    <a:pt x="1673" y="439"/>
                  </a:cubicBezTo>
                  <a:cubicBezTo>
                    <a:pt x="1577" y="171"/>
                    <a:pt x="1348" y="1"/>
                    <a:pt x="107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86400" y="3049600"/>
              <a:ext cx="691350" cy="423925"/>
            </a:xfrm>
            <a:custGeom>
              <a:avLst/>
              <a:gdLst/>
              <a:ahLst/>
              <a:cxnLst/>
              <a:rect l="l" t="t" r="r" b="b"/>
              <a:pathLst>
                <a:path w="27654" h="16957" extrusionOk="0">
                  <a:moveTo>
                    <a:pt x="26560" y="1"/>
                  </a:moveTo>
                  <a:cubicBezTo>
                    <a:pt x="25465" y="1"/>
                    <a:pt x="23862" y="807"/>
                    <a:pt x="23360" y="1020"/>
                  </a:cubicBezTo>
                  <a:cubicBezTo>
                    <a:pt x="23117" y="1126"/>
                    <a:pt x="22869" y="1228"/>
                    <a:pt x="22626" y="1333"/>
                  </a:cubicBezTo>
                  <a:cubicBezTo>
                    <a:pt x="22488" y="1488"/>
                    <a:pt x="22346" y="1643"/>
                    <a:pt x="22204" y="1794"/>
                  </a:cubicBezTo>
                  <a:cubicBezTo>
                    <a:pt x="23011" y="1432"/>
                    <a:pt x="23821" y="1070"/>
                    <a:pt x="24631" y="707"/>
                  </a:cubicBezTo>
                  <a:cubicBezTo>
                    <a:pt x="24958" y="561"/>
                    <a:pt x="25311" y="412"/>
                    <a:pt x="25662" y="412"/>
                  </a:cubicBezTo>
                  <a:cubicBezTo>
                    <a:pt x="25752" y="412"/>
                    <a:pt x="25842" y="422"/>
                    <a:pt x="25932" y="444"/>
                  </a:cubicBezTo>
                  <a:cubicBezTo>
                    <a:pt x="27631" y="865"/>
                    <a:pt x="25319" y="2779"/>
                    <a:pt x="24828" y="3167"/>
                  </a:cubicBezTo>
                  <a:cubicBezTo>
                    <a:pt x="24532" y="3434"/>
                    <a:pt x="24207" y="3675"/>
                    <a:pt x="23894" y="3921"/>
                  </a:cubicBezTo>
                  <a:cubicBezTo>
                    <a:pt x="21029" y="6180"/>
                    <a:pt x="18043" y="8287"/>
                    <a:pt x="14958" y="10234"/>
                  </a:cubicBezTo>
                  <a:cubicBezTo>
                    <a:pt x="11358" y="12501"/>
                    <a:pt x="7720" y="14662"/>
                    <a:pt x="3579" y="15682"/>
                  </a:cubicBezTo>
                  <a:cubicBezTo>
                    <a:pt x="3317" y="15747"/>
                    <a:pt x="2854" y="15929"/>
                    <a:pt x="2478" y="15929"/>
                  </a:cubicBezTo>
                  <a:cubicBezTo>
                    <a:pt x="2244" y="15929"/>
                    <a:pt x="2043" y="15858"/>
                    <a:pt x="1948" y="15643"/>
                  </a:cubicBezTo>
                  <a:cubicBezTo>
                    <a:pt x="1840" y="15396"/>
                    <a:pt x="1922" y="15133"/>
                    <a:pt x="2097" y="14879"/>
                  </a:cubicBezTo>
                  <a:lnTo>
                    <a:pt x="2097" y="14879"/>
                  </a:lnTo>
                  <a:cubicBezTo>
                    <a:pt x="1909" y="14896"/>
                    <a:pt x="1721" y="14912"/>
                    <a:pt x="1533" y="14928"/>
                  </a:cubicBezTo>
                  <a:cubicBezTo>
                    <a:pt x="1307" y="15168"/>
                    <a:pt x="1085" y="15413"/>
                    <a:pt x="872" y="15666"/>
                  </a:cubicBezTo>
                  <a:cubicBezTo>
                    <a:pt x="1" y="16698"/>
                    <a:pt x="876" y="16957"/>
                    <a:pt x="1854" y="16957"/>
                  </a:cubicBezTo>
                  <a:cubicBezTo>
                    <a:pt x="2440" y="16957"/>
                    <a:pt x="3062" y="16864"/>
                    <a:pt x="3368" y="16788"/>
                  </a:cubicBezTo>
                  <a:cubicBezTo>
                    <a:pt x="4184" y="16585"/>
                    <a:pt x="5017" y="16393"/>
                    <a:pt x="5824" y="16173"/>
                  </a:cubicBezTo>
                  <a:cubicBezTo>
                    <a:pt x="12215" y="14434"/>
                    <a:pt x="18154" y="10691"/>
                    <a:pt x="23140" y="6410"/>
                  </a:cubicBezTo>
                  <a:cubicBezTo>
                    <a:pt x="24365" y="5360"/>
                    <a:pt x="25612" y="4316"/>
                    <a:pt x="26623" y="3049"/>
                  </a:cubicBezTo>
                  <a:cubicBezTo>
                    <a:pt x="27061" y="2502"/>
                    <a:pt x="27653" y="1751"/>
                    <a:pt x="27641" y="1008"/>
                  </a:cubicBezTo>
                  <a:cubicBezTo>
                    <a:pt x="27629" y="254"/>
                    <a:pt x="27174" y="1"/>
                    <a:pt x="26560" y="1"/>
                  </a:cubicBezTo>
                  <a:close/>
                </a:path>
              </a:pathLst>
            </a:custGeom>
            <a:solidFill>
              <a:srgbClr val="035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657950" y="3092825"/>
              <a:ext cx="592900" cy="359375"/>
            </a:xfrm>
            <a:custGeom>
              <a:avLst/>
              <a:gdLst/>
              <a:ahLst/>
              <a:cxnLst/>
              <a:rect l="l" t="t" r="r" b="b"/>
              <a:pathLst>
                <a:path w="23716" h="14375" extrusionOk="0">
                  <a:moveTo>
                    <a:pt x="23663" y="1"/>
                  </a:moveTo>
                  <a:cubicBezTo>
                    <a:pt x="23648" y="1"/>
                    <a:pt x="23634" y="7"/>
                    <a:pt x="23626" y="22"/>
                  </a:cubicBezTo>
                  <a:cubicBezTo>
                    <a:pt x="22490" y="1975"/>
                    <a:pt x="20456" y="3374"/>
                    <a:pt x="18710" y="4767"/>
                  </a:cubicBezTo>
                  <a:cubicBezTo>
                    <a:pt x="16863" y="6248"/>
                    <a:pt x="14894" y="7529"/>
                    <a:pt x="12873" y="8757"/>
                  </a:cubicBezTo>
                  <a:cubicBezTo>
                    <a:pt x="10847" y="9982"/>
                    <a:pt x="8797" y="11477"/>
                    <a:pt x="6570" y="12307"/>
                  </a:cubicBezTo>
                  <a:cubicBezTo>
                    <a:pt x="5543" y="12693"/>
                    <a:pt x="4470" y="12916"/>
                    <a:pt x="3426" y="13239"/>
                  </a:cubicBezTo>
                  <a:cubicBezTo>
                    <a:pt x="2416" y="13552"/>
                    <a:pt x="1440" y="14160"/>
                    <a:pt x="373" y="14160"/>
                  </a:cubicBezTo>
                  <a:cubicBezTo>
                    <a:pt x="285" y="14160"/>
                    <a:pt x="197" y="14156"/>
                    <a:pt x="107" y="14148"/>
                  </a:cubicBezTo>
                  <a:cubicBezTo>
                    <a:pt x="104" y="14147"/>
                    <a:pt x="101" y="14147"/>
                    <a:pt x="99" y="14147"/>
                  </a:cubicBezTo>
                  <a:cubicBezTo>
                    <a:pt x="11" y="14147"/>
                    <a:pt x="1" y="14287"/>
                    <a:pt x="84" y="14309"/>
                  </a:cubicBezTo>
                  <a:cubicBezTo>
                    <a:pt x="255" y="14354"/>
                    <a:pt x="426" y="14374"/>
                    <a:pt x="596" y="14374"/>
                  </a:cubicBezTo>
                  <a:cubicBezTo>
                    <a:pt x="1482" y="14374"/>
                    <a:pt x="2349" y="13832"/>
                    <a:pt x="3173" y="13558"/>
                  </a:cubicBezTo>
                  <a:cubicBezTo>
                    <a:pt x="4315" y="13176"/>
                    <a:pt x="5493" y="12916"/>
                    <a:pt x="6619" y="12488"/>
                  </a:cubicBezTo>
                  <a:cubicBezTo>
                    <a:pt x="8862" y="11632"/>
                    <a:pt x="10897" y="10114"/>
                    <a:pt x="12948" y="8886"/>
                  </a:cubicBezTo>
                  <a:cubicBezTo>
                    <a:pt x="15091" y="7599"/>
                    <a:pt x="17146" y="6242"/>
                    <a:pt x="19089" y="4665"/>
                  </a:cubicBezTo>
                  <a:cubicBezTo>
                    <a:pt x="20047" y="3891"/>
                    <a:pt x="20992" y="3098"/>
                    <a:pt x="21921" y="2288"/>
                  </a:cubicBezTo>
                  <a:cubicBezTo>
                    <a:pt x="22638" y="1659"/>
                    <a:pt x="23369" y="967"/>
                    <a:pt x="23705" y="52"/>
                  </a:cubicBezTo>
                  <a:cubicBezTo>
                    <a:pt x="23716" y="22"/>
                    <a:pt x="23689" y="1"/>
                    <a:pt x="23663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5" name="Google Shape;85;p2"/>
          <p:cNvSpPr/>
          <p:nvPr/>
        </p:nvSpPr>
        <p:spPr>
          <a:xfrm>
            <a:off x="2919619" y="352218"/>
            <a:ext cx="88200" cy="88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"/>
          <p:cNvSpPr/>
          <p:nvPr/>
        </p:nvSpPr>
        <p:spPr>
          <a:xfrm>
            <a:off x="4608697" y="977801"/>
            <a:ext cx="88200" cy="88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"/>
          <p:cNvSpPr/>
          <p:nvPr/>
        </p:nvSpPr>
        <p:spPr>
          <a:xfrm>
            <a:off x="4528239" y="325422"/>
            <a:ext cx="88200" cy="88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"/>
          <p:cNvSpPr/>
          <p:nvPr/>
        </p:nvSpPr>
        <p:spPr>
          <a:xfrm>
            <a:off x="5404052" y="763326"/>
            <a:ext cx="88200" cy="88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2"/>
          <p:cNvSpPr/>
          <p:nvPr/>
        </p:nvSpPr>
        <p:spPr>
          <a:xfrm>
            <a:off x="5958135" y="405846"/>
            <a:ext cx="88200" cy="88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"/>
          <p:cNvSpPr/>
          <p:nvPr/>
        </p:nvSpPr>
        <p:spPr>
          <a:xfrm>
            <a:off x="6574800" y="1244957"/>
            <a:ext cx="88200" cy="88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"/>
          <p:cNvSpPr/>
          <p:nvPr/>
        </p:nvSpPr>
        <p:spPr>
          <a:xfrm>
            <a:off x="7075255" y="504145"/>
            <a:ext cx="88200" cy="88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"/>
          <p:cNvSpPr/>
          <p:nvPr/>
        </p:nvSpPr>
        <p:spPr>
          <a:xfrm rot="6299982">
            <a:off x="7697075" y="772139"/>
            <a:ext cx="52561" cy="50125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"/>
          <p:cNvSpPr/>
          <p:nvPr/>
        </p:nvSpPr>
        <p:spPr>
          <a:xfrm>
            <a:off x="7709762" y="236043"/>
            <a:ext cx="88200" cy="88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"/>
          <p:cNvSpPr/>
          <p:nvPr/>
        </p:nvSpPr>
        <p:spPr>
          <a:xfrm>
            <a:off x="5554154" y="4762273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"/>
          <p:cNvSpPr/>
          <p:nvPr/>
        </p:nvSpPr>
        <p:spPr>
          <a:xfrm>
            <a:off x="2756641" y="4797835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"/>
          <p:cNvSpPr/>
          <p:nvPr/>
        </p:nvSpPr>
        <p:spPr>
          <a:xfrm>
            <a:off x="2250417" y="4318239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"/>
          <p:cNvSpPr/>
          <p:nvPr/>
        </p:nvSpPr>
        <p:spPr>
          <a:xfrm>
            <a:off x="1539958" y="4575767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"/>
          <p:cNvSpPr/>
          <p:nvPr/>
        </p:nvSpPr>
        <p:spPr>
          <a:xfrm rot="-4500050">
            <a:off x="1016581" y="4815700"/>
            <a:ext cx="54268" cy="51752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"/>
          <p:cNvSpPr/>
          <p:nvPr/>
        </p:nvSpPr>
        <p:spPr>
          <a:xfrm>
            <a:off x="145634" y="4176093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" name="Google Shape;100;p2"/>
          <p:cNvGrpSpPr/>
          <p:nvPr/>
        </p:nvGrpSpPr>
        <p:grpSpPr>
          <a:xfrm>
            <a:off x="400488" y="746159"/>
            <a:ext cx="285443" cy="285443"/>
            <a:chOff x="4242575" y="3071725"/>
            <a:chExt cx="418600" cy="418600"/>
          </a:xfrm>
        </p:grpSpPr>
        <p:sp>
          <p:nvSpPr>
            <p:cNvPr id="101" name="Google Shape;101;p2"/>
            <p:cNvSpPr/>
            <p:nvPr/>
          </p:nvSpPr>
          <p:spPr>
            <a:xfrm>
              <a:off x="4242575" y="3071725"/>
              <a:ext cx="418600" cy="418600"/>
            </a:xfrm>
            <a:custGeom>
              <a:avLst/>
              <a:gdLst/>
              <a:ahLst/>
              <a:cxnLst/>
              <a:rect l="l" t="t" r="r" b="b"/>
              <a:pathLst>
                <a:path w="16744" h="16744" extrusionOk="0">
                  <a:moveTo>
                    <a:pt x="8370" y="0"/>
                  </a:moveTo>
                  <a:cubicBezTo>
                    <a:pt x="3747" y="0"/>
                    <a:pt x="1" y="3751"/>
                    <a:pt x="1" y="8373"/>
                  </a:cubicBezTo>
                  <a:cubicBezTo>
                    <a:pt x="1" y="12996"/>
                    <a:pt x="3747" y="16743"/>
                    <a:pt x="8370" y="16743"/>
                  </a:cubicBezTo>
                  <a:cubicBezTo>
                    <a:pt x="12996" y="16743"/>
                    <a:pt x="16743" y="12996"/>
                    <a:pt x="16743" y="8373"/>
                  </a:cubicBezTo>
                  <a:cubicBezTo>
                    <a:pt x="16743" y="3751"/>
                    <a:pt x="12996" y="0"/>
                    <a:pt x="837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618675" y="3154700"/>
              <a:ext cx="7025" cy="13775"/>
            </a:xfrm>
            <a:custGeom>
              <a:avLst/>
              <a:gdLst/>
              <a:ahLst/>
              <a:cxnLst/>
              <a:rect l="l" t="t" r="r" b="b"/>
              <a:pathLst>
                <a:path w="281" h="551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85"/>
                    <a:pt x="40" y="369"/>
                    <a:pt x="56" y="550"/>
                  </a:cubicBezTo>
                  <a:cubicBezTo>
                    <a:pt x="132" y="504"/>
                    <a:pt x="211" y="455"/>
                    <a:pt x="280" y="402"/>
                  </a:cubicBezTo>
                  <a:cubicBezTo>
                    <a:pt x="188" y="267"/>
                    <a:pt x="99" y="132"/>
                    <a:pt x="0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20900" y="3175425"/>
              <a:ext cx="29475" cy="44000"/>
            </a:xfrm>
            <a:custGeom>
              <a:avLst/>
              <a:gdLst/>
              <a:ahLst/>
              <a:cxnLst/>
              <a:rect l="l" t="t" r="r" b="b"/>
              <a:pathLst>
                <a:path w="1179" h="1760" extrusionOk="0">
                  <a:moveTo>
                    <a:pt x="458" y="1"/>
                  </a:moveTo>
                  <a:cubicBezTo>
                    <a:pt x="323" y="133"/>
                    <a:pt x="171" y="251"/>
                    <a:pt x="10" y="356"/>
                  </a:cubicBezTo>
                  <a:cubicBezTo>
                    <a:pt x="16" y="515"/>
                    <a:pt x="30" y="677"/>
                    <a:pt x="30" y="835"/>
                  </a:cubicBezTo>
                  <a:cubicBezTo>
                    <a:pt x="33" y="1140"/>
                    <a:pt x="24" y="1450"/>
                    <a:pt x="1" y="1759"/>
                  </a:cubicBezTo>
                  <a:cubicBezTo>
                    <a:pt x="415" y="1713"/>
                    <a:pt x="823" y="1654"/>
                    <a:pt x="1179" y="1575"/>
                  </a:cubicBezTo>
                  <a:cubicBezTo>
                    <a:pt x="995" y="1022"/>
                    <a:pt x="747" y="495"/>
                    <a:pt x="458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627225" y="3166875"/>
              <a:ext cx="2600" cy="4250"/>
            </a:xfrm>
            <a:custGeom>
              <a:avLst/>
              <a:gdLst/>
              <a:ahLst/>
              <a:cxnLst/>
              <a:rect l="l" t="t" r="r" b="b"/>
              <a:pathLst>
                <a:path w="104" h="170" extrusionOk="0">
                  <a:moveTo>
                    <a:pt x="0" y="1"/>
                  </a:moveTo>
                  <a:cubicBezTo>
                    <a:pt x="34" y="57"/>
                    <a:pt x="70" y="113"/>
                    <a:pt x="103" y="169"/>
                  </a:cubicBezTo>
                  <a:cubicBezTo>
                    <a:pt x="70" y="113"/>
                    <a:pt x="34" y="57"/>
                    <a:pt x="0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524750" y="3259000"/>
              <a:ext cx="136425" cy="69000"/>
            </a:xfrm>
            <a:custGeom>
              <a:avLst/>
              <a:gdLst/>
              <a:ahLst/>
              <a:cxnLst/>
              <a:rect l="l" t="t" r="r" b="b"/>
              <a:pathLst>
                <a:path w="5457" h="2760" extrusionOk="0">
                  <a:moveTo>
                    <a:pt x="5403" y="1"/>
                  </a:moveTo>
                  <a:cubicBezTo>
                    <a:pt x="5098" y="21"/>
                    <a:pt x="4792" y="27"/>
                    <a:pt x="4492" y="27"/>
                  </a:cubicBezTo>
                  <a:cubicBezTo>
                    <a:pt x="4169" y="27"/>
                    <a:pt x="3853" y="20"/>
                    <a:pt x="3553" y="16"/>
                  </a:cubicBezTo>
                  <a:cubicBezTo>
                    <a:pt x="3478" y="244"/>
                    <a:pt x="3395" y="464"/>
                    <a:pt x="3289" y="679"/>
                  </a:cubicBezTo>
                  <a:cubicBezTo>
                    <a:pt x="3026" y="1212"/>
                    <a:pt x="2642" y="1676"/>
                    <a:pt x="2163" y="2016"/>
                  </a:cubicBezTo>
                  <a:cubicBezTo>
                    <a:pt x="3274" y="1989"/>
                    <a:pt x="4360" y="1861"/>
                    <a:pt x="5420" y="1633"/>
                  </a:cubicBezTo>
                  <a:lnTo>
                    <a:pt x="5420" y="1633"/>
                  </a:lnTo>
                  <a:cubicBezTo>
                    <a:pt x="5400" y="1861"/>
                    <a:pt x="5371" y="2088"/>
                    <a:pt x="5331" y="2308"/>
                  </a:cubicBezTo>
                  <a:cubicBezTo>
                    <a:pt x="4251" y="2501"/>
                    <a:pt x="3150" y="2587"/>
                    <a:pt x="2059" y="2587"/>
                  </a:cubicBezTo>
                  <a:cubicBezTo>
                    <a:pt x="1673" y="2587"/>
                    <a:pt x="1288" y="2576"/>
                    <a:pt x="906" y="2555"/>
                  </a:cubicBezTo>
                  <a:cubicBezTo>
                    <a:pt x="610" y="2615"/>
                    <a:pt x="306" y="2641"/>
                    <a:pt x="1" y="2644"/>
                  </a:cubicBezTo>
                  <a:cubicBezTo>
                    <a:pt x="675" y="2713"/>
                    <a:pt x="1353" y="2753"/>
                    <a:pt x="2032" y="2759"/>
                  </a:cubicBezTo>
                  <a:cubicBezTo>
                    <a:pt x="2077" y="2759"/>
                    <a:pt x="2122" y="2760"/>
                    <a:pt x="2167" y="2760"/>
                  </a:cubicBezTo>
                  <a:cubicBezTo>
                    <a:pt x="3215" y="2760"/>
                    <a:pt x="4259" y="2680"/>
                    <a:pt x="5295" y="2516"/>
                  </a:cubicBezTo>
                  <a:cubicBezTo>
                    <a:pt x="5400" y="1989"/>
                    <a:pt x="5456" y="1443"/>
                    <a:pt x="5456" y="882"/>
                  </a:cubicBezTo>
                  <a:cubicBezTo>
                    <a:pt x="5456" y="583"/>
                    <a:pt x="5433" y="290"/>
                    <a:pt x="5403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617200" y="3225650"/>
              <a:ext cx="41750" cy="26125"/>
            </a:xfrm>
            <a:custGeom>
              <a:avLst/>
              <a:gdLst/>
              <a:ahLst/>
              <a:cxnLst/>
              <a:rect l="l" t="t" r="r" b="b"/>
              <a:pathLst>
                <a:path w="1670" h="1045" extrusionOk="0">
                  <a:moveTo>
                    <a:pt x="1456" y="1"/>
                  </a:moveTo>
                  <a:cubicBezTo>
                    <a:pt x="959" y="136"/>
                    <a:pt x="431" y="212"/>
                    <a:pt x="96" y="254"/>
                  </a:cubicBezTo>
                  <a:cubicBezTo>
                    <a:pt x="73" y="446"/>
                    <a:pt x="40" y="633"/>
                    <a:pt x="0" y="817"/>
                  </a:cubicBezTo>
                  <a:cubicBezTo>
                    <a:pt x="431" y="814"/>
                    <a:pt x="863" y="804"/>
                    <a:pt x="1298" y="788"/>
                  </a:cubicBezTo>
                  <a:cubicBezTo>
                    <a:pt x="1408" y="781"/>
                    <a:pt x="1520" y="777"/>
                    <a:pt x="1628" y="774"/>
                  </a:cubicBezTo>
                  <a:lnTo>
                    <a:pt x="1628" y="774"/>
                  </a:lnTo>
                  <a:cubicBezTo>
                    <a:pt x="1640" y="843"/>
                    <a:pt x="1651" y="913"/>
                    <a:pt x="1661" y="983"/>
                  </a:cubicBezTo>
                  <a:lnTo>
                    <a:pt x="1661" y="983"/>
                  </a:lnTo>
                  <a:cubicBezTo>
                    <a:pt x="1651" y="913"/>
                    <a:pt x="1642" y="843"/>
                    <a:pt x="1630" y="774"/>
                  </a:cubicBezTo>
                  <a:cubicBezTo>
                    <a:pt x="1629" y="774"/>
                    <a:pt x="1629" y="774"/>
                    <a:pt x="1628" y="774"/>
                  </a:cubicBezTo>
                  <a:lnTo>
                    <a:pt x="1628" y="774"/>
                  </a:lnTo>
                  <a:cubicBezTo>
                    <a:pt x="1583" y="512"/>
                    <a:pt x="1527" y="253"/>
                    <a:pt x="1456" y="1"/>
                  </a:cubicBezTo>
                  <a:close/>
                  <a:moveTo>
                    <a:pt x="1661" y="983"/>
                  </a:moveTo>
                  <a:cubicBezTo>
                    <a:pt x="1664" y="1003"/>
                    <a:pt x="1667" y="1024"/>
                    <a:pt x="1670" y="1045"/>
                  </a:cubicBezTo>
                  <a:cubicBezTo>
                    <a:pt x="1667" y="1024"/>
                    <a:pt x="1664" y="1003"/>
                    <a:pt x="1661" y="983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285300" y="3407750"/>
              <a:ext cx="2825" cy="3400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112" y="135"/>
                  </a:moveTo>
                  <a:cubicBezTo>
                    <a:pt x="76" y="89"/>
                    <a:pt x="37" y="46"/>
                    <a:pt x="0" y="0"/>
                  </a:cubicBezTo>
                  <a:cubicBezTo>
                    <a:pt x="37" y="46"/>
                    <a:pt x="76" y="89"/>
                    <a:pt x="112" y="135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243725" y="3303025"/>
              <a:ext cx="413425" cy="187300"/>
            </a:xfrm>
            <a:custGeom>
              <a:avLst/>
              <a:gdLst/>
              <a:ahLst/>
              <a:cxnLst/>
              <a:rect l="l" t="t" r="r" b="b"/>
              <a:pathLst>
                <a:path w="16537" h="7492" extrusionOk="0">
                  <a:moveTo>
                    <a:pt x="1" y="1"/>
                  </a:moveTo>
                  <a:cubicBezTo>
                    <a:pt x="27" y="258"/>
                    <a:pt x="66" y="507"/>
                    <a:pt x="116" y="755"/>
                  </a:cubicBezTo>
                  <a:cubicBezTo>
                    <a:pt x="3534" y="2586"/>
                    <a:pt x="7300" y="3751"/>
                    <a:pt x="11163" y="4146"/>
                  </a:cubicBezTo>
                  <a:cubicBezTo>
                    <a:pt x="12073" y="4240"/>
                    <a:pt x="12995" y="4299"/>
                    <a:pt x="13915" y="4299"/>
                  </a:cubicBezTo>
                  <a:cubicBezTo>
                    <a:pt x="14251" y="4299"/>
                    <a:pt x="14585" y="4291"/>
                    <a:pt x="14919" y="4274"/>
                  </a:cubicBezTo>
                  <a:lnTo>
                    <a:pt x="14919" y="4274"/>
                  </a:lnTo>
                  <a:cubicBezTo>
                    <a:pt x="14781" y="4449"/>
                    <a:pt x="14640" y="4624"/>
                    <a:pt x="14485" y="4788"/>
                  </a:cubicBezTo>
                  <a:cubicBezTo>
                    <a:pt x="14317" y="4788"/>
                    <a:pt x="14146" y="4791"/>
                    <a:pt x="13977" y="4791"/>
                  </a:cubicBezTo>
                  <a:cubicBezTo>
                    <a:pt x="13939" y="4799"/>
                    <a:pt x="13869" y="4802"/>
                    <a:pt x="13774" y="4802"/>
                  </a:cubicBezTo>
                  <a:cubicBezTo>
                    <a:pt x="13247" y="4802"/>
                    <a:pt x="11963" y="4698"/>
                    <a:pt x="11327" y="4633"/>
                  </a:cubicBezTo>
                  <a:cubicBezTo>
                    <a:pt x="7418" y="4222"/>
                    <a:pt x="3659" y="3013"/>
                    <a:pt x="215" y="1159"/>
                  </a:cubicBezTo>
                  <a:lnTo>
                    <a:pt x="215" y="1159"/>
                  </a:lnTo>
                  <a:cubicBezTo>
                    <a:pt x="491" y="2259"/>
                    <a:pt x="978" y="3277"/>
                    <a:pt x="1640" y="4156"/>
                  </a:cubicBezTo>
                  <a:cubicBezTo>
                    <a:pt x="2187" y="4433"/>
                    <a:pt x="2747" y="4680"/>
                    <a:pt x="3323" y="4887"/>
                  </a:cubicBezTo>
                  <a:cubicBezTo>
                    <a:pt x="5245" y="5578"/>
                    <a:pt x="7274" y="5911"/>
                    <a:pt x="9299" y="6112"/>
                  </a:cubicBezTo>
                  <a:cubicBezTo>
                    <a:pt x="10267" y="6207"/>
                    <a:pt x="11242" y="6286"/>
                    <a:pt x="12216" y="6303"/>
                  </a:cubicBezTo>
                  <a:lnTo>
                    <a:pt x="12628" y="6303"/>
                  </a:lnTo>
                  <a:cubicBezTo>
                    <a:pt x="12374" y="6454"/>
                    <a:pt x="12114" y="6592"/>
                    <a:pt x="11848" y="6715"/>
                  </a:cubicBezTo>
                  <a:cubicBezTo>
                    <a:pt x="11419" y="6698"/>
                    <a:pt x="11008" y="6671"/>
                    <a:pt x="10632" y="6648"/>
                  </a:cubicBezTo>
                  <a:cubicBezTo>
                    <a:pt x="9220" y="6566"/>
                    <a:pt x="7807" y="6431"/>
                    <a:pt x="6415" y="6184"/>
                  </a:cubicBezTo>
                  <a:cubicBezTo>
                    <a:pt x="5045" y="5944"/>
                    <a:pt x="3695" y="5569"/>
                    <a:pt x="2414" y="5035"/>
                  </a:cubicBezTo>
                  <a:lnTo>
                    <a:pt x="2414" y="5035"/>
                  </a:lnTo>
                  <a:cubicBezTo>
                    <a:pt x="3929" y="6550"/>
                    <a:pt x="6016" y="7491"/>
                    <a:pt x="8324" y="7491"/>
                  </a:cubicBezTo>
                  <a:cubicBezTo>
                    <a:pt x="12391" y="7491"/>
                    <a:pt x="15775" y="4597"/>
                    <a:pt x="16536" y="755"/>
                  </a:cubicBezTo>
                  <a:lnTo>
                    <a:pt x="16536" y="755"/>
                  </a:lnTo>
                  <a:cubicBezTo>
                    <a:pt x="16503" y="919"/>
                    <a:pt x="16467" y="1080"/>
                    <a:pt x="16424" y="1238"/>
                  </a:cubicBezTo>
                  <a:cubicBezTo>
                    <a:pt x="16174" y="1278"/>
                    <a:pt x="15977" y="1308"/>
                    <a:pt x="15864" y="1325"/>
                  </a:cubicBezTo>
                  <a:cubicBezTo>
                    <a:pt x="14936" y="1453"/>
                    <a:pt x="14002" y="1516"/>
                    <a:pt x="13069" y="1516"/>
                  </a:cubicBezTo>
                  <a:cubicBezTo>
                    <a:pt x="11209" y="1516"/>
                    <a:pt x="9352" y="1267"/>
                    <a:pt x="7550" y="791"/>
                  </a:cubicBezTo>
                  <a:cubicBezTo>
                    <a:pt x="7392" y="748"/>
                    <a:pt x="7238" y="702"/>
                    <a:pt x="7083" y="656"/>
                  </a:cubicBezTo>
                  <a:cubicBezTo>
                    <a:pt x="6503" y="741"/>
                    <a:pt x="5976" y="966"/>
                    <a:pt x="5453" y="1209"/>
                  </a:cubicBezTo>
                  <a:cubicBezTo>
                    <a:pt x="6220" y="1532"/>
                    <a:pt x="7014" y="1788"/>
                    <a:pt x="7833" y="1973"/>
                  </a:cubicBezTo>
                  <a:cubicBezTo>
                    <a:pt x="9267" y="2299"/>
                    <a:pt x="10736" y="2400"/>
                    <a:pt x="12208" y="2400"/>
                  </a:cubicBezTo>
                  <a:cubicBezTo>
                    <a:pt x="13248" y="2400"/>
                    <a:pt x="14290" y="2350"/>
                    <a:pt x="15321" y="2293"/>
                  </a:cubicBezTo>
                  <a:cubicBezTo>
                    <a:pt x="15323" y="2292"/>
                    <a:pt x="15325" y="2292"/>
                    <a:pt x="15327" y="2292"/>
                  </a:cubicBezTo>
                  <a:cubicBezTo>
                    <a:pt x="15427" y="2292"/>
                    <a:pt x="15424" y="2451"/>
                    <a:pt x="15321" y="2457"/>
                  </a:cubicBezTo>
                  <a:cubicBezTo>
                    <a:pt x="14393" y="2513"/>
                    <a:pt x="13470" y="2550"/>
                    <a:pt x="12555" y="2550"/>
                  </a:cubicBezTo>
                  <a:cubicBezTo>
                    <a:pt x="9995" y="2550"/>
                    <a:pt x="7505" y="2265"/>
                    <a:pt x="5173" y="1341"/>
                  </a:cubicBezTo>
                  <a:cubicBezTo>
                    <a:pt x="4959" y="1440"/>
                    <a:pt x="4745" y="1539"/>
                    <a:pt x="4525" y="1624"/>
                  </a:cubicBezTo>
                  <a:cubicBezTo>
                    <a:pt x="4439" y="1660"/>
                    <a:pt x="4347" y="1690"/>
                    <a:pt x="4258" y="1717"/>
                  </a:cubicBezTo>
                  <a:cubicBezTo>
                    <a:pt x="4841" y="2009"/>
                    <a:pt x="5440" y="2259"/>
                    <a:pt x="6055" y="2463"/>
                  </a:cubicBezTo>
                  <a:cubicBezTo>
                    <a:pt x="8076" y="3138"/>
                    <a:pt x="10215" y="3372"/>
                    <a:pt x="12337" y="3372"/>
                  </a:cubicBezTo>
                  <a:cubicBezTo>
                    <a:pt x="12369" y="3372"/>
                    <a:pt x="12401" y="3372"/>
                    <a:pt x="12433" y="3372"/>
                  </a:cubicBezTo>
                  <a:cubicBezTo>
                    <a:pt x="13461" y="3369"/>
                    <a:pt x="14534" y="3340"/>
                    <a:pt x="15604" y="3253"/>
                  </a:cubicBezTo>
                  <a:lnTo>
                    <a:pt x="15604" y="3253"/>
                  </a:lnTo>
                  <a:cubicBezTo>
                    <a:pt x="15535" y="3376"/>
                    <a:pt x="15463" y="3498"/>
                    <a:pt x="15387" y="3616"/>
                  </a:cubicBezTo>
                  <a:cubicBezTo>
                    <a:pt x="14327" y="3708"/>
                    <a:pt x="13266" y="3741"/>
                    <a:pt x="12266" y="3758"/>
                  </a:cubicBezTo>
                  <a:cubicBezTo>
                    <a:pt x="12118" y="3760"/>
                    <a:pt x="11970" y="3762"/>
                    <a:pt x="11822" y="3762"/>
                  </a:cubicBezTo>
                  <a:cubicBezTo>
                    <a:pt x="9700" y="3762"/>
                    <a:pt x="7552" y="3491"/>
                    <a:pt x="5549" y="2776"/>
                  </a:cubicBezTo>
                  <a:cubicBezTo>
                    <a:pt x="4894" y="2542"/>
                    <a:pt x="4218" y="2236"/>
                    <a:pt x="3557" y="1871"/>
                  </a:cubicBezTo>
                  <a:cubicBezTo>
                    <a:pt x="3429" y="1886"/>
                    <a:pt x="3301" y="1893"/>
                    <a:pt x="3174" y="1893"/>
                  </a:cubicBezTo>
                  <a:cubicBezTo>
                    <a:pt x="2683" y="1893"/>
                    <a:pt x="2195" y="1779"/>
                    <a:pt x="1733" y="1528"/>
                  </a:cubicBezTo>
                  <a:cubicBezTo>
                    <a:pt x="1057" y="1159"/>
                    <a:pt x="488" y="603"/>
                    <a:pt x="1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296325" y="3420900"/>
              <a:ext cx="3900" cy="4225"/>
            </a:xfrm>
            <a:custGeom>
              <a:avLst/>
              <a:gdLst/>
              <a:ahLst/>
              <a:cxnLst/>
              <a:rect l="l" t="t" r="r" b="b"/>
              <a:pathLst>
                <a:path w="156" h="169" extrusionOk="0">
                  <a:moveTo>
                    <a:pt x="155" y="169"/>
                  </a:moveTo>
                  <a:cubicBezTo>
                    <a:pt x="103" y="113"/>
                    <a:pt x="53" y="57"/>
                    <a:pt x="0" y="0"/>
                  </a:cubicBezTo>
                  <a:cubicBezTo>
                    <a:pt x="53" y="57"/>
                    <a:pt x="103" y="113"/>
                    <a:pt x="155" y="169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246625" y="3322050"/>
              <a:ext cx="425" cy="1675"/>
            </a:xfrm>
            <a:custGeom>
              <a:avLst/>
              <a:gdLst/>
              <a:ahLst/>
              <a:cxnLst/>
              <a:rect l="l" t="t" r="r" b="b"/>
              <a:pathLst>
                <a:path w="17" h="67" extrusionOk="0">
                  <a:moveTo>
                    <a:pt x="17" y="67"/>
                  </a:moveTo>
                  <a:cubicBezTo>
                    <a:pt x="10" y="43"/>
                    <a:pt x="6" y="23"/>
                    <a:pt x="0" y="0"/>
                  </a:cubicBezTo>
                  <a:cubicBezTo>
                    <a:pt x="6" y="23"/>
                    <a:pt x="10" y="43"/>
                    <a:pt x="17" y="67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42650" y="3257100"/>
              <a:ext cx="107525" cy="92700"/>
            </a:xfrm>
            <a:custGeom>
              <a:avLst/>
              <a:gdLst/>
              <a:ahLst/>
              <a:cxnLst/>
              <a:rect l="l" t="t" r="r" b="b"/>
              <a:pathLst>
                <a:path w="4301" h="3708" extrusionOk="0">
                  <a:moveTo>
                    <a:pt x="53" y="1"/>
                  </a:moveTo>
                  <a:cubicBezTo>
                    <a:pt x="21" y="280"/>
                    <a:pt x="4" y="566"/>
                    <a:pt x="1" y="856"/>
                  </a:cubicBezTo>
                  <a:cubicBezTo>
                    <a:pt x="989" y="2019"/>
                    <a:pt x="2273" y="2984"/>
                    <a:pt x="3600" y="3708"/>
                  </a:cubicBezTo>
                  <a:cubicBezTo>
                    <a:pt x="3834" y="3682"/>
                    <a:pt x="4071" y="3629"/>
                    <a:pt x="4301" y="3554"/>
                  </a:cubicBezTo>
                  <a:cubicBezTo>
                    <a:pt x="3214" y="3010"/>
                    <a:pt x="2200" y="2318"/>
                    <a:pt x="1317" y="1489"/>
                  </a:cubicBezTo>
                  <a:cubicBezTo>
                    <a:pt x="820" y="1018"/>
                    <a:pt x="413" y="521"/>
                    <a:pt x="53" y="1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332625" y="3345925"/>
              <a:ext cx="301225" cy="51150"/>
            </a:xfrm>
            <a:custGeom>
              <a:avLst/>
              <a:gdLst/>
              <a:ahLst/>
              <a:cxnLst/>
              <a:rect l="l" t="t" r="r" b="b"/>
              <a:pathLst>
                <a:path w="12049" h="2046" extrusionOk="0">
                  <a:moveTo>
                    <a:pt x="702" y="1"/>
                  </a:moveTo>
                  <a:cubicBezTo>
                    <a:pt x="472" y="76"/>
                    <a:pt x="235" y="129"/>
                    <a:pt x="1" y="155"/>
                  </a:cubicBezTo>
                  <a:cubicBezTo>
                    <a:pt x="662" y="520"/>
                    <a:pt x="1338" y="826"/>
                    <a:pt x="1993" y="1060"/>
                  </a:cubicBezTo>
                  <a:cubicBezTo>
                    <a:pt x="3996" y="1775"/>
                    <a:pt x="6144" y="2046"/>
                    <a:pt x="8266" y="2046"/>
                  </a:cubicBezTo>
                  <a:cubicBezTo>
                    <a:pt x="8414" y="2046"/>
                    <a:pt x="8562" y="2044"/>
                    <a:pt x="8710" y="2042"/>
                  </a:cubicBezTo>
                  <a:cubicBezTo>
                    <a:pt x="9710" y="2025"/>
                    <a:pt x="10771" y="1992"/>
                    <a:pt x="11831" y="1900"/>
                  </a:cubicBezTo>
                  <a:cubicBezTo>
                    <a:pt x="11907" y="1782"/>
                    <a:pt x="11979" y="1660"/>
                    <a:pt x="12048" y="1537"/>
                  </a:cubicBezTo>
                  <a:lnTo>
                    <a:pt x="12048" y="1537"/>
                  </a:lnTo>
                  <a:cubicBezTo>
                    <a:pt x="10978" y="1624"/>
                    <a:pt x="9905" y="1653"/>
                    <a:pt x="8877" y="1656"/>
                  </a:cubicBezTo>
                  <a:cubicBezTo>
                    <a:pt x="8845" y="1656"/>
                    <a:pt x="8813" y="1656"/>
                    <a:pt x="8781" y="1656"/>
                  </a:cubicBezTo>
                  <a:cubicBezTo>
                    <a:pt x="6659" y="1656"/>
                    <a:pt x="4520" y="1422"/>
                    <a:pt x="2499" y="747"/>
                  </a:cubicBezTo>
                  <a:cubicBezTo>
                    <a:pt x="1884" y="543"/>
                    <a:pt x="1285" y="293"/>
                    <a:pt x="702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247025" y="3323700"/>
              <a:ext cx="2075" cy="8325"/>
            </a:xfrm>
            <a:custGeom>
              <a:avLst/>
              <a:gdLst/>
              <a:ahLst/>
              <a:cxnLst/>
              <a:rect l="l" t="t" r="r" b="b"/>
              <a:pathLst>
                <a:path w="83" h="333" extrusionOk="0">
                  <a:moveTo>
                    <a:pt x="1" y="1"/>
                  </a:moveTo>
                  <a:cubicBezTo>
                    <a:pt x="2" y="8"/>
                    <a:pt x="4" y="15"/>
                    <a:pt x="5" y="22"/>
                  </a:cubicBezTo>
                  <a:lnTo>
                    <a:pt x="5" y="22"/>
                  </a:lnTo>
                  <a:cubicBezTo>
                    <a:pt x="4" y="15"/>
                    <a:pt x="2" y="8"/>
                    <a:pt x="1" y="1"/>
                  </a:cubicBezTo>
                  <a:close/>
                  <a:moveTo>
                    <a:pt x="5" y="22"/>
                  </a:moveTo>
                  <a:cubicBezTo>
                    <a:pt x="27" y="124"/>
                    <a:pt x="48" y="228"/>
                    <a:pt x="73" y="326"/>
                  </a:cubicBezTo>
                  <a:cubicBezTo>
                    <a:pt x="76" y="329"/>
                    <a:pt x="80" y="329"/>
                    <a:pt x="83" y="332"/>
                  </a:cubicBezTo>
                  <a:cubicBezTo>
                    <a:pt x="58" y="228"/>
                    <a:pt x="28" y="126"/>
                    <a:pt x="5" y="22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246625" y="3321875"/>
              <a:ext cx="25" cy="200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246625" y="3321875"/>
              <a:ext cx="370100" cy="101225"/>
            </a:xfrm>
            <a:custGeom>
              <a:avLst/>
              <a:gdLst/>
              <a:ahLst/>
              <a:cxnLst/>
              <a:rect l="l" t="t" r="r" b="b"/>
              <a:pathLst>
                <a:path w="14804" h="4049" extrusionOk="0">
                  <a:moveTo>
                    <a:pt x="0" y="1"/>
                  </a:moveTo>
                  <a:lnTo>
                    <a:pt x="0" y="7"/>
                  </a:lnTo>
                  <a:cubicBezTo>
                    <a:pt x="6" y="30"/>
                    <a:pt x="10" y="50"/>
                    <a:pt x="17" y="74"/>
                  </a:cubicBezTo>
                  <a:cubicBezTo>
                    <a:pt x="40" y="185"/>
                    <a:pt x="72" y="294"/>
                    <a:pt x="99" y="405"/>
                  </a:cubicBezTo>
                  <a:cubicBezTo>
                    <a:pt x="3543" y="2259"/>
                    <a:pt x="7302" y="3468"/>
                    <a:pt x="11211" y="3879"/>
                  </a:cubicBezTo>
                  <a:cubicBezTo>
                    <a:pt x="11847" y="3944"/>
                    <a:pt x="13131" y="4048"/>
                    <a:pt x="13658" y="4048"/>
                  </a:cubicBezTo>
                  <a:cubicBezTo>
                    <a:pt x="13753" y="4048"/>
                    <a:pt x="13823" y="4045"/>
                    <a:pt x="13861" y="4037"/>
                  </a:cubicBezTo>
                  <a:cubicBezTo>
                    <a:pt x="14030" y="4037"/>
                    <a:pt x="14201" y="4034"/>
                    <a:pt x="14369" y="4034"/>
                  </a:cubicBezTo>
                  <a:cubicBezTo>
                    <a:pt x="14524" y="3870"/>
                    <a:pt x="14665" y="3695"/>
                    <a:pt x="14803" y="3520"/>
                  </a:cubicBezTo>
                  <a:lnTo>
                    <a:pt x="14803" y="3520"/>
                  </a:lnTo>
                  <a:cubicBezTo>
                    <a:pt x="14469" y="3537"/>
                    <a:pt x="14135" y="3545"/>
                    <a:pt x="13799" y="3545"/>
                  </a:cubicBezTo>
                  <a:cubicBezTo>
                    <a:pt x="12879" y="3545"/>
                    <a:pt x="11957" y="3486"/>
                    <a:pt x="11047" y="3392"/>
                  </a:cubicBezTo>
                  <a:cubicBezTo>
                    <a:pt x="7184" y="2997"/>
                    <a:pt x="3418" y="1832"/>
                    <a:pt x="0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150" y="3071725"/>
              <a:ext cx="244025" cy="83350"/>
            </a:xfrm>
            <a:custGeom>
              <a:avLst/>
              <a:gdLst/>
              <a:ahLst/>
              <a:cxnLst/>
              <a:rect l="l" t="t" r="r" b="b"/>
              <a:pathLst>
                <a:path w="9761" h="3334" extrusionOk="0">
                  <a:moveTo>
                    <a:pt x="1960" y="1739"/>
                  </a:moveTo>
                  <a:lnTo>
                    <a:pt x="1960" y="1739"/>
                  </a:lnTo>
                  <a:cubicBezTo>
                    <a:pt x="2029" y="1758"/>
                    <a:pt x="2089" y="1775"/>
                    <a:pt x="2142" y="1795"/>
                  </a:cubicBezTo>
                  <a:cubicBezTo>
                    <a:pt x="3155" y="2134"/>
                    <a:pt x="4163" y="2500"/>
                    <a:pt x="5190" y="2805"/>
                  </a:cubicBezTo>
                  <a:cubicBezTo>
                    <a:pt x="5279" y="2832"/>
                    <a:pt x="5374" y="2855"/>
                    <a:pt x="5470" y="2878"/>
                  </a:cubicBezTo>
                  <a:cubicBezTo>
                    <a:pt x="5190" y="2845"/>
                    <a:pt x="4914" y="2796"/>
                    <a:pt x="4643" y="2740"/>
                  </a:cubicBezTo>
                  <a:cubicBezTo>
                    <a:pt x="3669" y="2536"/>
                    <a:pt x="2797" y="2177"/>
                    <a:pt x="1960" y="1739"/>
                  </a:cubicBezTo>
                  <a:close/>
                  <a:moveTo>
                    <a:pt x="4347" y="0"/>
                  </a:moveTo>
                  <a:cubicBezTo>
                    <a:pt x="4236" y="0"/>
                    <a:pt x="4123" y="7"/>
                    <a:pt x="4011" y="10"/>
                  </a:cubicBezTo>
                  <a:cubicBezTo>
                    <a:pt x="4031" y="44"/>
                    <a:pt x="4064" y="67"/>
                    <a:pt x="4113" y="73"/>
                  </a:cubicBezTo>
                  <a:cubicBezTo>
                    <a:pt x="4571" y="138"/>
                    <a:pt x="5009" y="208"/>
                    <a:pt x="5441" y="383"/>
                  </a:cubicBezTo>
                  <a:cubicBezTo>
                    <a:pt x="5582" y="442"/>
                    <a:pt x="5941" y="530"/>
                    <a:pt x="5895" y="761"/>
                  </a:cubicBezTo>
                  <a:cubicBezTo>
                    <a:pt x="5868" y="886"/>
                    <a:pt x="5421" y="1044"/>
                    <a:pt x="5312" y="1077"/>
                  </a:cubicBezTo>
                  <a:cubicBezTo>
                    <a:pt x="5155" y="1123"/>
                    <a:pt x="5000" y="1144"/>
                    <a:pt x="4848" y="1144"/>
                  </a:cubicBezTo>
                  <a:cubicBezTo>
                    <a:pt x="4218" y="1144"/>
                    <a:pt x="3645" y="782"/>
                    <a:pt x="3215" y="310"/>
                  </a:cubicBezTo>
                  <a:cubicBezTo>
                    <a:pt x="3359" y="231"/>
                    <a:pt x="3498" y="138"/>
                    <a:pt x="3630" y="33"/>
                  </a:cubicBezTo>
                  <a:lnTo>
                    <a:pt x="3630" y="33"/>
                  </a:lnTo>
                  <a:cubicBezTo>
                    <a:pt x="2309" y="149"/>
                    <a:pt x="1075" y="564"/>
                    <a:pt x="1" y="1219"/>
                  </a:cubicBezTo>
                  <a:cubicBezTo>
                    <a:pt x="1845" y="2496"/>
                    <a:pt x="4183" y="3333"/>
                    <a:pt x="6343" y="3333"/>
                  </a:cubicBezTo>
                  <a:cubicBezTo>
                    <a:pt x="6428" y="3333"/>
                    <a:pt x="6512" y="3332"/>
                    <a:pt x="6596" y="3329"/>
                  </a:cubicBezTo>
                  <a:cubicBezTo>
                    <a:pt x="7722" y="3293"/>
                    <a:pt x="8983" y="3023"/>
                    <a:pt x="9701" y="2075"/>
                  </a:cubicBezTo>
                  <a:cubicBezTo>
                    <a:pt x="9724" y="2048"/>
                    <a:pt x="9740" y="2015"/>
                    <a:pt x="9760" y="1989"/>
                  </a:cubicBezTo>
                  <a:cubicBezTo>
                    <a:pt x="9672" y="1913"/>
                    <a:pt x="9582" y="1841"/>
                    <a:pt x="9494" y="1772"/>
                  </a:cubicBezTo>
                  <a:cubicBezTo>
                    <a:pt x="9184" y="2158"/>
                    <a:pt x="8746" y="2470"/>
                    <a:pt x="8278" y="2658"/>
                  </a:cubicBezTo>
                  <a:cubicBezTo>
                    <a:pt x="8591" y="2454"/>
                    <a:pt x="8851" y="2167"/>
                    <a:pt x="9023" y="1758"/>
                  </a:cubicBezTo>
                  <a:cubicBezTo>
                    <a:pt x="9062" y="1664"/>
                    <a:pt x="9085" y="1571"/>
                    <a:pt x="9102" y="1482"/>
                  </a:cubicBezTo>
                  <a:cubicBezTo>
                    <a:pt x="8377" y="982"/>
                    <a:pt x="7567" y="593"/>
                    <a:pt x="6705" y="340"/>
                  </a:cubicBezTo>
                  <a:lnTo>
                    <a:pt x="6705" y="340"/>
                  </a:lnTo>
                  <a:cubicBezTo>
                    <a:pt x="6942" y="899"/>
                    <a:pt x="6619" y="1588"/>
                    <a:pt x="5958" y="1600"/>
                  </a:cubicBezTo>
                  <a:cubicBezTo>
                    <a:pt x="6053" y="1548"/>
                    <a:pt x="6152" y="1486"/>
                    <a:pt x="6247" y="1413"/>
                  </a:cubicBezTo>
                  <a:cubicBezTo>
                    <a:pt x="6813" y="972"/>
                    <a:pt x="6836" y="597"/>
                    <a:pt x="6587" y="307"/>
                  </a:cubicBezTo>
                  <a:cubicBezTo>
                    <a:pt x="5875" y="109"/>
                    <a:pt x="5125" y="0"/>
                    <a:pt x="4347" y="0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658925" y="3251750"/>
              <a:ext cx="1100" cy="7275"/>
            </a:xfrm>
            <a:custGeom>
              <a:avLst/>
              <a:gdLst/>
              <a:ahLst/>
              <a:cxnLst/>
              <a:rect l="l" t="t" r="r" b="b"/>
              <a:pathLst>
                <a:path w="44" h="291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99"/>
                    <a:pt x="27" y="195"/>
                    <a:pt x="36" y="291"/>
                  </a:cubicBezTo>
                  <a:lnTo>
                    <a:pt x="43" y="291"/>
                  </a:lnTo>
                  <a:cubicBezTo>
                    <a:pt x="33" y="195"/>
                    <a:pt x="13" y="99"/>
                    <a:pt x="1" y="1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278150" y="3143100"/>
              <a:ext cx="342775" cy="116325"/>
            </a:xfrm>
            <a:custGeom>
              <a:avLst/>
              <a:gdLst/>
              <a:ahLst/>
              <a:cxnLst/>
              <a:rect l="l" t="t" r="r" b="b"/>
              <a:pathLst>
                <a:path w="13711" h="4653" extrusionOk="0">
                  <a:moveTo>
                    <a:pt x="655" y="0"/>
                  </a:moveTo>
                  <a:cubicBezTo>
                    <a:pt x="421" y="271"/>
                    <a:pt x="201" y="553"/>
                    <a:pt x="0" y="850"/>
                  </a:cubicBezTo>
                  <a:cubicBezTo>
                    <a:pt x="642" y="1367"/>
                    <a:pt x="1347" y="1811"/>
                    <a:pt x="2005" y="2187"/>
                  </a:cubicBezTo>
                  <a:cubicBezTo>
                    <a:pt x="3506" y="3043"/>
                    <a:pt x="5146" y="3655"/>
                    <a:pt x="6829" y="4040"/>
                  </a:cubicBezTo>
                  <a:cubicBezTo>
                    <a:pt x="8756" y="4481"/>
                    <a:pt x="10738" y="4650"/>
                    <a:pt x="12714" y="4650"/>
                  </a:cubicBezTo>
                  <a:cubicBezTo>
                    <a:pt x="12790" y="4650"/>
                    <a:pt x="12867" y="4650"/>
                    <a:pt x="12943" y="4649"/>
                  </a:cubicBezTo>
                  <a:cubicBezTo>
                    <a:pt x="13094" y="4649"/>
                    <a:pt x="13252" y="4649"/>
                    <a:pt x="13417" y="4652"/>
                  </a:cubicBezTo>
                  <a:cubicBezTo>
                    <a:pt x="13474" y="4478"/>
                    <a:pt x="13523" y="4301"/>
                    <a:pt x="13562" y="4119"/>
                  </a:cubicBezTo>
                  <a:lnTo>
                    <a:pt x="13562" y="4119"/>
                  </a:lnTo>
                  <a:cubicBezTo>
                    <a:pt x="13398" y="4121"/>
                    <a:pt x="13235" y="4122"/>
                    <a:pt x="13071" y="4122"/>
                  </a:cubicBezTo>
                  <a:cubicBezTo>
                    <a:pt x="12737" y="4122"/>
                    <a:pt x="12404" y="4117"/>
                    <a:pt x="12071" y="4106"/>
                  </a:cubicBezTo>
                  <a:cubicBezTo>
                    <a:pt x="10246" y="4050"/>
                    <a:pt x="8422" y="3839"/>
                    <a:pt x="6651" y="3385"/>
                  </a:cubicBezTo>
                  <a:cubicBezTo>
                    <a:pt x="5680" y="3135"/>
                    <a:pt x="4731" y="2802"/>
                    <a:pt x="3813" y="2397"/>
                  </a:cubicBezTo>
                  <a:lnTo>
                    <a:pt x="3813" y="2397"/>
                  </a:lnTo>
                  <a:cubicBezTo>
                    <a:pt x="5143" y="2918"/>
                    <a:pt x="6529" y="3296"/>
                    <a:pt x="7938" y="3514"/>
                  </a:cubicBezTo>
                  <a:cubicBezTo>
                    <a:pt x="8947" y="3669"/>
                    <a:pt x="9966" y="3753"/>
                    <a:pt x="10985" y="3753"/>
                  </a:cubicBezTo>
                  <a:cubicBezTo>
                    <a:pt x="11795" y="3753"/>
                    <a:pt x="12605" y="3700"/>
                    <a:pt x="13410" y="3589"/>
                  </a:cubicBezTo>
                  <a:cubicBezTo>
                    <a:pt x="13466" y="3582"/>
                    <a:pt x="13556" y="3573"/>
                    <a:pt x="13658" y="3556"/>
                  </a:cubicBezTo>
                  <a:cubicBezTo>
                    <a:pt x="13681" y="3392"/>
                    <a:pt x="13700" y="3224"/>
                    <a:pt x="13711" y="3052"/>
                  </a:cubicBezTo>
                  <a:lnTo>
                    <a:pt x="13711" y="3052"/>
                  </a:lnTo>
                  <a:cubicBezTo>
                    <a:pt x="12606" y="3180"/>
                    <a:pt x="11452" y="3207"/>
                    <a:pt x="11094" y="3207"/>
                  </a:cubicBezTo>
                  <a:cubicBezTo>
                    <a:pt x="11073" y="3207"/>
                    <a:pt x="11055" y="3207"/>
                    <a:pt x="11040" y="3207"/>
                  </a:cubicBezTo>
                  <a:cubicBezTo>
                    <a:pt x="9476" y="3181"/>
                    <a:pt x="7918" y="2960"/>
                    <a:pt x="6404" y="2565"/>
                  </a:cubicBezTo>
                  <a:cubicBezTo>
                    <a:pt x="4892" y="2167"/>
                    <a:pt x="3438" y="1590"/>
                    <a:pt x="2061" y="847"/>
                  </a:cubicBezTo>
                  <a:cubicBezTo>
                    <a:pt x="1581" y="590"/>
                    <a:pt x="1113" y="300"/>
                    <a:pt x="655" y="0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50350" y="3214775"/>
              <a:ext cx="3325" cy="10900"/>
            </a:xfrm>
            <a:custGeom>
              <a:avLst/>
              <a:gdLst/>
              <a:ahLst/>
              <a:cxnLst/>
              <a:rect l="l" t="t" r="r" b="b"/>
              <a:pathLst>
                <a:path w="133" h="436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42"/>
                    <a:pt x="90" y="291"/>
                    <a:pt x="130" y="436"/>
                  </a:cubicBezTo>
                  <a:lnTo>
                    <a:pt x="133" y="436"/>
                  </a:lnTo>
                  <a:cubicBezTo>
                    <a:pt x="93" y="288"/>
                    <a:pt x="51" y="142"/>
                    <a:pt x="1" y="1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613575" y="3245000"/>
              <a:ext cx="46275" cy="14700"/>
            </a:xfrm>
            <a:custGeom>
              <a:avLst/>
              <a:gdLst/>
              <a:ahLst/>
              <a:cxnLst/>
              <a:rect l="l" t="t" r="r" b="b"/>
              <a:pathLst>
                <a:path w="1851" h="588" extrusionOk="0">
                  <a:moveTo>
                    <a:pt x="1775" y="0"/>
                  </a:moveTo>
                  <a:cubicBezTo>
                    <a:pt x="1666" y="3"/>
                    <a:pt x="1554" y="7"/>
                    <a:pt x="1443" y="14"/>
                  </a:cubicBezTo>
                  <a:cubicBezTo>
                    <a:pt x="1008" y="30"/>
                    <a:pt x="576" y="40"/>
                    <a:pt x="145" y="43"/>
                  </a:cubicBezTo>
                  <a:cubicBezTo>
                    <a:pt x="106" y="225"/>
                    <a:pt x="57" y="402"/>
                    <a:pt x="0" y="576"/>
                  </a:cubicBezTo>
                  <a:cubicBezTo>
                    <a:pt x="300" y="580"/>
                    <a:pt x="616" y="587"/>
                    <a:pt x="939" y="587"/>
                  </a:cubicBezTo>
                  <a:cubicBezTo>
                    <a:pt x="1239" y="587"/>
                    <a:pt x="1545" y="581"/>
                    <a:pt x="1850" y="561"/>
                  </a:cubicBezTo>
                  <a:cubicBezTo>
                    <a:pt x="1841" y="465"/>
                    <a:pt x="1827" y="369"/>
                    <a:pt x="1815" y="271"/>
                  </a:cubicBezTo>
                  <a:cubicBezTo>
                    <a:pt x="1801" y="181"/>
                    <a:pt x="1791" y="90"/>
                    <a:pt x="1775" y="0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619575" y="3214775"/>
              <a:ext cx="34025" cy="17250"/>
            </a:xfrm>
            <a:custGeom>
              <a:avLst/>
              <a:gdLst/>
              <a:ahLst/>
              <a:cxnLst/>
              <a:rect l="l" t="t" r="r" b="b"/>
              <a:pathLst>
                <a:path w="1361" h="690" extrusionOk="0">
                  <a:moveTo>
                    <a:pt x="1232" y="1"/>
                  </a:moveTo>
                  <a:cubicBezTo>
                    <a:pt x="876" y="80"/>
                    <a:pt x="468" y="139"/>
                    <a:pt x="54" y="185"/>
                  </a:cubicBezTo>
                  <a:cubicBezTo>
                    <a:pt x="43" y="357"/>
                    <a:pt x="24" y="525"/>
                    <a:pt x="1" y="689"/>
                  </a:cubicBezTo>
                  <a:cubicBezTo>
                    <a:pt x="336" y="647"/>
                    <a:pt x="864" y="571"/>
                    <a:pt x="1361" y="436"/>
                  </a:cubicBezTo>
                  <a:cubicBezTo>
                    <a:pt x="1321" y="291"/>
                    <a:pt x="1278" y="142"/>
                    <a:pt x="1232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284650" y="3406825"/>
              <a:ext cx="675" cy="950"/>
            </a:xfrm>
            <a:custGeom>
              <a:avLst/>
              <a:gdLst/>
              <a:ahLst/>
              <a:cxnLst/>
              <a:rect l="l" t="t" r="r" b="b"/>
              <a:pathLst>
                <a:path w="27" h="38" extrusionOk="0">
                  <a:moveTo>
                    <a:pt x="0" y="1"/>
                  </a:moveTo>
                  <a:cubicBezTo>
                    <a:pt x="5" y="11"/>
                    <a:pt x="14" y="19"/>
                    <a:pt x="21" y="28"/>
                  </a:cubicBezTo>
                  <a:lnTo>
                    <a:pt x="21" y="28"/>
                  </a:lnTo>
                  <a:cubicBezTo>
                    <a:pt x="16" y="20"/>
                    <a:pt x="10" y="11"/>
                    <a:pt x="3" y="4"/>
                  </a:cubicBezTo>
                  <a:lnTo>
                    <a:pt x="0" y="1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cubicBezTo>
                    <a:pt x="23" y="31"/>
                    <a:pt x="25" y="34"/>
                    <a:pt x="26" y="37"/>
                  </a:cubicBezTo>
                  <a:cubicBezTo>
                    <a:pt x="25" y="34"/>
                    <a:pt x="23" y="31"/>
                    <a:pt x="21" y="28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00200" y="3425100"/>
              <a:ext cx="3875" cy="3825"/>
            </a:xfrm>
            <a:custGeom>
              <a:avLst/>
              <a:gdLst/>
              <a:ahLst/>
              <a:cxnLst/>
              <a:rect l="l" t="t" r="r" b="b"/>
              <a:pathLst>
                <a:path w="155" h="153" extrusionOk="0">
                  <a:moveTo>
                    <a:pt x="0" y="1"/>
                  </a:moveTo>
                  <a:cubicBezTo>
                    <a:pt x="10" y="11"/>
                    <a:pt x="20" y="21"/>
                    <a:pt x="30" y="32"/>
                  </a:cubicBezTo>
                  <a:lnTo>
                    <a:pt x="30" y="32"/>
                  </a:lnTo>
                  <a:cubicBezTo>
                    <a:pt x="20" y="21"/>
                    <a:pt x="10" y="11"/>
                    <a:pt x="0" y="1"/>
                  </a:cubicBezTo>
                  <a:close/>
                  <a:moveTo>
                    <a:pt x="30" y="32"/>
                  </a:moveTo>
                  <a:lnTo>
                    <a:pt x="30" y="32"/>
                  </a:lnTo>
                  <a:cubicBezTo>
                    <a:pt x="66" y="69"/>
                    <a:pt x="100" y="110"/>
                    <a:pt x="138" y="145"/>
                  </a:cubicBezTo>
                  <a:cubicBezTo>
                    <a:pt x="142" y="148"/>
                    <a:pt x="149" y="152"/>
                    <a:pt x="155" y="152"/>
                  </a:cubicBezTo>
                  <a:cubicBezTo>
                    <a:pt x="116" y="112"/>
                    <a:pt x="72" y="73"/>
                    <a:pt x="30" y="32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88100" y="3411125"/>
              <a:ext cx="8250" cy="9800"/>
            </a:xfrm>
            <a:custGeom>
              <a:avLst/>
              <a:gdLst/>
              <a:ahLst/>
              <a:cxnLst/>
              <a:rect l="l" t="t" r="r" b="b"/>
              <a:pathLst>
                <a:path w="330" h="392" extrusionOk="0">
                  <a:moveTo>
                    <a:pt x="329" y="391"/>
                  </a:moveTo>
                  <a:cubicBezTo>
                    <a:pt x="218" y="267"/>
                    <a:pt x="106" y="135"/>
                    <a:pt x="0" y="0"/>
                  </a:cubicBezTo>
                  <a:cubicBezTo>
                    <a:pt x="106" y="135"/>
                    <a:pt x="218" y="267"/>
                    <a:pt x="329" y="391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284725" y="3406900"/>
              <a:ext cx="274700" cy="64000"/>
            </a:xfrm>
            <a:custGeom>
              <a:avLst/>
              <a:gdLst/>
              <a:ahLst/>
              <a:cxnLst/>
              <a:rect l="l" t="t" r="r" b="b"/>
              <a:pathLst>
                <a:path w="10988" h="2560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1"/>
                    <a:pt x="17" y="24"/>
                    <a:pt x="23" y="34"/>
                  </a:cubicBezTo>
                  <a:cubicBezTo>
                    <a:pt x="60" y="80"/>
                    <a:pt x="99" y="123"/>
                    <a:pt x="135" y="169"/>
                  </a:cubicBezTo>
                  <a:cubicBezTo>
                    <a:pt x="241" y="304"/>
                    <a:pt x="353" y="436"/>
                    <a:pt x="464" y="560"/>
                  </a:cubicBezTo>
                  <a:cubicBezTo>
                    <a:pt x="517" y="617"/>
                    <a:pt x="567" y="673"/>
                    <a:pt x="619" y="729"/>
                  </a:cubicBezTo>
                  <a:cubicBezTo>
                    <a:pt x="669" y="782"/>
                    <a:pt x="725" y="831"/>
                    <a:pt x="774" y="880"/>
                  </a:cubicBezTo>
                  <a:cubicBezTo>
                    <a:pt x="2055" y="1414"/>
                    <a:pt x="3405" y="1789"/>
                    <a:pt x="4775" y="2029"/>
                  </a:cubicBezTo>
                  <a:cubicBezTo>
                    <a:pt x="6167" y="2276"/>
                    <a:pt x="7580" y="2411"/>
                    <a:pt x="8992" y="2493"/>
                  </a:cubicBezTo>
                  <a:cubicBezTo>
                    <a:pt x="9368" y="2516"/>
                    <a:pt x="9779" y="2543"/>
                    <a:pt x="10208" y="2560"/>
                  </a:cubicBezTo>
                  <a:cubicBezTo>
                    <a:pt x="10474" y="2437"/>
                    <a:pt x="10734" y="2299"/>
                    <a:pt x="10988" y="2148"/>
                  </a:cubicBezTo>
                  <a:lnTo>
                    <a:pt x="10576" y="2148"/>
                  </a:lnTo>
                  <a:cubicBezTo>
                    <a:pt x="9602" y="2131"/>
                    <a:pt x="8627" y="2052"/>
                    <a:pt x="7659" y="1957"/>
                  </a:cubicBezTo>
                  <a:cubicBezTo>
                    <a:pt x="5634" y="1756"/>
                    <a:pt x="3605" y="1423"/>
                    <a:pt x="1683" y="732"/>
                  </a:cubicBezTo>
                  <a:cubicBezTo>
                    <a:pt x="1107" y="525"/>
                    <a:pt x="547" y="278"/>
                    <a:pt x="0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44800" y="3213800"/>
              <a:ext cx="334050" cy="122775"/>
            </a:xfrm>
            <a:custGeom>
              <a:avLst/>
              <a:gdLst/>
              <a:ahLst/>
              <a:cxnLst/>
              <a:rect l="l" t="t" r="r" b="b"/>
              <a:pathLst>
                <a:path w="13362" h="4911" extrusionOk="0">
                  <a:moveTo>
                    <a:pt x="356" y="0"/>
                  </a:moveTo>
                  <a:cubicBezTo>
                    <a:pt x="195" y="475"/>
                    <a:pt x="73" y="969"/>
                    <a:pt x="0" y="1476"/>
                  </a:cubicBezTo>
                  <a:cubicBezTo>
                    <a:pt x="626" y="2081"/>
                    <a:pt x="1284" y="2648"/>
                    <a:pt x="1979" y="3161"/>
                  </a:cubicBezTo>
                  <a:cubicBezTo>
                    <a:pt x="2990" y="3909"/>
                    <a:pt x="4041" y="4479"/>
                    <a:pt x="5130" y="4910"/>
                  </a:cubicBezTo>
                  <a:cubicBezTo>
                    <a:pt x="5222" y="4867"/>
                    <a:pt x="5318" y="4821"/>
                    <a:pt x="5410" y="4778"/>
                  </a:cubicBezTo>
                  <a:cubicBezTo>
                    <a:pt x="4211" y="4278"/>
                    <a:pt x="3085" y="3616"/>
                    <a:pt x="2055" y="2803"/>
                  </a:cubicBezTo>
                  <a:cubicBezTo>
                    <a:pt x="1377" y="2269"/>
                    <a:pt x="748" y="1690"/>
                    <a:pt x="155" y="1081"/>
                  </a:cubicBezTo>
                  <a:lnTo>
                    <a:pt x="155" y="1081"/>
                  </a:lnTo>
                  <a:cubicBezTo>
                    <a:pt x="2305" y="2464"/>
                    <a:pt x="4649" y="3540"/>
                    <a:pt x="7040" y="4225"/>
                  </a:cubicBezTo>
                  <a:cubicBezTo>
                    <a:pt x="7089" y="4219"/>
                    <a:pt x="7135" y="4208"/>
                    <a:pt x="7185" y="4202"/>
                  </a:cubicBezTo>
                  <a:cubicBezTo>
                    <a:pt x="7382" y="4182"/>
                    <a:pt x="7578" y="4173"/>
                    <a:pt x="7775" y="4173"/>
                  </a:cubicBezTo>
                  <a:cubicBezTo>
                    <a:pt x="8482" y="4173"/>
                    <a:pt x="9191" y="4284"/>
                    <a:pt x="9892" y="4363"/>
                  </a:cubicBezTo>
                  <a:cubicBezTo>
                    <a:pt x="10305" y="4410"/>
                    <a:pt x="10724" y="4452"/>
                    <a:pt x="11143" y="4452"/>
                  </a:cubicBezTo>
                  <a:cubicBezTo>
                    <a:pt x="11161" y="4452"/>
                    <a:pt x="11180" y="4452"/>
                    <a:pt x="11199" y="4452"/>
                  </a:cubicBezTo>
                  <a:cubicBezTo>
                    <a:pt x="9417" y="4265"/>
                    <a:pt x="7659" y="3859"/>
                    <a:pt x="5977" y="3257"/>
                  </a:cubicBezTo>
                  <a:cubicBezTo>
                    <a:pt x="5360" y="3037"/>
                    <a:pt x="4765" y="2789"/>
                    <a:pt x="4185" y="2523"/>
                  </a:cubicBezTo>
                  <a:lnTo>
                    <a:pt x="4185" y="2523"/>
                  </a:lnTo>
                  <a:cubicBezTo>
                    <a:pt x="6072" y="3270"/>
                    <a:pt x="8027" y="3847"/>
                    <a:pt x="10036" y="4152"/>
                  </a:cubicBezTo>
                  <a:cubicBezTo>
                    <a:pt x="10708" y="4254"/>
                    <a:pt x="11399" y="4324"/>
                    <a:pt x="12104" y="4363"/>
                  </a:cubicBezTo>
                  <a:cubicBezTo>
                    <a:pt x="12226" y="4337"/>
                    <a:pt x="12344" y="4310"/>
                    <a:pt x="12466" y="4271"/>
                  </a:cubicBezTo>
                  <a:cubicBezTo>
                    <a:pt x="12792" y="4172"/>
                    <a:pt x="13092" y="4017"/>
                    <a:pt x="13361" y="3824"/>
                  </a:cubicBezTo>
                  <a:lnTo>
                    <a:pt x="13361" y="3824"/>
                  </a:lnTo>
                  <a:cubicBezTo>
                    <a:pt x="13208" y="3827"/>
                    <a:pt x="13054" y="3829"/>
                    <a:pt x="12899" y="3829"/>
                  </a:cubicBezTo>
                  <a:cubicBezTo>
                    <a:pt x="12255" y="3829"/>
                    <a:pt x="11603" y="3795"/>
                    <a:pt x="10942" y="3721"/>
                  </a:cubicBezTo>
                  <a:cubicBezTo>
                    <a:pt x="8788" y="3488"/>
                    <a:pt x="6684" y="2921"/>
                    <a:pt x="4659" y="2160"/>
                  </a:cubicBezTo>
                  <a:cubicBezTo>
                    <a:pt x="3547" y="1745"/>
                    <a:pt x="1380" y="1130"/>
                    <a:pt x="356" y="0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57125" y="332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73050" y="3333250"/>
              <a:ext cx="256350" cy="33525"/>
            </a:xfrm>
            <a:custGeom>
              <a:avLst/>
              <a:gdLst/>
              <a:ahLst/>
              <a:cxnLst/>
              <a:rect l="l" t="t" r="r" b="b"/>
              <a:pathLst>
                <a:path w="10254" h="1341" extrusionOk="0">
                  <a:moveTo>
                    <a:pt x="280" y="0"/>
                  </a:moveTo>
                  <a:cubicBezTo>
                    <a:pt x="188" y="43"/>
                    <a:pt x="92" y="89"/>
                    <a:pt x="0" y="132"/>
                  </a:cubicBezTo>
                  <a:cubicBezTo>
                    <a:pt x="2332" y="1056"/>
                    <a:pt x="4822" y="1341"/>
                    <a:pt x="7382" y="1341"/>
                  </a:cubicBezTo>
                  <a:cubicBezTo>
                    <a:pt x="8297" y="1341"/>
                    <a:pt x="9220" y="1304"/>
                    <a:pt x="10148" y="1248"/>
                  </a:cubicBezTo>
                  <a:cubicBezTo>
                    <a:pt x="10251" y="1242"/>
                    <a:pt x="10254" y="1083"/>
                    <a:pt x="10154" y="1083"/>
                  </a:cubicBezTo>
                  <a:cubicBezTo>
                    <a:pt x="10152" y="1083"/>
                    <a:pt x="10150" y="1083"/>
                    <a:pt x="10148" y="1084"/>
                  </a:cubicBezTo>
                  <a:cubicBezTo>
                    <a:pt x="9117" y="1141"/>
                    <a:pt x="8075" y="1191"/>
                    <a:pt x="7035" y="1191"/>
                  </a:cubicBezTo>
                  <a:cubicBezTo>
                    <a:pt x="5563" y="1191"/>
                    <a:pt x="4094" y="1090"/>
                    <a:pt x="2660" y="764"/>
                  </a:cubicBezTo>
                  <a:cubicBezTo>
                    <a:pt x="1841" y="579"/>
                    <a:pt x="1047" y="323"/>
                    <a:pt x="280" y="0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547400" y="3299825"/>
              <a:ext cx="112850" cy="23850"/>
            </a:xfrm>
            <a:custGeom>
              <a:avLst/>
              <a:gdLst/>
              <a:ahLst/>
              <a:cxnLst/>
              <a:rect l="l" t="t" r="r" b="b"/>
              <a:pathLst>
                <a:path w="4514" h="954" extrusionOk="0">
                  <a:moveTo>
                    <a:pt x="4514" y="0"/>
                  </a:moveTo>
                  <a:cubicBezTo>
                    <a:pt x="3454" y="228"/>
                    <a:pt x="2368" y="356"/>
                    <a:pt x="1257" y="383"/>
                  </a:cubicBezTo>
                  <a:cubicBezTo>
                    <a:pt x="988" y="576"/>
                    <a:pt x="688" y="731"/>
                    <a:pt x="362" y="830"/>
                  </a:cubicBezTo>
                  <a:cubicBezTo>
                    <a:pt x="240" y="869"/>
                    <a:pt x="122" y="896"/>
                    <a:pt x="0" y="922"/>
                  </a:cubicBezTo>
                  <a:cubicBezTo>
                    <a:pt x="382" y="943"/>
                    <a:pt x="767" y="954"/>
                    <a:pt x="1153" y="954"/>
                  </a:cubicBezTo>
                  <a:cubicBezTo>
                    <a:pt x="2244" y="954"/>
                    <a:pt x="3345" y="868"/>
                    <a:pt x="4425" y="675"/>
                  </a:cubicBezTo>
                  <a:cubicBezTo>
                    <a:pt x="4465" y="455"/>
                    <a:pt x="4494" y="228"/>
                    <a:pt x="4514" y="0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420775" y="3318125"/>
              <a:ext cx="236375" cy="22825"/>
            </a:xfrm>
            <a:custGeom>
              <a:avLst/>
              <a:gdLst/>
              <a:ahLst/>
              <a:cxnLst/>
              <a:rect l="l" t="t" r="r" b="b"/>
              <a:pathLst>
                <a:path w="9455" h="913" extrusionOk="0">
                  <a:moveTo>
                    <a:pt x="736" y="0"/>
                  </a:moveTo>
                  <a:cubicBezTo>
                    <a:pt x="539" y="0"/>
                    <a:pt x="343" y="9"/>
                    <a:pt x="146" y="29"/>
                  </a:cubicBezTo>
                  <a:cubicBezTo>
                    <a:pt x="96" y="35"/>
                    <a:pt x="50" y="46"/>
                    <a:pt x="1" y="52"/>
                  </a:cubicBezTo>
                  <a:cubicBezTo>
                    <a:pt x="156" y="98"/>
                    <a:pt x="310" y="144"/>
                    <a:pt x="468" y="187"/>
                  </a:cubicBezTo>
                  <a:cubicBezTo>
                    <a:pt x="2270" y="663"/>
                    <a:pt x="4127" y="912"/>
                    <a:pt x="5987" y="912"/>
                  </a:cubicBezTo>
                  <a:cubicBezTo>
                    <a:pt x="6920" y="912"/>
                    <a:pt x="7854" y="849"/>
                    <a:pt x="8782" y="721"/>
                  </a:cubicBezTo>
                  <a:cubicBezTo>
                    <a:pt x="8895" y="704"/>
                    <a:pt x="9092" y="674"/>
                    <a:pt x="9342" y="634"/>
                  </a:cubicBezTo>
                  <a:cubicBezTo>
                    <a:pt x="9385" y="476"/>
                    <a:pt x="9421" y="315"/>
                    <a:pt x="9454" y="151"/>
                  </a:cubicBezTo>
                  <a:lnTo>
                    <a:pt x="9454" y="151"/>
                  </a:lnTo>
                  <a:cubicBezTo>
                    <a:pt x="8418" y="315"/>
                    <a:pt x="7374" y="395"/>
                    <a:pt x="6326" y="395"/>
                  </a:cubicBezTo>
                  <a:cubicBezTo>
                    <a:pt x="6281" y="395"/>
                    <a:pt x="6236" y="394"/>
                    <a:pt x="6191" y="394"/>
                  </a:cubicBezTo>
                  <a:cubicBezTo>
                    <a:pt x="5512" y="388"/>
                    <a:pt x="4834" y="348"/>
                    <a:pt x="4160" y="279"/>
                  </a:cubicBezTo>
                  <a:cubicBezTo>
                    <a:pt x="4141" y="279"/>
                    <a:pt x="4122" y="279"/>
                    <a:pt x="4104" y="279"/>
                  </a:cubicBezTo>
                  <a:cubicBezTo>
                    <a:pt x="3685" y="279"/>
                    <a:pt x="3266" y="237"/>
                    <a:pt x="2853" y="190"/>
                  </a:cubicBezTo>
                  <a:cubicBezTo>
                    <a:pt x="2152" y="111"/>
                    <a:pt x="1443" y="0"/>
                    <a:pt x="736" y="0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308350" y="3116275"/>
              <a:ext cx="312825" cy="87400"/>
            </a:xfrm>
            <a:custGeom>
              <a:avLst/>
              <a:gdLst/>
              <a:ahLst/>
              <a:cxnLst/>
              <a:rect l="l" t="t" r="r" b="b"/>
              <a:pathLst>
                <a:path w="12513" h="3496" extrusionOk="0">
                  <a:moveTo>
                    <a:pt x="583" y="0"/>
                  </a:moveTo>
                  <a:cubicBezTo>
                    <a:pt x="382" y="158"/>
                    <a:pt x="188" y="326"/>
                    <a:pt x="0" y="500"/>
                  </a:cubicBezTo>
                  <a:cubicBezTo>
                    <a:pt x="590" y="859"/>
                    <a:pt x="1183" y="1208"/>
                    <a:pt x="1791" y="1524"/>
                  </a:cubicBezTo>
                  <a:cubicBezTo>
                    <a:pt x="3451" y="2387"/>
                    <a:pt x="5219" y="3062"/>
                    <a:pt x="7076" y="3339"/>
                  </a:cubicBezTo>
                  <a:cubicBezTo>
                    <a:pt x="7708" y="3434"/>
                    <a:pt x="8383" y="3496"/>
                    <a:pt x="9061" y="3496"/>
                  </a:cubicBezTo>
                  <a:cubicBezTo>
                    <a:pt x="10118" y="3496"/>
                    <a:pt x="11185" y="3346"/>
                    <a:pt x="12117" y="2937"/>
                  </a:cubicBezTo>
                  <a:cubicBezTo>
                    <a:pt x="12252" y="2877"/>
                    <a:pt x="12384" y="2805"/>
                    <a:pt x="12512" y="2722"/>
                  </a:cubicBezTo>
                  <a:cubicBezTo>
                    <a:pt x="12503" y="2512"/>
                    <a:pt x="12489" y="2301"/>
                    <a:pt x="12469" y="2087"/>
                  </a:cubicBezTo>
                  <a:cubicBezTo>
                    <a:pt x="11617" y="2624"/>
                    <a:pt x="10250" y="2789"/>
                    <a:pt x="9486" y="2818"/>
                  </a:cubicBezTo>
                  <a:cubicBezTo>
                    <a:pt x="9345" y="2824"/>
                    <a:pt x="9204" y="2827"/>
                    <a:pt x="9063" y="2827"/>
                  </a:cubicBezTo>
                  <a:cubicBezTo>
                    <a:pt x="7675" y="2827"/>
                    <a:pt x="6300" y="2554"/>
                    <a:pt x="4982" y="2120"/>
                  </a:cubicBezTo>
                  <a:cubicBezTo>
                    <a:pt x="3534" y="1640"/>
                    <a:pt x="2160" y="941"/>
                    <a:pt x="850" y="165"/>
                  </a:cubicBezTo>
                  <a:cubicBezTo>
                    <a:pt x="761" y="112"/>
                    <a:pt x="672" y="55"/>
                    <a:pt x="583" y="0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625675" y="3164675"/>
              <a:ext cx="1575" cy="2225"/>
            </a:xfrm>
            <a:custGeom>
              <a:avLst/>
              <a:gdLst/>
              <a:ahLst/>
              <a:cxnLst/>
              <a:rect l="l" t="t" r="r" b="b"/>
              <a:pathLst>
                <a:path w="63" h="89" extrusionOk="0">
                  <a:moveTo>
                    <a:pt x="3" y="0"/>
                  </a:moveTo>
                  <a:cubicBezTo>
                    <a:pt x="3" y="0"/>
                    <a:pt x="0" y="0"/>
                    <a:pt x="0" y="3"/>
                  </a:cubicBezTo>
                  <a:cubicBezTo>
                    <a:pt x="20" y="33"/>
                    <a:pt x="43" y="59"/>
                    <a:pt x="62" y="89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629800" y="3171100"/>
              <a:ext cx="2650" cy="4350"/>
            </a:xfrm>
            <a:custGeom>
              <a:avLst/>
              <a:gdLst/>
              <a:ahLst/>
              <a:cxnLst/>
              <a:rect l="l" t="t" r="r" b="b"/>
              <a:pathLst>
                <a:path w="106" h="174" extrusionOk="0">
                  <a:moveTo>
                    <a:pt x="0" y="0"/>
                  </a:moveTo>
                  <a:cubicBezTo>
                    <a:pt x="36" y="55"/>
                    <a:pt x="69" y="115"/>
                    <a:pt x="102" y="174"/>
                  </a:cubicBezTo>
                  <a:lnTo>
                    <a:pt x="105" y="171"/>
                  </a:lnTo>
                  <a:cubicBezTo>
                    <a:pt x="72" y="112"/>
                    <a:pt x="36" y="55"/>
                    <a:pt x="0" y="0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620075" y="3164750"/>
              <a:ext cx="12300" cy="19600"/>
            </a:xfrm>
            <a:custGeom>
              <a:avLst/>
              <a:gdLst/>
              <a:ahLst/>
              <a:cxnLst/>
              <a:rect l="l" t="t" r="r" b="b"/>
              <a:pathLst>
                <a:path w="492" h="784" extrusionOk="0">
                  <a:moveTo>
                    <a:pt x="224" y="0"/>
                  </a:moveTo>
                  <a:cubicBezTo>
                    <a:pt x="155" y="53"/>
                    <a:pt x="76" y="102"/>
                    <a:pt x="0" y="148"/>
                  </a:cubicBezTo>
                  <a:cubicBezTo>
                    <a:pt x="20" y="362"/>
                    <a:pt x="34" y="573"/>
                    <a:pt x="43" y="783"/>
                  </a:cubicBezTo>
                  <a:cubicBezTo>
                    <a:pt x="204" y="678"/>
                    <a:pt x="356" y="560"/>
                    <a:pt x="491" y="428"/>
                  </a:cubicBezTo>
                  <a:cubicBezTo>
                    <a:pt x="458" y="369"/>
                    <a:pt x="425" y="309"/>
                    <a:pt x="389" y="254"/>
                  </a:cubicBezTo>
                  <a:cubicBezTo>
                    <a:pt x="356" y="198"/>
                    <a:pt x="320" y="142"/>
                    <a:pt x="286" y="86"/>
                  </a:cubicBezTo>
                  <a:cubicBezTo>
                    <a:pt x="267" y="56"/>
                    <a:pt x="244" y="30"/>
                    <a:pt x="224" y="0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7387316" y="4029208"/>
            <a:ext cx="733069" cy="733069"/>
            <a:chOff x="5715100" y="2545000"/>
            <a:chExt cx="379750" cy="379750"/>
          </a:xfrm>
        </p:grpSpPr>
        <p:sp>
          <p:nvSpPr>
            <p:cNvPr id="136" name="Google Shape;136;p2"/>
            <p:cNvSpPr/>
            <p:nvPr/>
          </p:nvSpPr>
          <p:spPr>
            <a:xfrm>
              <a:off x="5715100" y="2545000"/>
              <a:ext cx="379750" cy="379750"/>
            </a:xfrm>
            <a:custGeom>
              <a:avLst/>
              <a:gdLst/>
              <a:ahLst/>
              <a:cxnLst/>
              <a:rect l="l" t="t" r="r" b="b"/>
              <a:pathLst>
                <a:path w="15190" h="15190" extrusionOk="0">
                  <a:moveTo>
                    <a:pt x="7597" y="0"/>
                  </a:moveTo>
                  <a:cubicBezTo>
                    <a:pt x="3402" y="0"/>
                    <a:pt x="1" y="3398"/>
                    <a:pt x="1" y="7593"/>
                  </a:cubicBezTo>
                  <a:cubicBezTo>
                    <a:pt x="1" y="11788"/>
                    <a:pt x="3402" y="15189"/>
                    <a:pt x="7597" y="15189"/>
                  </a:cubicBezTo>
                  <a:cubicBezTo>
                    <a:pt x="11792" y="15189"/>
                    <a:pt x="15190" y="11788"/>
                    <a:pt x="15190" y="7593"/>
                  </a:cubicBezTo>
                  <a:cubicBezTo>
                    <a:pt x="15190" y="3398"/>
                    <a:pt x="11792" y="0"/>
                    <a:pt x="7597" y="0"/>
                  </a:cubicBezTo>
                  <a:close/>
                </a:path>
              </a:pathLst>
            </a:custGeom>
            <a:solidFill>
              <a:srgbClr val="E4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940900" y="2714025"/>
              <a:ext cx="147025" cy="111450"/>
            </a:xfrm>
            <a:custGeom>
              <a:avLst/>
              <a:gdLst/>
              <a:ahLst/>
              <a:cxnLst/>
              <a:rect l="l" t="t" r="r" b="b"/>
              <a:pathLst>
                <a:path w="5881" h="4458" extrusionOk="0">
                  <a:moveTo>
                    <a:pt x="59" y="0"/>
                  </a:moveTo>
                  <a:cubicBezTo>
                    <a:pt x="0" y="0"/>
                    <a:pt x="11" y="66"/>
                    <a:pt x="109" y="140"/>
                  </a:cubicBezTo>
                  <a:cubicBezTo>
                    <a:pt x="395" y="358"/>
                    <a:pt x="666" y="585"/>
                    <a:pt x="936" y="822"/>
                  </a:cubicBezTo>
                  <a:cubicBezTo>
                    <a:pt x="1611" y="1418"/>
                    <a:pt x="2292" y="2004"/>
                    <a:pt x="2997" y="2561"/>
                  </a:cubicBezTo>
                  <a:cubicBezTo>
                    <a:pt x="3754" y="3157"/>
                    <a:pt x="4455" y="3865"/>
                    <a:pt x="5226" y="4457"/>
                  </a:cubicBezTo>
                  <a:cubicBezTo>
                    <a:pt x="5502" y="3953"/>
                    <a:pt x="5723" y="3417"/>
                    <a:pt x="5881" y="2850"/>
                  </a:cubicBezTo>
                  <a:cubicBezTo>
                    <a:pt x="4907" y="2449"/>
                    <a:pt x="3948" y="2011"/>
                    <a:pt x="3010" y="1533"/>
                  </a:cubicBezTo>
                  <a:cubicBezTo>
                    <a:pt x="2361" y="1201"/>
                    <a:pt x="1729" y="835"/>
                    <a:pt x="1084" y="496"/>
                  </a:cubicBezTo>
                  <a:cubicBezTo>
                    <a:pt x="774" y="332"/>
                    <a:pt x="458" y="180"/>
                    <a:pt x="142" y="25"/>
                  </a:cubicBezTo>
                  <a:cubicBezTo>
                    <a:pt x="107" y="8"/>
                    <a:pt x="79" y="0"/>
                    <a:pt x="5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715100" y="2589675"/>
              <a:ext cx="322800" cy="335075"/>
            </a:xfrm>
            <a:custGeom>
              <a:avLst/>
              <a:gdLst/>
              <a:ahLst/>
              <a:cxnLst/>
              <a:rect l="l" t="t" r="r" b="b"/>
              <a:pathLst>
                <a:path w="12912" h="13403" extrusionOk="0">
                  <a:moveTo>
                    <a:pt x="2704" y="1"/>
                  </a:moveTo>
                  <a:cubicBezTo>
                    <a:pt x="1054" y="1397"/>
                    <a:pt x="1" y="3478"/>
                    <a:pt x="1" y="5806"/>
                  </a:cubicBezTo>
                  <a:cubicBezTo>
                    <a:pt x="1" y="10001"/>
                    <a:pt x="3402" y="13402"/>
                    <a:pt x="7597" y="13402"/>
                  </a:cubicBezTo>
                  <a:cubicBezTo>
                    <a:pt x="7735" y="13402"/>
                    <a:pt x="7867" y="13392"/>
                    <a:pt x="8002" y="13382"/>
                  </a:cubicBezTo>
                  <a:cubicBezTo>
                    <a:pt x="7731" y="13227"/>
                    <a:pt x="7531" y="13010"/>
                    <a:pt x="7353" y="12727"/>
                  </a:cubicBezTo>
                  <a:cubicBezTo>
                    <a:pt x="7060" y="12259"/>
                    <a:pt x="6777" y="11792"/>
                    <a:pt x="6487" y="11325"/>
                  </a:cubicBezTo>
                  <a:cubicBezTo>
                    <a:pt x="6194" y="10851"/>
                    <a:pt x="5904" y="10380"/>
                    <a:pt x="5608" y="9909"/>
                  </a:cubicBezTo>
                  <a:cubicBezTo>
                    <a:pt x="5328" y="9468"/>
                    <a:pt x="5058" y="9016"/>
                    <a:pt x="4910" y="8512"/>
                  </a:cubicBezTo>
                  <a:cubicBezTo>
                    <a:pt x="4710" y="7848"/>
                    <a:pt x="4623" y="7565"/>
                    <a:pt x="4651" y="7565"/>
                  </a:cubicBezTo>
                  <a:lnTo>
                    <a:pt x="4651" y="7565"/>
                  </a:lnTo>
                  <a:cubicBezTo>
                    <a:pt x="4661" y="7565"/>
                    <a:pt x="4686" y="7600"/>
                    <a:pt x="4725" y="7666"/>
                  </a:cubicBezTo>
                  <a:cubicBezTo>
                    <a:pt x="5140" y="8368"/>
                    <a:pt x="6181" y="9658"/>
                    <a:pt x="6669" y="10310"/>
                  </a:cubicBezTo>
                  <a:cubicBezTo>
                    <a:pt x="7189" y="11009"/>
                    <a:pt x="8430" y="13056"/>
                    <a:pt x="8439" y="13307"/>
                  </a:cubicBezTo>
                  <a:cubicBezTo>
                    <a:pt x="8439" y="13323"/>
                    <a:pt x="8433" y="13336"/>
                    <a:pt x="8430" y="13349"/>
                  </a:cubicBezTo>
                  <a:cubicBezTo>
                    <a:pt x="8980" y="13287"/>
                    <a:pt x="9517" y="13168"/>
                    <a:pt x="10023" y="12997"/>
                  </a:cubicBezTo>
                  <a:cubicBezTo>
                    <a:pt x="9849" y="12605"/>
                    <a:pt x="9698" y="12200"/>
                    <a:pt x="9566" y="11788"/>
                  </a:cubicBezTo>
                  <a:cubicBezTo>
                    <a:pt x="9365" y="11159"/>
                    <a:pt x="9154" y="10534"/>
                    <a:pt x="8947" y="9909"/>
                  </a:cubicBezTo>
                  <a:cubicBezTo>
                    <a:pt x="8903" y="9782"/>
                    <a:pt x="8750" y="9373"/>
                    <a:pt x="8853" y="9373"/>
                  </a:cubicBezTo>
                  <a:cubicBezTo>
                    <a:pt x="8857" y="9373"/>
                    <a:pt x="8862" y="9373"/>
                    <a:pt x="8868" y="9375"/>
                  </a:cubicBezTo>
                  <a:cubicBezTo>
                    <a:pt x="9207" y="9480"/>
                    <a:pt x="9766" y="10030"/>
                    <a:pt x="10053" y="10225"/>
                  </a:cubicBezTo>
                  <a:cubicBezTo>
                    <a:pt x="10398" y="10465"/>
                    <a:pt x="10761" y="10682"/>
                    <a:pt x="11117" y="10910"/>
                  </a:cubicBezTo>
                  <a:cubicBezTo>
                    <a:pt x="11479" y="11140"/>
                    <a:pt x="11841" y="11374"/>
                    <a:pt x="12206" y="11597"/>
                  </a:cubicBezTo>
                  <a:cubicBezTo>
                    <a:pt x="12263" y="11634"/>
                    <a:pt x="12319" y="11670"/>
                    <a:pt x="12371" y="11706"/>
                  </a:cubicBezTo>
                  <a:cubicBezTo>
                    <a:pt x="12559" y="11555"/>
                    <a:pt x="12740" y="11397"/>
                    <a:pt x="12911" y="11226"/>
                  </a:cubicBezTo>
                  <a:cubicBezTo>
                    <a:pt x="12710" y="11021"/>
                    <a:pt x="12506" y="10820"/>
                    <a:pt x="12299" y="10620"/>
                  </a:cubicBezTo>
                  <a:cubicBezTo>
                    <a:pt x="11841" y="10182"/>
                    <a:pt x="11393" y="9731"/>
                    <a:pt x="10929" y="9299"/>
                  </a:cubicBezTo>
                  <a:cubicBezTo>
                    <a:pt x="10099" y="8532"/>
                    <a:pt x="9269" y="7788"/>
                    <a:pt x="8541" y="6919"/>
                  </a:cubicBezTo>
                  <a:cubicBezTo>
                    <a:pt x="7821" y="6056"/>
                    <a:pt x="7096" y="5193"/>
                    <a:pt x="6481" y="4252"/>
                  </a:cubicBezTo>
                  <a:cubicBezTo>
                    <a:pt x="6006" y="3534"/>
                    <a:pt x="5565" y="2974"/>
                    <a:pt x="5309" y="2707"/>
                  </a:cubicBezTo>
                  <a:cubicBezTo>
                    <a:pt x="5245" y="2642"/>
                    <a:pt x="5203" y="2613"/>
                    <a:pt x="5179" y="2613"/>
                  </a:cubicBezTo>
                  <a:cubicBezTo>
                    <a:pt x="4999" y="2613"/>
                    <a:pt x="5824" y="4265"/>
                    <a:pt x="6062" y="4904"/>
                  </a:cubicBezTo>
                  <a:cubicBezTo>
                    <a:pt x="6092" y="4979"/>
                    <a:pt x="6748" y="6056"/>
                    <a:pt x="7034" y="6520"/>
                  </a:cubicBezTo>
                  <a:cubicBezTo>
                    <a:pt x="7264" y="6892"/>
                    <a:pt x="7482" y="7268"/>
                    <a:pt x="7719" y="7634"/>
                  </a:cubicBezTo>
                  <a:cubicBezTo>
                    <a:pt x="7965" y="8012"/>
                    <a:pt x="8222" y="8384"/>
                    <a:pt x="8439" y="8779"/>
                  </a:cubicBezTo>
                  <a:cubicBezTo>
                    <a:pt x="8513" y="8912"/>
                    <a:pt x="8389" y="9067"/>
                    <a:pt x="8265" y="9067"/>
                  </a:cubicBezTo>
                  <a:cubicBezTo>
                    <a:pt x="8223" y="9067"/>
                    <a:pt x="8181" y="9049"/>
                    <a:pt x="8146" y="9006"/>
                  </a:cubicBezTo>
                  <a:cubicBezTo>
                    <a:pt x="7623" y="8338"/>
                    <a:pt x="7116" y="7660"/>
                    <a:pt x="6672" y="6935"/>
                  </a:cubicBezTo>
                  <a:cubicBezTo>
                    <a:pt x="6353" y="6415"/>
                    <a:pt x="5411" y="4640"/>
                    <a:pt x="5207" y="4301"/>
                  </a:cubicBezTo>
                  <a:cubicBezTo>
                    <a:pt x="4716" y="3478"/>
                    <a:pt x="4219" y="2655"/>
                    <a:pt x="3721" y="1835"/>
                  </a:cubicBezTo>
                  <a:cubicBezTo>
                    <a:pt x="3356" y="1230"/>
                    <a:pt x="3007" y="633"/>
                    <a:pt x="270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79000" y="2612050"/>
              <a:ext cx="80450" cy="63225"/>
            </a:xfrm>
            <a:custGeom>
              <a:avLst/>
              <a:gdLst/>
              <a:ahLst/>
              <a:cxnLst/>
              <a:rect l="l" t="t" r="r" b="b"/>
              <a:pathLst>
                <a:path w="3218" h="2529" extrusionOk="0">
                  <a:moveTo>
                    <a:pt x="780" y="0"/>
                  </a:moveTo>
                  <a:cubicBezTo>
                    <a:pt x="763" y="0"/>
                    <a:pt x="746" y="1"/>
                    <a:pt x="728" y="2"/>
                  </a:cubicBezTo>
                  <a:cubicBezTo>
                    <a:pt x="0" y="41"/>
                    <a:pt x="56" y="1032"/>
                    <a:pt x="323" y="1490"/>
                  </a:cubicBezTo>
                  <a:cubicBezTo>
                    <a:pt x="547" y="1882"/>
                    <a:pt x="938" y="2155"/>
                    <a:pt x="1360" y="2323"/>
                  </a:cubicBezTo>
                  <a:cubicBezTo>
                    <a:pt x="1706" y="2460"/>
                    <a:pt x="2080" y="2528"/>
                    <a:pt x="2452" y="2528"/>
                  </a:cubicBezTo>
                  <a:cubicBezTo>
                    <a:pt x="2509" y="2528"/>
                    <a:pt x="2565" y="2527"/>
                    <a:pt x="2622" y="2523"/>
                  </a:cubicBezTo>
                  <a:cubicBezTo>
                    <a:pt x="2763" y="2514"/>
                    <a:pt x="2911" y="2491"/>
                    <a:pt x="3020" y="2405"/>
                  </a:cubicBezTo>
                  <a:cubicBezTo>
                    <a:pt x="3198" y="2260"/>
                    <a:pt x="3217" y="1997"/>
                    <a:pt x="3171" y="1777"/>
                  </a:cubicBezTo>
                  <a:cubicBezTo>
                    <a:pt x="3082" y="1329"/>
                    <a:pt x="2792" y="937"/>
                    <a:pt x="2430" y="660"/>
                  </a:cubicBezTo>
                  <a:cubicBezTo>
                    <a:pt x="2196" y="479"/>
                    <a:pt x="1933" y="341"/>
                    <a:pt x="1657" y="232"/>
                  </a:cubicBezTo>
                  <a:cubicBezTo>
                    <a:pt x="1508" y="173"/>
                    <a:pt x="1353" y="120"/>
                    <a:pt x="1202" y="78"/>
                  </a:cubicBezTo>
                  <a:cubicBezTo>
                    <a:pt x="1064" y="36"/>
                    <a:pt x="924" y="0"/>
                    <a:pt x="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959625" y="2577100"/>
              <a:ext cx="26400" cy="18825"/>
            </a:xfrm>
            <a:custGeom>
              <a:avLst/>
              <a:gdLst/>
              <a:ahLst/>
              <a:cxnLst/>
              <a:rect l="l" t="t" r="r" b="b"/>
              <a:pathLst>
                <a:path w="1056" h="753" extrusionOk="0">
                  <a:moveTo>
                    <a:pt x="505" y="0"/>
                  </a:moveTo>
                  <a:cubicBezTo>
                    <a:pt x="412" y="0"/>
                    <a:pt x="319" y="25"/>
                    <a:pt x="236" y="79"/>
                  </a:cubicBezTo>
                  <a:cubicBezTo>
                    <a:pt x="0" y="234"/>
                    <a:pt x="135" y="541"/>
                    <a:pt x="380" y="541"/>
                  </a:cubicBezTo>
                  <a:cubicBezTo>
                    <a:pt x="395" y="541"/>
                    <a:pt x="411" y="539"/>
                    <a:pt x="427" y="537"/>
                  </a:cubicBezTo>
                  <a:cubicBezTo>
                    <a:pt x="459" y="534"/>
                    <a:pt x="486" y="523"/>
                    <a:pt x="512" y="514"/>
                  </a:cubicBezTo>
                  <a:lnTo>
                    <a:pt x="516" y="517"/>
                  </a:lnTo>
                  <a:cubicBezTo>
                    <a:pt x="532" y="537"/>
                    <a:pt x="555" y="554"/>
                    <a:pt x="565" y="580"/>
                  </a:cubicBezTo>
                  <a:cubicBezTo>
                    <a:pt x="610" y="694"/>
                    <a:pt x="719" y="753"/>
                    <a:pt x="823" y="753"/>
                  </a:cubicBezTo>
                  <a:cubicBezTo>
                    <a:pt x="943" y="753"/>
                    <a:pt x="1056" y="675"/>
                    <a:pt x="1052" y="514"/>
                  </a:cubicBezTo>
                  <a:cubicBezTo>
                    <a:pt x="1047" y="218"/>
                    <a:pt x="779" y="0"/>
                    <a:pt x="50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005475" y="2641775"/>
              <a:ext cx="52075" cy="61725"/>
            </a:xfrm>
            <a:custGeom>
              <a:avLst/>
              <a:gdLst/>
              <a:ahLst/>
              <a:cxnLst/>
              <a:rect l="l" t="t" r="r" b="b"/>
              <a:pathLst>
                <a:path w="2083" h="2469" extrusionOk="0">
                  <a:moveTo>
                    <a:pt x="358" y="1"/>
                  </a:moveTo>
                  <a:cubicBezTo>
                    <a:pt x="0" y="1"/>
                    <a:pt x="51" y="559"/>
                    <a:pt x="111" y="792"/>
                  </a:cubicBezTo>
                  <a:cubicBezTo>
                    <a:pt x="282" y="1480"/>
                    <a:pt x="766" y="2082"/>
                    <a:pt x="1398" y="2398"/>
                  </a:cubicBezTo>
                  <a:cubicBezTo>
                    <a:pt x="1470" y="2435"/>
                    <a:pt x="1552" y="2469"/>
                    <a:pt x="1630" y="2469"/>
                  </a:cubicBezTo>
                  <a:cubicBezTo>
                    <a:pt x="1664" y="2469"/>
                    <a:pt x="1696" y="2463"/>
                    <a:pt x="1727" y="2448"/>
                  </a:cubicBezTo>
                  <a:cubicBezTo>
                    <a:pt x="1803" y="2412"/>
                    <a:pt x="1853" y="2332"/>
                    <a:pt x="1892" y="2260"/>
                  </a:cubicBezTo>
                  <a:cubicBezTo>
                    <a:pt x="1988" y="2099"/>
                    <a:pt x="2083" y="1921"/>
                    <a:pt x="2073" y="1734"/>
                  </a:cubicBezTo>
                  <a:cubicBezTo>
                    <a:pt x="2063" y="1579"/>
                    <a:pt x="1984" y="1440"/>
                    <a:pt x="1899" y="1312"/>
                  </a:cubicBezTo>
                  <a:cubicBezTo>
                    <a:pt x="1780" y="1134"/>
                    <a:pt x="1648" y="966"/>
                    <a:pt x="1503" y="811"/>
                  </a:cubicBezTo>
                  <a:cubicBezTo>
                    <a:pt x="1260" y="544"/>
                    <a:pt x="976" y="307"/>
                    <a:pt x="671" y="117"/>
                  </a:cubicBezTo>
                  <a:cubicBezTo>
                    <a:pt x="588" y="64"/>
                    <a:pt x="506" y="18"/>
                    <a:pt x="411" y="4"/>
                  </a:cubicBezTo>
                  <a:cubicBezTo>
                    <a:pt x="392" y="2"/>
                    <a:pt x="375" y="1"/>
                    <a:pt x="358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014600" y="2603350"/>
              <a:ext cx="30775" cy="20850"/>
            </a:xfrm>
            <a:custGeom>
              <a:avLst/>
              <a:gdLst/>
              <a:ahLst/>
              <a:cxnLst/>
              <a:rect l="l" t="t" r="r" b="b"/>
              <a:pathLst>
                <a:path w="1231" h="834" extrusionOk="0">
                  <a:moveTo>
                    <a:pt x="549" y="0"/>
                  </a:moveTo>
                  <a:cubicBezTo>
                    <a:pt x="493" y="0"/>
                    <a:pt x="437" y="25"/>
                    <a:pt x="391" y="63"/>
                  </a:cubicBezTo>
                  <a:cubicBezTo>
                    <a:pt x="1" y="395"/>
                    <a:pt x="433" y="833"/>
                    <a:pt x="816" y="833"/>
                  </a:cubicBezTo>
                  <a:cubicBezTo>
                    <a:pt x="949" y="833"/>
                    <a:pt x="1077" y="780"/>
                    <a:pt x="1161" y="649"/>
                  </a:cubicBezTo>
                  <a:cubicBezTo>
                    <a:pt x="1231" y="544"/>
                    <a:pt x="1178" y="412"/>
                    <a:pt x="1082" y="347"/>
                  </a:cubicBezTo>
                  <a:cubicBezTo>
                    <a:pt x="1013" y="301"/>
                    <a:pt x="918" y="288"/>
                    <a:pt x="829" y="288"/>
                  </a:cubicBezTo>
                  <a:cubicBezTo>
                    <a:pt x="803" y="288"/>
                    <a:pt x="778" y="289"/>
                    <a:pt x="754" y="291"/>
                  </a:cubicBezTo>
                  <a:cubicBezTo>
                    <a:pt x="757" y="287"/>
                    <a:pt x="763" y="283"/>
                    <a:pt x="769" y="280"/>
                  </a:cubicBezTo>
                  <a:cubicBezTo>
                    <a:pt x="809" y="264"/>
                    <a:pt x="829" y="201"/>
                    <a:pt x="819" y="162"/>
                  </a:cubicBezTo>
                  <a:cubicBezTo>
                    <a:pt x="813" y="149"/>
                    <a:pt x="809" y="136"/>
                    <a:pt x="806" y="122"/>
                  </a:cubicBezTo>
                  <a:cubicBezTo>
                    <a:pt x="789" y="73"/>
                    <a:pt x="750" y="23"/>
                    <a:pt x="697" y="14"/>
                  </a:cubicBezTo>
                  <a:cubicBezTo>
                    <a:pt x="673" y="9"/>
                    <a:pt x="649" y="6"/>
                    <a:pt x="624" y="6"/>
                  </a:cubicBezTo>
                  <a:cubicBezTo>
                    <a:pt x="616" y="6"/>
                    <a:pt x="607" y="6"/>
                    <a:pt x="599" y="7"/>
                  </a:cubicBezTo>
                  <a:cubicBezTo>
                    <a:pt x="582" y="2"/>
                    <a:pt x="566" y="0"/>
                    <a:pt x="54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982875" y="2757825"/>
              <a:ext cx="76250" cy="6625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16" y="1"/>
                  </a:moveTo>
                  <a:cubicBezTo>
                    <a:pt x="923" y="1"/>
                    <a:pt x="45" y="761"/>
                    <a:pt x="7" y="1675"/>
                  </a:cubicBezTo>
                  <a:cubicBezTo>
                    <a:pt x="4" y="1687"/>
                    <a:pt x="4" y="1698"/>
                    <a:pt x="4" y="1707"/>
                  </a:cubicBezTo>
                  <a:cubicBezTo>
                    <a:pt x="0" y="2066"/>
                    <a:pt x="185" y="2448"/>
                    <a:pt x="517" y="2587"/>
                  </a:cubicBezTo>
                  <a:cubicBezTo>
                    <a:pt x="628" y="2632"/>
                    <a:pt x="745" y="2650"/>
                    <a:pt x="864" y="2650"/>
                  </a:cubicBezTo>
                  <a:cubicBezTo>
                    <a:pt x="969" y="2650"/>
                    <a:pt x="1074" y="2636"/>
                    <a:pt x="1176" y="2616"/>
                  </a:cubicBezTo>
                  <a:cubicBezTo>
                    <a:pt x="1742" y="2508"/>
                    <a:pt x="2269" y="2195"/>
                    <a:pt x="2638" y="1750"/>
                  </a:cubicBezTo>
                  <a:cubicBezTo>
                    <a:pt x="2872" y="1470"/>
                    <a:pt x="3050" y="1108"/>
                    <a:pt x="2967" y="753"/>
                  </a:cubicBezTo>
                  <a:cubicBezTo>
                    <a:pt x="2868" y="327"/>
                    <a:pt x="2427" y="61"/>
                    <a:pt x="1996" y="11"/>
                  </a:cubicBezTo>
                  <a:cubicBezTo>
                    <a:pt x="1936" y="4"/>
                    <a:pt x="1876" y="1"/>
                    <a:pt x="181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913900" y="2778325"/>
              <a:ext cx="26925" cy="25775"/>
            </a:xfrm>
            <a:custGeom>
              <a:avLst/>
              <a:gdLst/>
              <a:ahLst/>
              <a:cxnLst/>
              <a:rect l="l" t="t" r="r" b="b"/>
              <a:pathLst>
                <a:path w="1077" h="1031" extrusionOk="0">
                  <a:moveTo>
                    <a:pt x="501" y="1"/>
                  </a:moveTo>
                  <a:cubicBezTo>
                    <a:pt x="412" y="1"/>
                    <a:pt x="323" y="21"/>
                    <a:pt x="244" y="61"/>
                  </a:cubicBezTo>
                  <a:cubicBezTo>
                    <a:pt x="168" y="104"/>
                    <a:pt x="99" y="163"/>
                    <a:pt x="60" y="238"/>
                  </a:cubicBezTo>
                  <a:cubicBezTo>
                    <a:pt x="1" y="347"/>
                    <a:pt x="4" y="483"/>
                    <a:pt x="47" y="598"/>
                  </a:cubicBezTo>
                  <a:cubicBezTo>
                    <a:pt x="92" y="713"/>
                    <a:pt x="175" y="808"/>
                    <a:pt x="273" y="884"/>
                  </a:cubicBezTo>
                  <a:cubicBezTo>
                    <a:pt x="380" y="968"/>
                    <a:pt x="514" y="1030"/>
                    <a:pt x="647" y="1030"/>
                  </a:cubicBezTo>
                  <a:cubicBezTo>
                    <a:pt x="687" y="1030"/>
                    <a:pt x="726" y="1025"/>
                    <a:pt x="764" y="1013"/>
                  </a:cubicBezTo>
                  <a:cubicBezTo>
                    <a:pt x="890" y="969"/>
                    <a:pt x="985" y="861"/>
                    <a:pt x="1024" y="736"/>
                  </a:cubicBezTo>
                  <a:cubicBezTo>
                    <a:pt x="1077" y="574"/>
                    <a:pt x="1048" y="400"/>
                    <a:pt x="962" y="262"/>
                  </a:cubicBezTo>
                  <a:cubicBezTo>
                    <a:pt x="896" y="156"/>
                    <a:pt x="797" y="71"/>
                    <a:pt x="676" y="28"/>
                  </a:cubicBezTo>
                  <a:cubicBezTo>
                    <a:pt x="619" y="10"/>
                    <a:pt x="560" y="1"/>
                    <a:pt x="50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833075" y="2618625"/>
              <a:ext cx="15400" cy="14750"/>
            </a:xfrm>
            <a:custGeom>
              <a:avLst/>
              <a:gdLst/>
              <a:ahLst/>
              <a:cxnLst/>
              <a:rect l="l" t="t" r="r" b="b"/>
              <a:pathLst>
                <a:path w="616" h="590" extrusionOk="0">
                  <a:moveTo>
                    <a:pt x="282" y="0"/>
                  </a:moveTo>
                  <a:cubicBezTo>
                    <a:pt x="233" y="0"/>
                    <a:pt x="183" y="12"/>
                    <a:pt x="138" y="35"/>
                  </a:cubicBezTo>
                  <a:cubicBezTo>
                    <a:pt x="96" y="58"/>
                    <a:pt x="56" y="94"/>
                    <a:pt x="33" y="137"/>
                  </a:cubicBezTo>
                  <a:cubicBezTo>
                    <a:pt x="0" y="200"/>
                    <a:pt x="0" y="275"/>
                    <a:pt x="26" y="341"/>
                  </a:cubicBezTo>
                  <a:cubicBezTo>
                    <a:pt x="53" y="407"/>
                    <a:pt x="99" y="463"/>
                    <a:pt x="155" y="506"/>
                  </a:cubicBezTo>
                  <a:cubicBezTo>
                    <a:pt x="215" y="554"/>
                    <a:pt x="290" y="590"/>
                    <a:pt x="365" y="590"/>
                  </a:cubicBezTo>
                  <a:cubicBezTo>
                    <a:pt x="388" y="590"/>
                    <a:pt x="412" y="586"/>
                    <a:pt x="435" y="578"/>
                  </a:cubicBezTo>
                  <a:cubicBezTo>
                    <a:pt x="507" y="555"/>
                    <a:pt x="563" y="493"/>
                    <a:pt x="586" y="420"/>
                  </a:cubicBezTo>
                  <a:cubicBezTo>
                    <a:pt x="616" y="328"/>
                    <a:pt x="599" y="230"/>
                    <a:pt x="550" y="151"/>
                  </a:cubicBezTo>
                  <a:cubicBezTo>
                    <a:pt x="511" y="91"/>
                    <a:pt x="454" y="41"/>
                    <a:pt x="385" y="19"/>
                  </a:cubicBezTo>
                  <a:cubicBezTo>
                    <a:pt x="352" y="6"/>
                    <a:pt x="317" y="0"/>
                    <a:pt x="282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844500" y="2725150"/>
              <a:ext cx="35850" cy="24875"/>
            </a:xfrm>
            <a:custGeom>
              <a:avLst/>
              <a:gdLst/>
              <a:ahLst/>
              <a:cxnLst/>
              <a:rect l="l" t="t" r="r" b="b"/>
              <a:pathLst>
                <a:path w="1434" h="995" extrusionOk="0">
                  <a:moveTo>
                    <a:pt x="614" y="0"/>
                  </a:moveTo>
                  <a:cubicBezTo>
                    <a:pt x="521" y="0"/>
                    <a:pt x="428" y="10"/>
                    <a:pt x="359" y="15"/>
                  </a:cubicBezTo>
                  <a:cubicBezTo>
                    <a:pt x="231" y="22"/>
                    <a:pt x="152" y="94"/>
                    <a:pt x="106" y="206"/>
                  </a:cubicBezTo>
                  <a:cubicBezTo>
                    <a:pt x="1" y="456"/>
                    <a:pt x="133" y="753"/>
                    <a:pt x="353" y="897"/>
                  </a:cubicBezTo>
                  <a:cubicBezTo>
                    <a:pt x="462" y="968"/>
                    <a:pt x="580" y="994"/>
                    <a:pt x="700" y="994"/>
                  </a:cubicBezTo>
                  <a:cubicBezTo>
                    <a:pt x="880" y="994"/>
                    <a:pt x="1067" y="936"/>
                    <a:pt x="1239" y="884"/>
                  </a:cubicBezTo>
                  <a:cubicBezTo>
                    <a:pt x="1434" y="825"/>
                    <a:pt x="1367" y="561"/>
                    <a:pt x="1185" y="561"/>
                  </a:cubicBezTo>
                  <a:cubicBezTo>
                    <a:pt x="1173" y="561"/>
                    <a:pt x="1162" y="562"/>
                    <a:pt x="1150" y="565"/>
                  </a:cubicBezTo>
                  <a:cubicBezTo>
                    <a:pt x="1077" y="578"/>
                    <a:pt x="1000" y="591"/>
                    <a:pt x="924" y="591"/>
                  </a:cubicBezTo>
                  <a:cubicBezTo>
                    <a:pt x="846" y="591"/>
                    <a:pt x="769" y="577"/>
                    <a:pt x="698" y="535"/>
                  </a:cubicBezTo>
                  <a:cubicBezTo>
                    <a:pt x="695" y="535"/>
                    <a:pt x="692" y="532"/>
                    <a:pt x="689" y="528"/>
                  </a:cubicBezTo>
                  <a:cubicBezTo>
                    <a:pt x="758" y="519"/>
                    <a:pt x="824" y="505"/>
                    <a:pt x="886" y="466"/>
                  </a:cubicBezTo>
                  <a:cubicBezTo>
                    <a:pt x="959" y="426"/>
                    <a:pt x="1008" y="344"/>
                    <a:pt x="1005" y="262"/>
                  </a:cubicBezTo>
                  <a:cubicBezTo>
                    <a:pt x="1001" y="42"/>
                    <a:pt x="806" y="0"/>
                    <a:pt x="61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962100" y="2689825"/>
              <a:ext cx="17350" cy="17050"/>
            </a:xfrm>
            <a:custGeom>
              <a:avLst/>
              <a:gdLst/>
              <a:ahLst/>
              <a:cxnLst/>
              <a:rect l="l" t="t" r="r" b="b"/>
              <a:pathLst>
                <a:path w="694" h="682" extrusionOk="0">
                  <a:moveTo>
                    <a:pt x="386" y="1"/>
                  </a:moveTo>
                  <a:cubicBezTo>
                    <a:pt x="377" y="1"/>
                    <a:pt x="367" y="1"/>
                    <a:pt x="357" y="2"/>
                  </a:cubicBezTo>
                  <a:cubicBezTo>
                    <a:pt x="350" y="4"/>
                    <a:pt x="272" y="22"/>
                    <a:pt x="272" y="22"/>
                  </a:cubicBezTo>
                  <a:cubicBezTo>
                    <a:pt x="272" y="22"/>
                    <a:pt x="275" y="22"/>
                    <a:pt x="283" y="20"/>
                  </a:cubicBezTo>
                  <a:lnTo>
                    <a:pt x="283" y="20"/>
                  </a:lnTo>
                  <a:cubicBezTo>
                    <a:pt x="178" y="45"/>
                    <a:pt x="128" y="162"/>
                    <a:pt x="147" y="262"/>
                  </a:cubicBezTo>
                  <a:cubicBezTo>
                    <a:pt x="143" y="262"/>
                    <a:pt x="143" y="262"/>
                    <a:pt x="140" y="266"/>
                  </a:cubicBezTo>
                  <a:cubicBezTo>
                    <a:pt x="1" y="395"/>
                    <a:pt x="90" y="682"/>
                    <a:pt x="289" y="682"/>
                  </a:cubicBezTo>
                  <a:cubicBezTo>
                    <a:pt x="296" y="682"/>
                    <a:pt x="304" y="682"/>
                    <a:pt x="311" y="681"/>
                  </a:cubicBezTo>
                  <a:cubicBezTo>
                    <a:pt x="562" y="654"/>
                    <a:pt x="693" y="430"/>
                    <a:pt x="647" y="190"/>
                  </a:cubicBezTo>
                  <a:cubicBezTo>
                    <a:pt x="631" y="104"/>
                    <a:pt x="552" y="35"/>
                    <a:pt x="469" y="12"/>
                  </a:cubicBezTo>
                  <a:cubicBezTo>
                    <a:pt x="442" y="4"/>
                    <a:pt x="415" y="1"/>
                    <a:pt x="38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89525" y="2627625"/>
              <a:ext cx="20700" cy="18425"/>
            </a:xfrm>
            <a:custGeom>
              <a:avLst/>
              <a:gdLst/>
              <a:ahLst/>
              <a:cxnLst/>
              <a:rect l="l" t="t" r="r" b="b"/>
              <a:pathLst>
                <a:path w="828" h="737" extrusionOk="0">
                  <a:moveTo>
                    <a:pt x="407" y="1"/>
                  </a:moveTo>
                  <a:cubicBezTo>
                    <a:pt x="224" y="1"/>
                    <a:pt x="44" y="48"/>
                    <a:pt x="20" y="274"/>
                  </a:cubicBezTo>
                  <a:cubicBezTo>
                    <a:pt x="0" y="438"/>
                    <a:pt x="118" y="591"/>
                    <a:pt x="279" y="591"/>
                  </a:cubicBezTo>
                  <a:cubicBezTo>
                    <a:pt x="303" y="591"/>
                    <a:pt x="328" y="588"/>
                    <a:pt x="353" y="581"/>
                  </a:cubicBezTo>
                  <a:cubicBezTo>
                    <a:pt x="353" y="581"/>
                    <a:pt x="356" y="581"/>
                    <a:pt x="359" y="577"/>
                  </a:cubicBezTo>
                  <a:cubicBezTo>
                    <a:pt x="379" y="620"/>
                    <a:pt x="405" y="656"/>
                    <a:pt x="445" y="689"/>
                  </a:cubicBezTo>
                  <a:cubicBezTo>
                    <a:pt x="481" y="719"/>
                    <a:pt x="527" y="736"/>
                    <a:pt x="572" y="736"/>
                  </a:cubicBezTo>
                  <a:cubicBezTo>
                    <a:pt x="612" y="736"/>
                    <a:pt x="652" y="722"/>
                    <a:pt x="685" y="689"/>
                  </a:cubicBezTo>
                  <a:cubicBezTo>
                    <a:pt x="827" y="541"/>
                    <a:pt x="797" y="347"/>
                    <a:pt x="751" y="162"/>
                  </a:cubicBezTo>
                  <a:cubicBezTo>
                    <a:pt x="724" y="67"/>
                    <a:pt x="639" y="17"/>
                    <a:pt x="543" y="8"/>
                  </a:cubicBezTo>
                  <a:cubicBezTo>
                    <a:pt x="499" y="4"/>
                    <a:pt x="453" y="1"/>
                    <a:pt x="407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873075" y="2564675"/>
              <a:ext cx="43975" cy="31175"/>
            </a:xfrm>
            <a:custGeom>
              <a:avLst/>
              <a:gdLst/>
              <a:ahLst/>
              <a:cxnLst/>
              <a:rect l="l" t="t" r="r" b="b"/>
              <a:pathLst>
                <a:path w="1759" h="1247" extrusionOk="0">
                  <a:moveTo>
                    <a:pt x="633" y="0"/>
                  </a:moveTo>
                  <a:cubicBezTo>
                    <a:pt x="629" y="0"/>
                    <a:pt x="624" y="0"/>
                    <a:pt x="619" y="0"/>
                  </a:cubicBezTo>
                  <a:cubicBezTo>
                    <a:pt x="83" y="10"/>
                    <a:pt x="0" y="701"/>
                    <a:pt x="165" y="1093"/>
                  </a:cubicBezTo>
                  <a:cubicBezTo>
                    <a:pt x="192" y="1156"/>
                    <a:pt x="231" y="1222"/>
                    <a:pt x="293" y="1242"/>
                  </a:cubicBezTo>
                  <a:cubicBezTo>
                    <a:pt x="306" y="1245"/>
                    <a:pt x="318" y="1247"/>
                    <a:pt x="330" y="1247"/>
                  </a:cubicBezTo>
                  <a:cubicBezTo>
                    <a:pt x="423" y="1247"/>
                    <a:pt x="501" y="1151"/>
                    <a:pt x="534" y="1057"/>
                  </a:cubicBezTo>
                  <a:cubicBezTo>
                    <a:pt x="540" y="1034"/>
                    <a:pt x="550" y="1008"/>
                    <a:pt x="570" y="991"/>
                  </a:cubicBezTo>
                  <a:cubicBezTo>
                    <a:pt x="581" y="983"/>
                    <a:pt x="594" y="981"/>
                    <a:pt x="608" y="981"/>
                  </a:cubicBezTo>
                  <a:cubicBezTo>
                    <a:pt x="623" y="981"/>
                    <a:pt x="640" y="984"/>
                    <a:pt x="655" y="988"/>
                  </a:cubicBezTo>
                  <a:cubicBezTo>
                    <a:pt x="807" y="1015"/>
                    <a:pt x="962" y="1037"/>
                    <a:pt x="1116" y="1037"/>
                  </a:cubicBezTo>
                  <a:cubicBezTo>
                    <a:pt x="1257" y="1037"/>
                    <a:pt x="1397" y="1019"/>
                    <a:pt x="1531" y="968"/>
                  </a:cubicBezTo>
                  <a:cubicBezTo>
                    <a:pt x="1640" y="929"/>
                    <a:pt x="1759" y="840"/>
                    <a:pt x="1748" y="721"/>
                  </a:cubicBezTo>
                  <a:cubicBezTo>
                    <a:pt x="1742" y="659"/>
                    <a:pt x="1702" y="610"/>
                    <a:pt x="1660" y="563"/>
                  </a:cubicBezTo>
                  <a:cubicBezTo>
                    <a:pt x="1653" y="557"/>
                    <a:pt x="1646" y="546"/>
                    <a:pt x="1637" y="540"/>
                  </a:cubicBezTo>
                  <a:cubicBezTo>
                    <a:pt x="1469" y="356"/>
                    <a:pt x="1262" y="204"/>
                    <a:pt x="1031" y="102"/>
                  </a:cubicBezTo>
                  <a:cubicBezTo>
                    <a:pt x="907" y="45"/>
                    <a:pt x="773" y="0"/>
                    <a:pt x="63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922600" y="2571600"/>
              <a:ext cx="14300" cy="14850"/>
            </a:xfrm>
            <a:custGeom>
              <a:avLst/>
              <a:gdLst/>
              <a:ahLst/>
              <a:cxnLst/>
              <a:rect l="l" t="t" r="r" b="b"/>
              <a:pathLst>
                <a:path w="572" h="594" extrusionOk="0">
                  <a:moveTo>
                    <a:pt x="304" y="0"/>
                  </a:moveTo>
                  <a:cubicBezTo>
                    <a:pt x="150" y="0"/>
                    <a:pt x="0" y="148"/>
                    <a:pt x="107" y="325"/>
                  </a:cubicBezTo>
                  <a:cubicBezTo>
                    <a:pt x="166" y="421"/>
                    <a:pt x="241" y="491"/>
                    <a:pt x="328" y="559"/>
                  </a:cubicBezTo>
                  <a:cubicBezTo>
                    <a:pt x="357" y="583"/>
                    <a:pt x="394" y="594"/>
                    <a:pt x="431" y="594"/>
                  </a:cubicBezTo>
                  <a:cubicBezTo>
                    <a:pt x="503" y="594"/>
                    <a:pt x="572" y="549"/>
                    <a:pt x="568" y="461"/>
                  </a:cubicBezTo>
                  <a:cubicBezTo>
                    <a:pt x="565" y="355"/>
                    <a:pt x="558" y="250"/>
                    <a:pt x="518" y="151"/>
                  </a:cubicBezTo>
                  <a:cubicBezTo>
                    <a:pt x="473" y="44"/>
                    <a:pt x="388" y="0"/>
                    <a:pt x="30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955175" y="2604225"/>
              <a:ext cx="35475" cy="31250"/>
            </a:xfrm>
            <a:custGeom>
              <a:avLst/>
              <a:gdLst/>
              <a:ahLst/>
              <a:cxnLst/>
              <a:rect l="l" t="t" r="r" b="b"/>
              <a:pathLst>
                <a:path w="1419" h="1250" extrusionOk="0">
                  <a:moveTo>
                    <a:pt x="250" y="0"/>
                  </a:moveTo>
                  <a:cubicBezTo>
                    <a:pt x="124" y="0"/>
                    <a:pt x="0" y="102"/>
                    <a:pt x="9" y="236"/>
                  </a:cubicBezTo>
                  <a:cubicBezTo>
                    <a:pt x="22" y="509"/>
                    <a:pt x="137" y="776"/>
                    <a:pt x="325" y="970"/>
                  </a:cubicBezTo>
                  <a:cubicBezTo>
                    <a:pt x="335" y="993"/>
                    <a:pt x="348" y="1016"/>
                    <a:pt x="368" y="1036"/>
                  </a:cubicBezTo>
                  <a:cubicBezTo>
                    <a:pt x="496" y="1164"/>
                    <a:pt x="651" y="1230"/>
                    <a:pt x="809" y="1240"/>
                  </a:cubicBezTo>
                  <a:cubicBezTo>
                    <a:pt x="819" y="1243"/>
                    <a:pt x="829" y="1247"/>
                    <a:pt x="839" y="1247"/>
                  </a:cubicBezTo>
                  <a:cubicBezTo>
                    <a:pt x="847" y="1248"/>
                    <a:pt x="855" y="1249"/>
                    <a:pt x="862" y="1249"/>
                  </a:cubicBezTo>
                  <a:cubicBezTo>
                    <a:pt x="882" y="1249"/>
                    <a:pt x="901" y="1244"/>
                    <a:pt x="918" y="1236"/>
                  </a:cubicBezTo>
                  <a:cubicBezTo>
                    <a:pt x="1059" y="1224"/>
                    <a:pt x="1201" y="1171"/>
                    <a:pt x="1323" y="1075"/>
                  </a:cubicBezTo>
                  <a:cubicBezTo>
                    <a:pt x="1405" y="1013"/>
                    <a:pt x="1418" y="855"/>
                    <a:pt x="1362" y="772"/>
                  </a:cubicBezTo>
                  <a:cubicBezTo>
                    <a:pt x="1108" y="400"/>
                    <a:pt x="746" y="127"/>
                    <a:pt x="309" y="8"/>
                  </a:cubicBezTo>
                  <a:cubicBezTo>
                    <a:pt x="289" y="3"/>
                    <a:pt x="269" y="0"/>
                    <a:pt x="25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865650" y="2677875"/>
              <a:ext cx="59725" cy="36825"/>
            </a:xfrm>
            <a:custGeom>
              <a:avLst/>
              <a:gdLst/>
              <a:ahLst/>
              <a:cxnLst/>
              <a:rect l="l" t="t" r="r" b="b"/>
              <a:pathLst>
                <a:path w="2389" h="1473" extrusionOk="0">
                  <a:moveTo>
                    <a:pt x="754" y="0"/>
                  </a:moveTo>
                  <a:cubicBezTo>
                    <a:pt x="730" y="0"/>
                    <a:pt x="706" y="1"/>
                    <a:pt x="682" y="3"/>
                  </a:cubicBezTo>
                  <a:cubicBezTo>
                    <a:pt x="340" y="29"/>
                    <a:pt x="1" y="309"/>
                    <a:pt x="120" y="681"/>
                  </a:cubicBezTo>
                  <a:cubicBezTo>
                    <a:pt x="172" y="836"/>
                    <a:pt x="284" y="961"/>
                    <a:pt x="410" y="1066"/>
                  </a:cubicBezTo>
                  <a:cubicBezTo>
                    <a:pt x="727" y="1331"/>
                    <a:pt x="1140" y="1473"/>
                    <a:pt x="1552" y="1473"/>
                  </a:cubicBezTo>
                  <a:cubicBezTo>
                    <a:pt x="1734" y="1473"/>
                    <a:pt x="1915" y="1445"/>
                    <a:pt x="2089" y="1389"/>
                  </a:cubicBezTo>
                  <a:cubicBezTo>
                    <a:pt x="2174" y="1359"/>
                    <a:pt x="2263" y="1320"/>
                    <a:pt x="2312" y="1244"/>
                  </a:cubicBezTo>
                  <a:cubicBezTo>
                    <a:pt x="2388" y="1132"/>
                    <a:pt x="2349" y="977"/>
                    <a:pt x="2282" y="858"/>
                  </a:cubicBezTo>
                  <a:cubicBezTo>
                    <a:pt x="2115" y="536"/>
                    <a:pt x="1805" y="316"/>
                    <a:pt x="1463" y="171"/>
                  </a:cubicBezTo>
                  <a:cubicBezTo>
                    <a:pt x="1381" y="135"/>
                    <a:pt x="1291" y="105"/>
                    <a:pt x="1206" y="79"/>
                  </a:cubicBezTo>
                  <a:cubicBezTo>
                    <a:pt x="1060" y="35"/>
                    <a:pt x="907" y="0"/>
                    <a:pt x="75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898500" y="2737825"/>
              <a:ext cx="36250" cy="31150"/>
            </a:xfrm>
            <a:custGeom>
              <a:avLst/>
              <a:gdLst/>
              <a:ahLst/>
              <a:cxnLst/>
              <a:rect l="l" t="t" r="r" b="b"/>
              <a:pathLst>
                <a:path w="1450" h="1246" extrusionOk="0">
                  <a:moveTo>
                    <a:pt x="625" y="1"/>
                  </a:moveTo>
                  <a:cubicBezTo>
                    <a:pt x="294" y="1"/>
                    <a:pt x="0" y="297"/>
                    <a:pt x="86" y="644"/>
                  </a:cubicBezTo>
                  <a:cubicBezTo>
                    <a:pt x="126" y="802"/>
                    <a:pt x="228" y="934"/>
                    <a:pt x="356" y="1033"/>
                  </a:cubicBezTo>
                  <a:cubicBezTo>
                    <a:pt x="531" y="1171"/>
                    <a:pt x="754" y="1246"/>
                    <a:pt x="977" y="1246"/>
                  </a:cubicBezTo>
                  <a:cubicBezTo>
                    <a:pt x="1052" y="1246"/>
                    <a:pt x="1126" y="1237"/>
                    <a:pt x="1199" y="1220"/>
                  </a:cubicBezTo>
                  <a:cubicBezTo>
                    <a:pt x="1301" y="1197"/>
                    <a:pt x="1410" y="1144"/>
                    <a:pt x="1436" y="1045"/>
                  </a:cubicBezTo>
                  <a:cubicBezTo>
                    <a:pt x="1450" y="999"/>
                    <a:pt x="1442" y="947"/>
                    <a:pt x="1433" y="898"/>
                  </a:cubicBezTo>
                  <a:cubicBezTo>
                    <a:pt x="1433" y="894"/>
                    <a:pt x="1430" y="887"/>
                    <a:pt x="1430" y="884"/>
                  </a:cubicBezTo>
                  <a:cubicBezTo>
                    <a:pt x="1390" y="693"/>
                    <a:pt x="1324" y="506"/>
                    <a:pt x="1213" y="344"/>
                  </a:cubicBezTo>
                  <a:cubicBezTo>
                    <a:pt x="1100" y="179"/>
                    <a:pt x="929" y="48"/>
                    <a:pt x="735" y="12"/>
                  </a:cubicBezTo>
                  <a:cubicBezTo>
                    <a:pt x="698" y="4"/>
                    <a:pt x="661" y="1"/>
                    <a:pt x="625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754850" y="2677550"/>
              <a:ext cx="33700" cy="27425"/>
            </a:xfrm>
            <a:custGeom>
              <a:avLst/>
              <a:gdLst/>
              <a:ahLst/>
              <a:cxnLst/>
              <a:rect l="l" t="t" r="r" b="b"/>
              <a:pathLst>
                <a:path w="1348" h="1097" extrusionOk="0">
                  <a:moveTo>
                    <a:pt x="616" y="341"/>
                  </a:moveTo>
                  <a:cubicBezTo>
                    <a:pt x="745" y="341"/>
                    <a:pt x="957" y="462"/>
                    <a:pt x="880" y="602"/>
                  </a:cubicBezTo>
                  <a:cubicBezTo>
                    <a:pt x="858" y="640"/>
                    <a:pt x="813" y="654"/>
                    <a:pt x="768" y="654"/>
                  </a:cubicBezTo>
                  <a:cubicBezTo>
                    <a:pt x="731" y="654"/>
                    <a:pt x="694" y="645"/>
                    <a:pt x="669" y="631"/>
                  </a:cubicBezTo>
                  <a:cubicBezTo>
                    <a:pt x="586" y="590"/>
                    <a:pt x="526" y="532"/>
                    <a:pt x="455" y="532"/>
                  </a:cubicBezTo>
                  <a:cubicBezTo>
                    <a:pt x="419" y="532"/>
                    <a:pt x="380" y="547"/>
                    <a:pt x="333" y="585"/>
                  </a:cubicBezTo>
                  <a:cubicBezTo>
                    <a:pt x="318" y="599"/>
                    <a:pt x="314" y="622"/>
                    <a:pt x="304" y="638"/>
                  </a:cubicBezTo>
                  <a:cubicBezTo>
                    <a:pt x="347" y="506"/>
                    <a:pt x="436" y="378"/>
                    <a:pt x="577" y="345"/>
                  </a:cubicBezTo>
                  <a:cubicBezTo>
                    <a:pt x="589" y="342"/>
                    <a:pt x="602" y="341"/>
                    <a:pt x="616" y="341"/>
                  </a:cubicBezTo>
                  <a:close/>
                  <a:moveTo>
                    <a:pt x="660" y="0"/>
                  </a:moveTo>
                  <a:cubicBezTo>
                    <a:pt x="604" y="0"/>
                    <a:pt x="547" y="8"/>
                    <a:pt x="491" y="26"/>
                  </a:cubicBezTo>
                  <a:cubicBezTo>
                    <a:pt x="192" y="118"/>
                    <a:pt x="21" y="414"/>
                    <a:pt x="5" y="710"/>
                  </a:cubicBezTo>
                  <a:cubicBezTo>
                    <a:pt x="1" y="795"/>
                    <a:pt x="79" y="845"/>
                    <a:pt x="153" y="845"/>
                  </a:cubicBezTo>
                  <a:cubicBezTo>
                    <a:pt x="211" y="845"/>
                    <a:pt x="266" y="815"/>
                    <a:pt x="278" y="747"/>
                  </a:cubicBezTo>
                  <a:cubicBezTo>
                    <a:pt x="278" y="737"/>
                    <a:pt x="281" y="727"/>
                    <a:pt x="284" y="713"/>
                  </a:cubicBezTo>
                  <a:lnTo>
                    <a:pt x="284" y="713"/>
                  </a:lnTo>
                  <a:cubicBezTo>
                    <a:pt x="284" y="733"/>
                    <a:pt x="281" y="757"/>
                    <a:pt x="284" y="773"/>
                  </a:cubicBezTo>
                  <a:cubicBezTo>
                    <a:pt x="325" y="993"/>
                    <a:pt x="535" y="1097"/>
                    <a:pt x="740" y="1097"/>
                  </a:cubicBezTo>
                  <a:cubicBezTo>
                    <a:pt x="802" y="1097"/>
                    <a:pt x="863" y="1087"/>
                    <a:pt x="920" y="1069"/>
                  </a:cubicBezTo>
                  <a:cubicBezTo>
                    <a:pt x="1213" y="974"/>
                    <a:pt x="1348" y="661"/>
                    <a:pt x="1226" y="378"/>
                  </a:cubicBezTo>
                  <a:cubicBezTo>
                    <a:pt x="1130" y="151"/>
                    <a:pt x="900" y="0"/>
                    <a:pt x="66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794225" y="2774000"/>
              <a:ext cx="17200" cy="14725"/>
            </a:xfrm>
            <a:custGeom>
              <a:avLst/>
              <a:gdLst/>
              <a:ahLst/>
              <a:cxnLst/>
              <a:rect l="l" t="t" r="r" b="b"/>
              <a:pathLst>
                <a:path w="688" h="589" extrusionOk="0">
                  <a:moveTo>
                    <a:pt x="366" y="1"/>
                  </a:moveTo>
                  <a:cubicBezTo>
                    <a:pt x="289" y="1"/>
                    <a:pt x="213" y="26"/>
                    <a:pt x="158" y="80"/>
                  </a:cubicBezTo>
                  <a:cubicBezTo>
                    <a:pt x="0" y="237"/>
                    <a:pt x="93" y="588"/>
                    <a:pt x="336" y="588"/>
                  </a:cubicBezTo>
                  <a:cubicBezTo>
                    <a:pt x="347" y="588"/>
                    <a:pt x="358" y="587"/>
                    <a:pt x="369" y="586"/>
                  </a:cubicBezTo>
                  <a:cubicBezTo>
                    <a:pt x="411" y="580"/>
                    <a:pt x="451" y="573"/>
                    <a:pt x="494" y="569"/>
                  </a:cubicBezTo>
                  <a:cubicBezTo>
                    <a:pt x="586" y="557"/>
                    <a:pt x="639" y="507"/>
                    <a:pt x="649" y="411"/>
                  </a:cubicBezTo>
                  <a:cubicBezTo>
                    <a:pt x="655" y="372"/>
                    <a:pt x="662" y="329"/>
                    <a:pt x="665" y="290"/>
                  </a:cubicBezTo>
                  <a:cubicBezTo>
                    <a:pt x="687" y="108"/>
                    <a:pt x="526" y="1"/>
                    <a:pt x="36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772725" y="2744575"/>
              <a:ext cx="17775" cy="17025"/>
            </a:xfrm>
            <a:custGeom>
              <a:avLst/>
              <a:gdLst/>
              <a:ahLst/>
              <a:cxnLst/>
              <a:rect l="l" t="t" r="r" b="b"/>
              <a:pathLst>
                <a:path w="711" h="681" extrusionOk="0">
                  <a:moveTo>
                    <a:pt x="385" y="1"/>
                  </a:moveTo>
                  <a:cubicBezTo>
                    <a:pt x="375" y="1"/>
                    <a:pt x="364" y="4"/>
                    <a:pt x="353" y="12"/>
                  </a:cubicBezTo>
                  <a:cubicBezTo>
                    <a:pt x="310" y="44"/>
                    <a:pt x="264" y="67"/>
                    <a:pt x="221" y="100"/>
                  </a:cubicBezTo>
                  <a:cubicBezTo>
                    <a:pt x="205" y="116"/>
                    <a:pt x="151" y="183"/>
                    <a:pt x="155" y="183"/>
                  </a:cubicBezTo>
                  <a:cubicBezTo>
                    <a:pt x="155" y="183"/>
                    <a:pt x="155" y="183"/>
                    <a:pt x="155" y="183"/>
                  </a:cubicBezTo>
                  <a:lnTo>
                    <a:pt x="155" y="183"/>
                  </a:lnTo>
                  <a:cubicBezTo>
                    <a:pt x="49" y="240"/>
                    <a:pt x="1" y="403"/>
                    <a:pt x="70" y="502"/>
                  </a:cubicBezTo>
                  <a:cubicBezTo>
                    <a:pt x="152" y="618"/>
                    <a:pt x="280" y="680"/>
                    <a:pt x="398" y="680"/>
                  </a:cubicBezTo>
                  <a:cubicBezTo>
                    <a:pt x="539" y="680"/>
                    <a:pt x="667" y="593"/>
                    <a:pt x="692" y="403"/>
                  </a:cubicBezTo>
                  <a:cubicBezTo>
                    <a:pt x="710" y="270"/>
                    <a:pt x="588" y="200"/>
                    <a:pt x="472" y="200"/>
                  </a:cubicBezTo>
                  <a:cubicBezTo>
                    <a:pt x="460" y="200"/>
                    <a:pt x="447" y="201"/>
                    <a:pt x="435" y="202"/>
                  </a:cubicBezTo>
                  <a:cubicBezTo>
                    <a:pt x="439" y="201"/>
                    <a:pt x="438" y="200"/>
                    <a:pt x="434" y="200"/>
                  </a:cubicBezTo>
                  <a:cubicBezTo>
                    <a:pt x="430" y="200"/>
                    <a:pt x="422" y="201"/>
                    <a:pt x="412" y="202"/>
                  </a:cubicBezTo>
                  <a:cubicBezTo>
                    <a:pt x="416" y="170"/>
                    <a:pt x="422" y="134"/>
                    <a:pt x="442" y="100"/>
                  </a:cubicBezTo>
                  <a:cubicBezTo>
                    <a:pt x="460" y="58"/>
                    <a:pt x="427" y="1"/>
                    <a:pt x="385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881200" y="2828400"/>
              <a:ext cx="26950" cy="20725"/>
            </a:xfrm>
            <a:custGeom>
              <a:avLst/>
              <a:gdLst/>
              <a:ahLst/>
              <a:cxnLst/>
              <a:rect l="l" t="t" r="r" b="b"/>
              <a:pathLst>
                <a:path w="1078" h="829" extrusionOk="0">
                  <a:moveTo>
                    <a:pt x="547" y="1"/>
                  </a:moveTo>
                  <a:cubicBezTo>
                    <a:pt x="462" y="1"/>
                    <a:pt x="375" y="23"/>
                    <a:pt x="294" y="73"/>
                  </a:cubicBezTo>
                  <a:cubicBezTo>
                    <a:pt x="44" y="228"/>
                    <a:pt x="1" y="531"/>
                    <a:pt x="146" y="768"/>
                  </a:cubicBezTo>
                  <a:cubicBezTo>
                    <a:pt x="171" y="810"/>
                    <a:pt x="211" y="828"/>
                    <a:pt x="251" y="828"/>
                  </a:cubicBezTo>
                  <a:cubicBezTo>
                    <a:pt x="328" y="828"/>
                    <a:pt x="406" y="762"/>
                    <a:pt x="380" y="669"/>
                  </a:cubicBezTo>
                  <a:cubicBezTo>
                    <a:pt x="376" y="662"/>
                    <a:pt x="376" y="656"/>
                    <a:pt x="376" y="650"/>
                  </a:cubicBezTo>
                  <a:lnTo>
                    <a:pt x="376" y="650"/>
                  </a:lnTo>
                  <a:cubicBezTo>
                    <a:pt x="435" y="676"/>
                    <a:pt x="497" y="687"/>
                    <a:pt x="559" y="687"/>
                  </a:cubicBezTo>
                  <a:cubicBezTo>
                    <a:pt x="717" y="687"/>
                    <a:pt x="879" y="614"/>
                    <a:pt x="999" y="507"/>
                  </a:cubicBezTo>
                  <a:cubicBezTo>
                    <a:pt x="1058" y="452"/>
                    <a:pt x="1078" y="330"/>
                    <a:pt x="1028" y="264"/>
                  </a:cubicBezTo>
                  <a:cubicBezTo>
                    <a:pt x="916" y="106"/>
                    <a:pt x="733" y="1"/>
                    <a:pt x="547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940975" y="2854775"/>
              <a:ext cx="11775" cy="10000"/>
            </a:xfrm>
            <a:custGeom>
              <a:avLst/>
              <a:gdLst/>
              <a:ahLst/>
              <a:cxnLst/>
              <a:rect l="l" t="t" r="r" b="b"/>
              <a:pathLst>
                <a:path w="471" h="400" extrusionOk="0">
                  <a:moveTo>
                    <a:pt x="239" y="0"/>
                  </a:moveTo>
                  <a:cubicBezTo>
                    <a:pt x="206" y="0"/>
                    <a:pt x="172" y="7"/>
                    <a:pt x="139" y="22"/>
                  </a:cubicBezTo>
                  <a:cubicBezTo>
                    <a:pt x="103" y="36"/>
                    <a:pt x="79" y="62"/>
                    <a:pt x="64" y="95"/>
                  </a:cubicBezTo>
                  <a:cubicBezTo>
                    <a:pt x="1" y="241"/>
                    <a:pt x="89" y="400"/>
                    <a:pt x="243" y="400"/>
                  </a:cubicBezTo>
                  <a:cubicBezTo>
                    <a:pt x="259" y="400"/>
                    <a:pt x="276" y="398"/>
                    <a:pt x="293" y="394"/>
                  </a:cubicBezTo>
                  <a:lnTo>
                    <a:pt x="353" y="381"/>
                  </a:lnTo>
                  <a:cubicBezTo>
                    <a:pt x="386" y="375"/>
                    <a:pt x="419" y="341"/>
                    <a:pt x="425" y="309"/>
                  </a:cubicBezTo>
                  <a:lnTo>
                    <a:pt x="439" y="253"/>
                  </a:lnTo>
                  <a:cubicBezTo>
                    <a:pt x="470" y="103"/>
                    <a:pt x="365" y="0"/>
                    <a:pt x="23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9725" y="2817725"/>
              <a:ext cx="30250" cy="27150"/>
            </a:xfrm>
            <a:custGeom>
              <a:avLst/>
              <a:gdLst/>
              <a:ahLst/>
              <a:cxnLst/>
              <a:rect l="l" t="t" r="r" b="b"/>
              <a:pathLst>
                <a:path w="1210" h="1086" extrusionOk="0">
                  <a:moveTo>
                    <a:pt x="561" y="0"/>
                  </a:moveTo>
                  <a:cubicBezTo>
                    <a:pt x="1" y="0"/>
                    <a:pt x="278" y="1085"/>
                    <a:pt x="691" y="1085"/>
                  </a:cubicBezTo>
                  <a:cubicBezTo>
                    <a:pt x="775" y="1085"/>
                    <a:pt x="864" y="1041"/>
                    <a:pt x="952" y="934"/>
                  </a:cubicBezTo>
                  <a:cubicBezTo>
                    <a:pt x="1209" y="632"/>
                    <a:pt x="1137" y="138"/>
                    <a:pt x="711" y="22"/>
                  </a:cubicBezTo>
                  <a:cubicBezTo>
                    <a:pt x="656" y="7"/>
                    <a:pt x="605" y="0"/>
                    <a:pt x="56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841150" y="2850725"/>
              <a:ext cx="16875" cy="14125"/>
            </a:xfrm>
            <a:custGeom>
              <a:avLst/>
              <a:gdLst/>
              <a:ahLst/>
              <a:cxnLst/>
              <a:rect l="l" t="t" r="r" b="b"/>
              <a:pathLst>
                <a:path w="675" h="565" extrusionOk="0">
                  <a:moveTo>
                    <a:pt x="352" y="1"/>
                  </a:moveTo>
                  <a:cubicBezTo>
                    <a:pt x="169" y="1"/>
                    <a:pt x="0" y="174"/>
                    <a:pt x="13" y="369"/>
                  </a:cubicBezTo>
                  <a:cubicBezTo>
                    <a:pt x="16" y="444"/>
                    <a:pt x="59" y="497"/>
                    <a:pt x="128" y="523"/>
                  </a:cubicBezTo>
                  <a:cubicBezTo>
                    <a:pt x="131" y="527"/>
                    <a:pt x="135" y="530"/>
                    <a:pt x="135" y="533"/>
                  </a:cubicBezTo>
                  <a:cubicBezTo>
                    <a:pt x="153" y="555"/>
                    <a:pt x="175" y="565"/>
                    <a:pt x="197" y="565"/>
                  </a:cubicBezTo>
                  <a:cubicBezTo>
                    <a:pt x="252" y="565"/>
                    <a:pt x="306" y="509"/>
                    <a:pt x="299" y="451"/>
                  </a:cubicBezTo>
                  <a:cubicBezTo>
                    <a:pt x="331" y="413"/>
                    <a:pt x="363" y="365"/>
                    <a:pt x="374" y="365"/>
                  </a:cubicBezTo>
                  <a:cubicBezTo>
                    <a:pt x="374" y="365"/>
                    <a:pt x="375" y="365"/>
                    <a:pt x="375" y="365"/>
                  </a:cubicBezTo>
                  <a:cubicBezTo>
                    <a:pt x="385" y="366"/>
                    <a:pt x="395" y="367"/>
                    <a:pt x="404" y="367"/>
                  </a:cubicBezTo>
                  <a:cubicBezTo>
                    <a:pt x="572" y="367"/>
                    <a:pt x="675" y="155"/>
                    <a:pt x="507" y="46"/>
                  </a:cubicBezTo>
                  <a:cubicBezTo>
                    <a:pt x="457" y="15"/>
                    <a:pt x="404" y="1"/>
                    <a:pt x="352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967775" y="2879700"/>
              <a:ext cx="17025" cy="13475"/>
            </a:xfrm>
            <a:custGeom>
              <a:avLst/>
              <a:gdLst/>
              <a:ahLst/>
              <a:cxnLst/>
              <a:rect l="l" t="t" r="r" b="b"/>
              <a:pathLst>
                <a:path w="681" h="539" extrusionOk="0">
                  <a:moveTo>
                    <a:pt x="491" y="0"/>
                  </a:moveTo>
                  <a:cubicBezTo>
                    <a:pt x="466" y="0"/>
                    <a:pt x="440" y="6"/>
                    <a:pt x="414" y="20"/>
                  </a:cubicBezTo>
                  <a:cubicBezTo>
                    <a:pt x="403" y="19"/>
                    <a:pt x="393" y="18"/>
                    <a:pt x="382" y="18"/>
                  </a:cubicBezTo>
                  <a:cubicBezTo>
                    <a:pt x="161" y="18"/>
                    <a:pt x="0" y="281"/>
                    <a:pt x="180" y="461"/>
                  </a:cubicBezTo>
                  <a:cubicBezTo>
                    <a:pt x="234" y="515"/>
                    <a:pt x="296" y="538"/>
                    <a:pt x="356" y="538"/>
                  </a:cubicBezTo>
                  <a:cubicBezTo>
                    <a:pt x="504" y="538"/>
                    <a:pt x="640" y="398"/>
                    <a:pt x="621" y="227"/>
                  </a:cubicBezTo>
                  <a:cubicBezTo>
                    <a:pt x="680" y="115"/>
                    <a:pt x="598" y="0"/>
                    <a:pt x="4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2" name="Google Shape;162;p2"/>
          <p:cNvSpPr/>
          <p:nvPr/>
        </p:nvSpPr>
        <p:spPr>
          <a:xfrm>
            <a:off x="2745062" y="768968"/>
            <a:ext cx="88200" cy="88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2"/>
          <p:cNvSpPr/>
          <p:nvPr/>
        </p:nvSpPr>
        <p:spPr>
          <a:xfrm rot="-4500050">
            <a:off x="5931181" y="4741101"/>
            <a:ext cx="54268" cy="51752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2"/>
          <p:cNvSpPr/>
          <p:nvPr/>
        </p:nvSpPr>
        <p:spPr>
          <a:xfrm>
            <a:off x="4965104" y="4579948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5" name="Google Shape;165;p2"/>
          <p:cNvGrpSpPr/>
          <p:nvPr/>
        </p:nvGrpSpPr>
        <p:grpSpPr>
          <a:xfrm>
            <a:off x="8565180" y="3545748"/>
            <a:ext cx="222062" cy="222098"/>
            <a:chOff x="5884600" y="320025"/>
            <a:chExt cx="360900" cy="360900"/>
          </a:xfrm>
        </p:grpSpPr>
        <p:sp>
          <p:nvSpPr>
            <p:cNvPr id="166" name="Google Shape;166;p2"/>
            <p:cNvSpPr/>
            <p:nvPr/>
          </p:nvSpPr>
          <p:spPr>
            <a:xfrm>
              <a:off x="5884600" y="320025"/>
              <a:ext cx="360900" cy="360900"/>
            </a:xfrm>
            <a:custGeom>
              <a:avLst/>
              <a:gdLst/>
              <a:ahLst/>
              <a:cxnLst/>
              <a:rect l="l" t="t" r="r" b="b"/>
              <a:pathLst>
                <a:path w="14436" h="14436" extrusionOk="0">
                  <a:moveTo>
                    <a:pt x="7218" y="0"/>
                  </a:moveTo>
                  <a:cubicBezTo>
                    <a:pt x="3230" y="0"/>
                    <a:pt x="0" y="3230"/>
                    <a:pt x="0" y="7217"/>
                  </a:cubicBezTo>
                  <a:cubicBezTo>
                    <a:pt x="0" y="11202"/>
                    <a:pt x="3230" y="14435"/>
                    <a:pt x="7218" y="14435"/>
                  </a:cubicBezTo>
                  <a:cubicBezTo>
                    <a:pt x="11205" y="14435"/>
                    <a:pt x="14435" y="11202"/>
                    <a:pt x="14435" y="7217"/>
                  </a:cubicBezTo>
                  <a:cubicBezTo>
                    <a:pt x="14435" y="3230"/>
                    <a:pt x="11205" y="0"/>
                    <a:pt x="7218" y="0"/>
                  </a:cubicBezTo>
                  <a:close/>
                </a:path>
              </a:pathLst>
            </a:custGeom>
            <a:solidFill>
              <a:srgbClr val="FF8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900875" y="481025"/>
              <a:ext cx="344625" cy="199900"/>
            </a:xfrm>
            <a:custGeom>
              <a:avLst/>
              <a:gdLst/>
              <a:ahLst/>
              <a:cxnLst/>
              <a:rect l="l" t="t" r="r" b="b"/>
              <a:pathLst>
                <a:path w="13785" h="7996" extrusionOk="0">
                  <a:moveTo>
                    <a:pt x="13741" y="1"/>
                  </a:moveTo>
                  <a:cubicBezTo>
                    <a:pt x="13316" y="484"/>
                    <a:pt x="12856" y="923"/>
                    <a:pt x="12322" y="1308"/>
                  </a:cubicBezTo>
                  <a:cubicBezTo>
                    <a:pt x="11657" y="1795"/>
                    <a:pt x="10929" y="2187"/>
                    <a:pt x="10215" y="2595"/>
                  </a:cubicBezTo>
                  <a:cubicBezTo>
                    <a:pt x="8750" y="3441"/>
                    <a:pt x="7222" y="4215"/>
                    <a:pt x="5543" y="4531"/>
                  </a:cubicBezTo>
                  <a:cubicBezTo>
                    <a:pt x="4895" y="4653"/>
                    <a:pt x="4191" y="4732"/>
                    <a:pt x="3486" y="4732"/>
                  </a:cubicBezTo>
                  <a:cubicBezTo>
                    <a:pt x="2226" y="4732"/>
                    <a:pt x="961" y="4480"/>
                    <a:pt x="1" y="3771"/>
                  </a:cubicBezTo>
                  <a:lnTo>
                    <a:pt x="1" y="3771"/>
                  </a:lnTo>
                  <a:cubicBezTo>
                    <a:pt x="1137" y="6263"/>
                    <a:pt x="3649" y="7995"/>
                    <a:pt x="6567" y="7995"/>
                  </a:cubicBezTo>
                  <a:cubicBezTo>
                    <a:pt x="10554" y="7995"/>
                    <a:pt x="13784" y="4762"/>
                    <a:pt x="13784" y="777"/>
                  </a:cubicBezTo>
                  <a:cubicBezTo>
                    <a:pt x="13784" y="514"/>
                    <a:pt x="13771" y="257"/>
                    <a:pt x="13741" y="1"/>
                  </a:cubicBezTo>
                  <a:close/>
                </a:path>
              </a:pathLst>
            </a:custGeom>
            <a:solidFill>
              <a:srgbClr val="FB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919650" y="345700"/>
              <a:ext cx="146150" cy="47925"/>
            </a:xfrm>
            <a:custGeom>
              <a:avLst/>
              <a:gdLst/>
              <a:ahLst/>
              <a:cxnLst/>
              <a:rect l="l" t="t" r="r" b="b"/>
              <a:pathLst>
                <a:path w="5846" h="1917" extrusionOk="0">
                  <a:moveTo>
                    <a:pt x="2102" y="1"/>
                  </a:moveTo>
                  <a:cubicBezTo>
                    <a:pt x="1282" y="494"/>
                    <a:pt x="564" y="1150"/>
                    <a:pt x="1" y="1917"/>
                  </a:cubicBezTo>
                  <a:cubicBezTo>
                    <a:pt x="136" y="1881"/>
                    <a:pt x="271" y="1841"/>
                    <a:pt x="406" y="1801"/>
                  </a:cubicBezTo>
                  <a:cubicBezTo>
                    <a:pt x="1011" y="1623"/>
                    <a:pt x="1670" y="1322"/>
                    <a:pt x="2308" y="1322"/>
                  </a:cubicBezTo>
                  <a:cubicBezTo>
                    <a:pt x="2378" y="1322"/>
                    <a:pt x="2447" y="1326"/>
                    <a:pt x="2517" y="1334"/>
                  </a:cubicBezTo>
                  <a:cubicBezTo>
                    <a:pt x="3036" y="1392"/>
                    <a:pt x="3547" y="1439"/>
                    <a:pt x="4056" y="1439"/>
                  </a:cubicBezTo>
                  <a:cubicBezTo>
                    <a:pt x="4619" y="1439"/>
                    <a:pt x="5178" y="1381"/>
                    <a:pt x="5740" y="1219"/>
                  </a:cubicBezTo>
                  <a:cubicBezTo>
                    <a:pt x="5802" y="1202"/>
                    <a:pt x="5845" y="1133"/>
                    <a:pt x="5825" y="1071"/>
                  </a:cubicBezTo>
                  <a:cubicBezTo>
                    <a:pt x="5737" y="800"/>
                    <a:pt x="5523" y="751"/>
                    <a:pt x="5259" y="698"/>
                  </a:cubicBezTo>
                  <a:cubicBezTo>
                    <a:pt x="4584" y="557"/>
                    <a:pt x="3903" y="458"/>
                    <a:pt x="3234" y="291"/>
                  </a:cubicBezTo>
                  <a:cubicBezTo>
                    <a:pt x="2859" y="198"/>
                    <a:pt x="2484" y="73"/>
                    <a:pt x="210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130475" y="346775"/>
              <a:ext cx="60100" cy="42725"/>
            </a:xfrm>
            <a:custGeom>
              <a:avLst/>
              <a:gdLst/>
              <a:ahLst/>
              <a:cxnLst/>
              <a:rect l="l" t="t" r="r" b="b"/>
              <a:pathLst>
                <a:path w="2404" h="1709" extrusionOk="0">
                  <a:moveTo>
                    <a:pt x="579" y="1"/>
                  </a:moveTo>
                  <a:cubicBezTo>
                    <a:pt x="501" y="1"/>
                    <a:pt x="442" y="38"/>
                    <a:pt x="372" y="102"/>
                  </a:cubicBezTo>
                  <a:cubicBezTo>
                    <a:pt x="342" y="132"/>
                    <a:pt x="333" y="165"/>
                    <a:pt x="333" y="201"/>
                  </a:cubicBezTo>
                  <a:cubicBezTo>
                    <a:pt x="257" y="244"/>
                    <a:pt x="184" y="297"/>
                    <a:pt x="132" y="372"/>
                  </a:cubicBezTo>
                  <a:cubicBezTo>
                    <a:pt x="0" y="560"/>
                    <a:pt x="10" y="813"/>
                    <a:pt x="184" y="975"/>
                  </a:cubicBezTo>
                  <a:cubicBezTo>
                    <a:pt x="428" y="1202"/>
                    <a:pt x="827" y="1143"/>
                    <a:pt x="1097" y="1347"/>
                  </a:cubicBezTo>
                  <a:cubicBezTo>
                    <a:pt x="1284" y="1486"/>
                    <a:pt x="1422" y="1708"/>
                    <a:pt x="1659" y="1708"/>
                  </a:cubicBezTo>
                  <a:cubicBezTo>
                    <a:pt x="1697" y="1708"/>
                    <a:pt x="1738" y="1702"/>
                    <a:pt x="1781" y="1690"/>
                  </a:cubicBezTo>
                  <a:cubicBezTo>
                    <a:pt x="2404" y="1512"/>
                    <a:pt x="2101" y="797"/>
                    <a:pt x="1781" y="504"/>
                  </a:cubicBezTo>
                  <a:cubicBezTo>
                    <a:pt x="1679" y="409"/>
                    <a:pt x="1567" y="310"/>
                    <a:pt x="1429" y="277"/>
                  </a:cubicBezTo>
                  <a:cubicBezTo>
                    <a:pt x="1397" y="269"/>
                    <a:pt x="1363" y="266"/>
                    <a:pt x="1328" y="266"/>
                  </a:cubicBezTo>
                  <a:cubicBezTo>
                    <a:pt x="1257" y="266"/>
                    <a:pt x="1182" y="278"/>
                    <a:pt x="1110" y="278"/>
                  </a:cubicBezTo>
                  <a:cubicBezTo>
                    <a:pt x="1052" y="278"/>
                    <a:pt x="996" y="270"/>
                    <a:pt x="945" y="240"/>
                  </a:cubicBezTo>
                  <a:cubicBezTo>
                    <a:pt x="932" y="231"/>
                    <a:pt x="922" y="221"/>
                    <a:pt x="909" y="211"/>
                  </a:cubicBezTo>
                  <a:cubicBezTo>
                    <a:pt x="919" y="161"/>
                    <a:pt x="880" y="102"/>
                    <a:pt x="824" y="96"/>
                  </a:cubicBezTo>
                  <a:cubicBezTo>
                    <a:pt x="813" y="96"/>
                    <a:pt x="807" y="99"/>
                    <a:pt x="797" y="99"/>
                  </a:cubicBezTo>
                  <a:cubicBezTo>
                    <a:pt x="764" y="63"/>
                    <a:pt x="728" y="33"/>
                    <a:pt x="675" y="17"/>
                  </a:cubicBezTo>
                  <a:cubicBezTo>
                    <a:pt x="639" y="6"/>
                    <a:pt x="608" y="1"/>
                    <a:pt x="57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9675" y="504625"/>
              <a:ext cx="57900" cy="37075"/>
            </a:xfrm>
            <a:custGeom>
              <a:avLst/>
              <a:gdLst/>
              <a:ahLst/>
              <a:cxnLst/>
              <a:rect l="l" t="t" r="r" b="b"/>
              <a:pathLst>
                <a:path w="2316" h="1483" extrusionOk="0">
                  <a:moveTo>
                    <a:pt x="630" y="1"/>
                  </a:moveTo>
                  <a:cubicBezTo>
                    <a:pt x="405" y="1"/>
                    <a:pt x="204" y="78"/>
                    <a:pt x="93" y="295"/>
                  </a:cubicBezTo>
                  <a:cubicBezTo>
                    <a:pt x="1" y="482"/>
                    <a:pt x="44" y="713"/>
                    <a:pt x="215" y="838"/>
                  </a:cubicBezTo>
                  <a:cubicBezTo>
                    <a:pt x="298" y="897"/>
                    <a:pt x="391" y="917"/>
                    <a:pt x="486" y="917"/>
                  </a:cubicBezTo>
                  <a:cubicBezTo>
                    <a:pt x="576" y="917"/>
                    <a:pt x="667" y="900"/>
                    <a:pt x="755" y="880"/>
                  </a:cubicBezTo>
                  <a:lnTo>
                    <a:pt x="755" y="880"/>
                  </a:lnTo>
                  <a:cubicBezTo>
                    <a:pt x="735" y="907"/>
                    <a:pt x="722" y="937"/>
                    <a:pt x="725" y="973"/>
                  </a:cubicBezTo>
                  <a:cubicBezTo>
                    <a:pt x="744" y="1367"/>
                    <a:pt x="1158" y="1482"/>
                    <a:pt x="1532" y="1482"/>
                  </a:cubicBezTo>
                  <a:cubicBezTo>
                    <a:pt x="1669" y="1482"/>
                    <a:pt x="1802" y="1467"/>
                    <a:pt x="1907" y="1444"/>
                  </a:cubicBezTo>
                  <a:cubicBezTo>
                    <a:pt x="2164" y="1388"/>
                    <a:pt x="2316" y="1170"/>
                    <a:pt x="2206" y="910"/>
                  </a:cubicBezTo>
                  <a:cubicBezTo>
                    <a:pt x="2098" y="650"/>
                    <a:pt x="1811" y="446"/>
                    <a:pt x="1578" y="308"/>
                  </a:cubicBezTo>
                  <a:cubicBezTo>
                    <a:pt x="1354" y="172"/>
                    <a:pt x="965" y="1"/>
                    <a:pt x="63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110125" y="382475"/>
              <a:ext cx="133725" cy="123200"/>
            </a:xfrm>
            <a:custGeom>
              <a:avLst/>
              <a:gdLst/>
              <a:ahLst/>
              <a:cxnLst/>
              <a:rect l="l" t="t" r="r" b="b"/>
              <a:pathLst>
                <a:path w="5349" h="4928" extrusionOk="0">
                  <a:moveTo>
                    <a:pt x="3656" y="1"/>
                  </a:moveTo>
                  <a:cubicBezTo>
                    <a:pt x="3547" y="18"/>
                    <a:pt x="3442" y="51"/>
                    <a:pt x="3333" y="90"/>
                  </a:cubicBezTo>
                  <a:cubicBezTo>
                    <a:pt x="2888" y="251"/>
                    <a:pt x="2451" y="396"/>
                    <a:pt x="1999" y="534"/>
                  </a:cubicBezTo>
                  <a:cubicBezTo>
                    <a:pt x="1872" y="574"/>
                    <a:pt x="1891" y="775"/>
                    <a:pt x="2029" y="775"/>
                  </a:cubicBezTo>
                  <a:cubicBezTo>
                    <a:pt x="2031" y="775"/>
                    <a:pt x="2032" y="775"/>
                    <a:pt x="2033" y="775"/>
                  </a:cubicBezTo>
                  <a:cubicBezTo>
                    <a:pt x="2074" y="774"/>
                    <a:pt x="2115" y="773"/>
                    <a:pt x="2156" y="773"/>
                  </a:cubicBezTo>
                  <a:cubicBezTo>
                    <a:pt x="2415" y="773"/>
                    <a:pt x="2675" y="799"/>
                    <a:pt x="2931" y="824"/>
                  </a:cubicBezTo>
                  <a:cubicBezTo>
                    <a:pt x="3514" y="884"/>
                    <a:pt x="3103" y="1072"/>
                    <a:pt x="2843" y="1272"/>
                  </a:cubicBezTo>
                  <a:cubicBezTo>
                    <a:pt x="2714" y="1368"/>
                    <a:pt x="2612" y="1440"/>
                    <a:pt x="2543" y="1536"/>
                  </a:cubicBezTo>
                  <a:cubicBezTo>
                    <a:pt x="2243" y="1327"/>
                    <a:pt x="1937" y="1028"/>
                    <a:pt x="1577" y="1028"/>
                  </a:cubicBezTo>
                  <a:cubicBezTo>
                    <a:pt x="1539" y="1028"/>
                    <a:pt x="1500" y="1031"/>
                    <a:pt x="1460" y="1039"/>
                  </a:cubicBezTo>
                  <a:cubicBezTo>
                    <a:pt x="1239" y="1081"/>
                    <a:pt x="1077" y="1233"/>
                    <a:pt x="1042" y="1417"/>
                  </a:cubicBezTo>
                  <a:cubicBezTo>
                    <a:pt x="591" y="1747"/>
                    <a:pt x="116" y="2260"/>
                    <a:pt x="57" y="2823"/>
                  </a:cubicBezTo>
                  <a:cubicBezTo>
                    <a:pt x="1" y="3353"/>
                    <a:pt x="571" y="3498"/>
                    <a:pt x="992" y="3544"/>
                  </a:cubicBezTo>
                  <a:cubicBezTo>
                    <a:pt x="1023" y="3548"/>
                    <a:pt x="1054" y="3549"/>
                    <a:pt x="1085" y="3549"/>
                  </a:cubicBezTo>
                  <a:cubicBezTo>
                    <a:pt x="1182" y="3549"/>
                    <a:pt x="1281" y="3537"/>
                    <a:pt x="1378" y="3537"/>
                  </a:cubicBezTo>
                  <a:cubicBezTo>
                    <a:pt x="1409" y="3537"/>
                    <a:pt x="1439" y="3538"/>
                    <a:pt x="1469" y="3541"/>
                  </a:cubicBezTo>
                  <a:lnTo>
                    <a:pt x="1680" y="3525"/>
                  </a:lnTo>
                  <a:cubicBezTo>
                    <a:pt x="2019" y="3570"/>
                    <a:pt x="2158" y="3712"/>
                    <a:pt x="2098" y="3952"/>
                  </a:cubicBezTo>
                  <a:cubicBezTo>
                    <a:pt x="2177" y="4186"/>
                    <a:pt x="2144" y="4282"/>
                    <a:pt x="2365" y="4450"/>
                  </a:cubicBezTo>
                  <a:cubicBezTo>
                    <a:pt x="2847" y="4818"/>
                    <a:pt x="3699" y="4928"/>
                    <a:pt x="4353" y="4928"/>
                  </a:cubicBezTo>
                  <a:cubicBezTo>
                    <a:pt x="4458" y="4928"/>
                    <a:pt x="4557" y="4925"/>
                    <a:pt x="4650" y="4920"/>
                  </a:cubicBezTo>
                  <a:cubicBezTo>
                    <a:pt x="4811" y="4911"/>
                    <a:pt x="4900" y="4779"/>
                    <a:pt x="4874" y="4628"/>
                  </a:cubicBezTo>
                  <a:cubicBezTo>
                    <a:pt x="4791" y="4177"/>
                    <a:pt x="4571" y="3830"/>
                    <a:pt x="4258" y="3505"/>
                  </a:cubicBezTo>
                  <a:cubicBezTo>
                    <a:pt x="4176" y="3419"/>
                    <a:pt x="3452" y="2839"/>
                    <a:pt x="3672" y="2652"/>
                  </a:cubicBezTo>
                  <a:cubicBezTo>
                    <a:pt x="3689" y="2638"/>
                    <a:pt x="3711" y="2631"/>
                    <a:pt x="3738" y="2631"/>
                  </a:cubicBezTo>
                  <a:cubicBezTo>
                    <a:pt x="3933" y="2631"/>
                    <a:pt x="4353" y="2988"/>
                    <a:pt x="4416" y="3043"/>
                  </a:cubicBezTo>
                  <a:cubicBezTo>
                    <a:pt x="4677" y="3261"/>
                    <a:pt x="4999" y="3584"/>
                    <a:pt x="5348" y="3758"/>
                  </a:cubicBezTo>
                  <a:cubicBezTo>
                    <a:pt x="5157" y="2329"/>
                    <a:pt x="4551" y="1035"/>
                    <a:pt x="365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892000" y="501675"/>
              <a:ext cx="93125" cy="84500"/>
            </a:xfrm>
            <a:custGeom>
              <a:avLst/>
              <a:gdLst/>
              <a:ahLst/>
              <a:cxnLst/>
              <a:rect l="l" t="t" r="r" b="b"/>
              <a:pathLst>
                <a:path w="3725" h="3380" extrusionOk="0">
                  <a:moveTo>
                    <a:pt x="3220" y="1"/>
                  </a:moveTo>
                  <a:cubicBezTo>
                    <a:pt x="3137" y="1"/>
                    <a:pt x="3050" y="36"/>
                    <a:pt x="2971" y="113"/>
                  </a:cubicBezTo>
                  <a:cubicBezTo>
                    <a:pt x="2901" y="185"/>
                    <a:pt x="2848" y="354"/>
                    <a:pt x="2819" y="433"/>
                  </a:cubicBezTo>
                  <a:cubicBezTo>
                    <a:pt x="2701" y="735"/>
                    <a:pt x="2707" y="772"/>
                    <a:pt x="2411" y="1025"/>
                  </a:cubicBezTo>
                  <a:cubicBezTo>
                    <a:pt x="2177" y="1221"/>
                    <a:pt x="2072" y="1254"/>
                    <a:pt x="1915" y="1254"/>
                  </a:cubicBezTo>
                  <a:cubicBezTo>
                    <a:pt x="1835" y="1254"/>
                    <a:pt x="1743" y="1245"/>
                    <a:pt x="1614" y="1245"/>
                  </a:cubicBezTo>
                  <a:cubicBezTo>
                    <a:pt x="1598" y="1245"/>
                    <a:pt x="1581" y="1245"/>
                    <a:pt x="1564" y="1246"/>
                  </a:cubicBezTo>
                  <a:cubicBezTo>
                    <a:pt x="1433" y="1246"/>
                    <a:pt x="1301" y="1249"/>
                    <a:pt x="1169" y="1272"/>
                  </a:cubicBezTo>
                  <a:cubicBezTo>
                    <a:pt x="1097" y="1285"/>
                    <a:pt x="1024" y="1305"/>
                    <a:pt x="956" y="1331"/>
                  </a:cubicBezTo>
                  <a:cubicBezTo>
                    <a:pt x="915" y="1263"/>
                    <a:pt x="847" y="1216"/>
                    <a:pt x="775" y="1216"/>
                  </a:cubicBezTo>
                  <a:cubicBezTo>
                    <a:pt x="728" y="1216"/>
                    <a:pt x="680" y="1236"/>
                    <a:pt x="636" y="1282"/>
                  </a:cubicBezTo>
                  <a:cubicBezTo>
                    <a:pt x="435" y="1503"/>
                    <a:pt x="185" y="1737"/>
                    <a:pt x="0" y="2000"/>
                  </a:cubicBezTo>
                  <a:cubicBezTo>
                    <a:pt x="142" y="2480"/>
                    <a:pt x="333" y="2945"/>
                    <a:pt x="570" y="3379"/>
                  </a:cubicBezTo>
                  <a:cubicBezTo>
                    <a:pt x="643" y="3340"/>
                    <a:pt x="705" y="3281"/>
                    <a:pt x="761" y="3208"/>
                  </a:cubicBezTo>
                  <a:cubicBezTo>
                    <a:pt x="1041" y="2859"/>
                    <a:pt x="1110" y="2464"/>
                    <a:pt x="1535" y="2214"/>
                  </a:cubicBezTo>
                  <a:cubicBezTo>
                    <a:pt x="2058" y="1904"/>
                    <a:pt x="2743" y="2243"/>
                    <a:pt x="3109" y="1693"/>
                  </a:cubicBezTo>
                  <a:cubicBezTo>
                    <a:pt x="3333" y="1354"/>
                    <a:pt x="3725" y="673"/>
                    <a:pt x="3547" y="255"/>
                  </a:cubicBezTo>
                  <a:cubicBezTo>
                    <a:pt x="3479" y="94"/>
                    <a:pt x="3354" y="1"/>
                    <a:pt x="32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146250" y="602050"/>
              <a:ext cx="12500" cy="8300"/>
            </a:xfrm>
            <a:custGeom>
              <a:avLst/>
              <a:gdLst/>
              <a:ahLst/>
              <a:cxnLst/>
              <a:rect l="l" t="t" r="r" b="b"/>
              <a:pathLst>
                <a:path w="500" h="332" extrusionOk="0">
                  <a:moveTo>
                    <a:pt x="220" y="1"/>
                  </a:moveTo>
                  <a:cubicBezTo>
                    <a:pt x="135" y="1"/>
                    <a:pt x="50" y="52"/>
                    <a:pt x="31" y="141"/>
                  </a:cubicBezTo>
                  <a:cubicBezTo>
                    <a:pt x="1" y="289"/>
                    <a:pt x="119" y="332"/>
                    <a:pt x="240" y="332"/>
                  </a:cubicBezTo>
                  <a:cubicBezTo>
                    <a:pt x="303" y="332"/>
                    <a:pt x="366" y="320"/>
                    <a:pt x="410" y="306"/>
                  </a:cubicBezTo>
                  <a:cubicBezTo>
                    <a:pt x="499" y="274"/>
                    <a:pt x="474" y="147"/>
                    <a:pt x="393" y="147"/>
                  </a:cubicBezTo>
                  <a:cubicBezTo>
                    <a:pt x="391" y="147"/>
                    <a:pt x="389" y="147"/>
                    <a:pt x="387" y="147"/>
                  </a:cubicBezTo>
                  <a:cubicBezTo>
                    <a:pt x="387" y="112"/>
                    <a:pt x="377" y="79"/>
                    <a:pt x="354" y="56"/>
                  </a:cubicBezTo>
                  <a:cubicBezTo>
                    <a:pt x="318" y="18"/>
                    <a:pt x="269" y="1"/>
                    <a:pt x="2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056875" y="643025"/>
              <a:ext cx="15175" cy="8625"/>
            </a:xfrm>
            <a:custGeom>
              <a:avLst/>
              <a:gdLst/>
              <a:ahLst/>
              <a:cxnLst/>
              <a:rect l="l" t="t" r="r" b="b"/>
              <a:pathLst>
                <a:path w="607" h="345" extrusionOk="0">
                  <a:moveTo>
                    <a:pt x="252" y="1"/>
                  </a:moveTo>
                  <a:cubicBezTo>
                    <a:pt x="211" y="1"/>
                    <a:pt x="171" y="5"/>
                    <a:pt x="133" y="17"/>
                  </a:cubicBezTo>
                  <a:lnTo>
                    <a:pt x="133" y="20"/>
                  </a:lnTo>
                  <a:cubicBezTo>
                    <a:pt x="57" y="49"/>
                    <a:pt x="1" y="165"/>
                    <a:pt x="106" y="218"/>
                  </a:cubicBezTo>
                  <a:cubicBezTo>
                    <a:pt x="116" y="221"/>
                    <a:pt x="125" y="224"/>
                    <a:pt x="136" y="227"/>
                  </a:cubicBezTo>
                  <a:cubicBezTo>
                    <a:pt x="153" y="290"/>
                    <a:pt x="203" y="344"/>
                    <a:pt x="267" y="344"/>
                  </a:cubicBezTo>
                  <a:cubicBezTo>
                    <a:pt x="278" y="344"/>
                    <a:pt x="289" y="343"/>
                    <a:pt x="300" y="339"/>
                  </a:cubicBezTo>
                  <a:cubicBezTo>
                    <a:pt x="359" y="320"/>
                    <a:pt x="412" y="297"/>
                    <a:pt x="468" y="277"/>
                  </a:cubicBezTo>
                  <a:cubicBezTo>
                    <a:pt x="607" y="221"/>
                    <a:pt x="590" y="23"/>
                    <a:pt x="432" y="14"/>
                  </a:cubicBezTo>
                  <a:cubicBezTo>
                    <a:pt x="373" y="10"/>
                    <a:pt x="312" y="1"/>
                    <a:pt x="25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081000" y="578600"/>
              <a:ext cx="20175" cy="16625"/>
            </a:xfrm>
            <a:custGeom>
              <a:avLst/>
              <a:gdLst/>
              <a:ahLst/>
              <a:cxnLst/>
              <a:rect l="l" t="t" r="r" b="b"/>
              <a:pathLst>
                <a:path w="807" h="665" extrusionOk="0">
                  <a:moveTo>
                    <a:pt x="390" y="0"/>
                  </a:moveTo>
                  <a:cubicBezTo>
                    <a:pt x="377" y="0"/>
                    <a:pt x="363" y="1"/>
                    <a:pt x="350" y="3"/>
                  </a:cubicBezTo>
                  <a:cubicBezTo>
                    <a:pt x="274" y="12"/>
                    <a:pt x="185" y="65"/>
                    <a:pt x="195" y="157"/>
                  </a:cubicBezTo>
                  <a:cubicBezTo>
                    <a:pt x="195" y="184"/>
                    <a:pt x="195" y="210"/>
                    <a:pt x="207" y="230"/>
                  </a:cubicBezTo>
                  <a:cubicBezTo>
                    <a:pt x="211" y="233"/>
                    <a:pt x="215" y="233"/>
                    <a:pt x="218" y="236"/>
                  </a:cubicBezTo>
                  <a:cubicBezTo>
                    <a:pt x="93" y="269"/>
                    <a:pt x="0" y="434"/>
                    <a:pt x="113" y="562"/>
                  </a:cubicBezTo>
                  <a:cubicBezTo>
                    <a:pt x="174" y="633"/>
                    <a:pt x="261" y="665"/>
                    <a:pt x="351" y="665"/>
                  </a:cubicBezTo>
                  <a:cubicBezTo>
                    <a:pt x="486" y="665"/>
                    <a:pt x="625" y="593"/>
                    <a:pt x="689" y="477"/>
                  </a:cubicBezTo>
                  <a:cubicBezTo>
                    <a:pt x="807" y="262"/>
                    <a:pt x="619" y="0"/>
                    <a:pt x="39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079125" y="352650"/>
              <a:ext cx="42400" cy="35950"/>
            </a:xfrm>
            <a:custGeom>
              <a:avLst/>
              <a:gdLst/>
              <a:ahLst/>
              <a:cxnLst/>
              <a:rect l="l" t="t" r="r" b="b"/>
              <a:pathLst>
                <a:path w="1696" h="1438" extrusionOk="0">
                  <a:moveTo>
                    <a:pt x="843" y="1"/>
                  </a:moveTo>
                  <a:cubicBezTo>
                    <a:pt x="402" y="1"/>
                    <a:pt x="0" y="403"/>
                    <a:pt x="82" y="872"/>
                  </a:cubicBezTo>
                  <a:cubicBezTo>
                    <a:pt x="133" y="1182"/>
                    <a:pt x="454" y="1437"/>
                    <a:pt x="759" y="1437"/>
                  </a:cubicBezTo>
                  <a:cubicBezTo>
                    <a:pt x="853" y="1437"/>
                    <a:pt x="945" y="1413"/>
                    <a:pt x="1027" y="1359"/>
                  </a:cubicBezTo>
                  <a:cubicBezTo>
                    <a:pt x="1162" y="1336"/>
                    <a:pt x="1287" y="1277"/>
                    <a:pt x="1386" y="1162"/>
                  </a:cubicBezTo>
                  <a:cubicBezTo>
                    <a:pt x="1695" y="793"/>
                    <a:pt x="1531" y="190"/>
                    <a:pt x="1073" y="39"/>
                  </a:cubicBezTo>
                  <a:cubicBezTo>
                    <a:pt x="997" y="13"/>
                    <a:pt x="919" y="1"/>
                    <a:pt x="84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896125" y="412450"/>
              <a:ext cx="71025" cy="92600"/>
            </a:xfrm>
            <a:custGeom>
              <a:avLst/>
              <a:gdLst/>
              <a:ahLst/>
              <a:cxnLst/>
              <a:rect l="l" t="t" r="r" b="b"/>
              <a:pathLst>
                <a:path w="2841" h="3704" extrusionOk="0">
                  <a:moveTo>
                    <a:pt x="2087" y="1"/>
                  </a:moveTo>
                  <a:cubicBezTo>
                    <a:pt x="1941" y="1"/>
                    <a:pt x="1790" y="40"/>
                    <a:pt x="1650" y="83"/>
                  </a:cubicBezTo>
                  <a:cubicBezTo>
                    <a:pt x="1357" y="172"/>
                    <a:pt x="550" y="593"/>
                    <a:pt x="761" y="1005"/>
                  </a:cubicBezTo>
                  <a:cubicBezTo>
                    <a:pt x="718" y="1071"/>
                    <a:pt x="682" y="1140"/>
                    <a:pt x="652" y="1212"/>
                  </a:cubicBezTo>
                  <a:cubicBezTo>
                    <a:pt x="626" y="1282"/>
                    <a:pt x="589" y="1367"/>
                    <a:pt x="586" y="1449"/>
                  </a:cubicBezTo>
                  <a:cubicBezTo>
                    <a:pt x="415" y="1532"/>
                    <a:pt x="267" y="1663"/>
                    <a:pt x="148" y="1881"/>
                  </a:cubicBezTo>
                  <a:cubicBezTo>
                    <a:pt x="89" y="1983"/>
                    <a:pt x="129" y="2095"/>
                    <a:pt x="221" y="2160"/>
                  </a:cubicBezTo>
                  <a:cubicBezTo>
                    <a:pt x="221" y="2174"/>
                    <a:pt x="218" y="2187"/>
                    <a:pt x="218" y="2200"/>
                  </a:cubicBezTo>
                  <a:cubicBezTo>
                    <a:pt x="102" y="2243"/>
                    <a:pt x="1" y="2391"/>
                    <a:pt x="89" y="2513"/>
                  </a:cubicBezTo>
                  <a:cubicBezTo>
                    <a:pt x="181" y="2635"/>
                    <a:pt x="297" y="2714"/>
                    <a:pt x="428" y="2737"/>
                  </a:cubicBezTo>
                  <a:cubicBezTo>
                    <a:pt x="396" y="2846"/>
                    <a:pt x="445" y="2978"/>
                    <a:pt x="603" y="3000"/>
                  </a:cubicBezTo>
                  <a:cubicBezTo>
                    <a:pt x="599" y="3128"/>
                    <a:pt x="596" y="3260"/>
                    <a:pt x="616" y="3310"/>
                  </a:cubicBezTo>
                  <a:cubicBezTo>
                    <a:pt x="685" y="3481"/>
                    <a:pt x="846" y="3603"/>
                    <a:pt x="1018" y="3662"/>
                  </a:cubicBezTo>
                  <a:cubicBezTo>
                    <a:pt x="1102" y="3691"/>
                    <a:pt x="1186" y="3704"/>
                    <a:pt x="1270" y="3704"/>
                  </a:cubicBezTo>
                  <a:cubicBezTo>
                    <a:pt x="1658" y="3704"/>
                    <a:pt x="2038" y="3429"/>
                    <a:pt x="2358" y="3247"/>
                  </a:cubicBezTo>
                  <a:cubicBezTo>
                    <a:pt x="2426" y="3211"/>
                    <a:pt x="2453" y="3113"/>
                    <a:pt x="2411" y="3043"/>
                  </a:cubicBezTo>
                  <a:cubicBezTo>
                    <a:pt x="2325" y="2908"/>
                    <a:pt x="2302" y="2911"/>
                    <a:pt x="2147" y="2862"/>
                  </a:cubicBezTo>
                  <a:cubicBezTo>
                    <a:pt x="1801" y="2747"/>
                    <a:pt x="1376" y="2698"/>
                    <a:pt x="984" y="2638"/>
                  </a:cubicBezTo>
                  <a:cubicBezTo>
                    <a:pt x="988" y="2615"/>
                    <a:pt x="988" y="2595"/>
                    <a:pt x="988" y="2586"/>
                  </a:cubicBezTo>
                  <a:cubicBezTo>
                    <a:pt x="981" y="2520"/>
                    <a:pt x="978" y="2454"/>
                    <a:pt x="975" y="2385"/>
                  </a:cubicBezTo>
                  <a:cubicBezTo>
                    <a:pt x="1034" y="2194"/>
                    <a:pt x="991" y="1970"/>
                    <a:pt x="922" y="1769"/>
                  </a:cubicBezTo>
                  <a:cubicBezTo>
                    <a:pt x="1011" y="1746"/>
                    <a:pt x="1108" y="1737"/>
                    <a:pt x="1209" y="1737"/>
                  </a:cubicBezTo>
                  <a:cubicBezTo>
                    <a:pt x="1650" y="1737"/>
                    <a:pt x="2173" y="1916"/>
                    <a:pt x="2532" y="1923"/>
                  </a:cubicBezTo>
                  <a:cubicBezTo>
                    <a:pt x="2534" y="1923"/>
                    <a:pt x="2535" y="1923"/>
                    <a:pt x="2536" y="1923"/>
                  </a:cubicBezTo>
                  <a:cubicBezTo>
                    <a:pt x="2712" y="1923"/>
                    <a:pt x="2840" y="1670"/>
                    <a:pt x="2687" y="1548"/>
                  </a:cubicBezTo>
                  <a:cubicBezTo>
                    <a:pt x="2634" y="1499"/>
                    <a:pt x="2578" y="1456"/>
                    <a:pt x="2516" y="1420"/>
                  </a:cubicBezTo>
                  <a:lnTo>
                    <a:pt x="2516" y="1420"/>
                  </a:lnTo>
                  <a:cubicBezTo>
                    <a:pt x="2525" y="1421"/>
                    <a:pt x="2534" y="1422"/>
                    <a:pt x="2543" y="1422"/>
                  </a:cubicBezTo>
                  <a:cubicBezTo>
                    <a:pt x="2700" y="1422"/>
                    <a:pt x="2781" y="1235"/>
                    <a:pt x="2756" y="1104"/>
                  </a:cubicBezTo>
                  <a:cubicBezTo>
                    <a:pt x="2694" y="768"/>
                    <a:pt x="2769" y="353"/>
                    <a:pt x="2460" y="119"/>
                  </a:cubicBezTo>
                  <a:cubicBezTo>
                    <a:pt x="2346" y="32"/>
                    <a:pt x="2218" y="1"/>
                    <a:pt x="208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984225" y="577775"/>
              <a:ext cx="36125" cy="24825"/>
            </a:xfrm>
            <a:custGeom>
              <a:avLst/>
              <a:gdLst/>
              <a:ahLst/>
              <a:cxnLst/>
              <a:rect l="l" t="t" r="r" b="b"/>
              <a:pathLst>
                <a:path w="1445" h="993" extrusionOk="0">
                  <a:moveTo>
                    <a:pt x="1102" y="1"/>
                  </a:moveTo>
                  <a:cubicBezTo>
                    <a:pt x="820" y="1"/>
                    <a:pt x="553" y="91"/>
                    <a:pt x="332" y="286"/>
                  </a:cubicBezTo>
                  <a:cubicBezTo>
                    <a:pt x="309" y="309"/>
                    <a:pt x="299" y="332"/>
                    <a:pt x="299" y="358"/>
                  </a:cubicBezTo>
                  <a:cubicBezTo>
                    <a:pt x="217" y="444"/>
                    <a:pt x="141" y="546"/>
                    <a:pt x="82" y="644"/>
                  </a:cubicBezTo>
                  <a:cubicBezTo>
                    <a:pt x="1" y="777"/>
                    <a:pt x="117" y="915"/>
                    <a:pt x="249" y="915"/>
                  </a:cubicBezTo>
                  <a:cubicBezTo>
                    <a:pt x="261" y="915"/>
                    <a:pt x="273" y="914"/>
                    <a:pt x="285" y="911"/>
                  </a:cubicBezTo>
                  <a:cubicBezTo>
                    <a:pt x="315" y="908"/>
                    <a:pt x="338" y="898"/>
                    <a:pt x="364" y="892"/>
                  </a:cubicBezTo>
                  <a:cubicBezTo>
                    <a:pt x="459" y="960"/>
                    <a:pt x="586" y="993"/>
                    <a:pt x="712" y="993"/>
                  </a:cubicBezTo>
                  <a:cubicBezTo>
                    <a:pt x="854" y="993"/>
                    <a:pt x="994" y="951"/>
                    <a:pt x="1083" y="869"/>
                  </a:cubicBezTo>
                  <a:cubicBezTo>
                    <a:pt x="1211" y="750"/>
                    <a:pt x="1227" y="595"/>
                    <a:pt x="1178" y="457"/>
                  </a:cubicBezTo>
                  <a:cubicBezTo>
                    <a:pt x="1261" y="381"/>
                    <a:pt x="1336" y="293"/>
                    <a:pt x="1402" y="200"/>
                  </a:cubicBezTo>
                  <a:cubicBezTo>
                    <a:pt x="1445" y="141"/>
                    <a:pt x="1402" y="32"/>
                    <a:pt x="1329" y="19"/>
                  </a:cubicBezTo>
                  <a:cubicBezTo>
                    <a:pt x="1253" y="7"/>
                    <a:pt x="1177" y="1"/>
                    <a:pt x="110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995625" y="414150"/>
              <a:ext cx="104175" cy="88275"/>
            </a:xfrm>
            <a:custGeom>
              <a:avLst/>
              <a:gdLst/>
              <a:ahLst/>
              <a:cxnLst/>
              <a:rect l="l" t="t" r="r" b="b"/>
              <a:pathLst>
                <a:path w="4167" h="3531" extrusionOk="0">
                  <a:moveTo>
                    <a:pt x="2349" y="0"/>
                  </a:moveTo>
                  <a:cubicBezTo>
                    <a:pt x="1795" y="0"/>
                    <a:pt x="1168" y="210"/>
                    <a:pt x="1094" y="667"/>
                  </a:cubicBezTo>
                  <a:cubicBezTo>
                    <a:pt x="663" y="1089"/>
                    <a:pt x="1" y="1934"/>
                    <a:pt x="867" y="2188"/>
                  </a:cubicBezTo>
                  <a:cubicBezTo>
                    <a:pt x="1206" y="2287"/>
                    <a:pt x="1505" y="2303"/>
                    <a:pt x="1825" y="2495"/>
                  </a:cubicBezTo>
                  <a:cubicBezTo>
                    <a:pt x="2062" y="2636"/>
                    <a:pt x="2276" y="2820"/>
                    <a:pt x="2516" y="2962"/>
                  </a:cubicBezTo>
                  <a:cubicBezTo>
                    <a:pt x="2951" y="3218"/>
                    <a:pt x="3402" y="3407"/>
                    <a:pt x="3896" y="3525"/>
                  </a:cubicBezTo>
                  <a:cubicBezTo>
                    <a:pt x="3911" y="3529"/>
                    <a:pt x="3926" y="3530"/>
                    <a:pt x="3940" y="3530"/>
                  </a:cubicBezTo>
                  <a:cubicBezTo>
                    <a:pt x="4076" y="3530"/>
                    <a:pt x="4140" y="3366"/>
                    <a:pt x="4051" y="3258"/>
                  </a:cubicBezTo>
                  <a:lnTo>
                    <a:pt x="4077" y="2685"/>
                  </a:lnTo>
                  <a:cubicBezTo>
                    <a:pt x="4136" y="2619"/>
                    <a:pt x="4166" y="2504"/>
                    <a:pt x="4110" y="2425"/>
                  </a:cubicBezTo>
                  <a:cubicBezTo>
                    <a:pt x="3958" y="2211"/>
                    <a:pt x="3804" y="2092"/>
                    <a:pt x="3577" y="1958"/>
                  </a:cubicBezTo>
                  <a:cubicBezTo>
                    <a:pt x="3356" y="1829"/>
                    <a:pt x="3129" y="1556"/>
                    <a:pt x="3162" y="1263"/>
                  </a:cubicBezTo>
                  <a:lnTo>
                    <a:pt x="3162" y="1263"/>
                  </a:lnTo>
                  <a:cubicBezTo>
                    <a:pt x="3162" y="1264"/>
                    <a:pt x="3162" y="1264"/>
                    <a:pt x="3162" y="1264"/>
                  </a:cubicBezTo>
                  <a:cubicBezTo>
                    <a:pt x="3174" y="1264"/>
                    <a:pt x="3371" y="937"/>
                    <a:pt x="3373" y="937"/>
                  </a:cubicBezTo>
                  <a:cubicBezTo>
                    <a:pt x="3373" y="937"/>
                    <a:pt x="3373" y="937"/>
                    <a:pt x="3373" y="937"/>
                  </a:cubicBezTo>
                  <a:cubicBezTo>
                    <a:pt x="3481" y="595"/>
                    <a:pt x="3291" y="269"/>
                    <a:pt x="2978" y="117"/>
                  </a:cubicBezTo>
                  <a:cubicBezTo>
                    <a:pt x="2817" y="40"/>
                    <a:pt x="2590" y="0"/>
                    <a:pt x="234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0" name="Google Shape;180;p2"/>
          <p:cNvSpPr/>
          <p:nvPr/>
        </p:nvSpPr>
        <p:spPr>
          <a:xfrm>
            <a:off x="898033" y="3860717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2"/>
          <p:cNvSpPr/>
          <p:nvPr/>
        </p:nvSpPr>
        <p:spPr>
          <a:xfrm rot="-4500050">
            <a:off x="252781" y="3474975"/>
            <a:ext cx="54268" cy="51752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2" name="Google Shape;182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"/>
          <p:cNvSpPr txBox="1">
            <a:spLocks noGrp="1"/>
          </p:cNvSpPr>
          <p:nvPr>
            <p:ph type="ctrTitle"/>
          </p:nvPr>
        </p:nvSpPr>
        <p:spPr>
          <a:xfrm rot="-792">
            <a:off x="1469400" y="1636079"/>
            <a:ext cx="6510000" cy="17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4" name="Google Shape;184;p2"/>
          <p:cNvSpPr txBox="1">
            <a:spLocks noGrp="1"/>
          </p:cNvSpPr>
          <p:nvPr>
            <p:ph type="subTitle" idx="1"/>
          </p:nvPr>
        </p:nvSpPr>
        <p:spPr>
          <a:xfrm rot="232">
            <a:off x="2504550" y="33775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20"/>
          <p:cNvSpPr/>
          <p:nvPr/>
        </p:nvSpPr>
        <p:spPr>
          <a:xfrm rot="5400000" flipH="1">
            <a:off x="6872619" y="2591095"/>
            <a:ext cx="3530406" cy="1666090"/>
          </a:xfrm>
          <a:custGeom>
            <a:avLst/>
            <a:gdLst/>
            <a:ahLst/>
            <a:cxnLst/>
            <a:rect l="l" t="t" r="r" b="b"/>
            <a:pathLst>
              <a:path w="59845" h="30217" extrusionOk="0">
                <a:moveTo>
                  <a:pt x="1" y="1"/>
                </a:moveTo>
                <a:lnTo>
                  <a:pt x="1" y="30217"/>
                </a:lnTo>
                <a:cubicBezTo>
                  <a:pt x="1" y="20415"/>
                  <a:pt x="1625" y="14563"/>
                  <a:pt x="11062" y="14563"/>
                </a:cubicBezTo>
                <a:cubicBezTo>
                  <a:pt x="11153" y="14564"/>
                  <a:pt x="11243" y="14565"/>
                  <a:pt x="11332" y="14565"/>
                </a:cubicBezTo>
                <a:cubicBezTo>
                  <a:pt x="19985" y="14565"/>
                  <a:pt x="22196" y="7891"/>
                  <a:pt x="26464" y="4537"/>
                </a:cubicBezTo>
                <a:cubicBezTo>
                  <a:pt x="27976" y="3383"/>
                  <a:pt x="29456" y="2918"/>
                  <a:pt x="30909" y="2918"/>
                </a:cubicBezTo>
                <a:cubicBezTo>
                  <a:pt x="36889" y="2918"/>
                  <a:pt x="42388" y="10793"/>
                  <a:pt x="47569" y="10793"/>
                </a:cubicBezTo>
                <a:cubicBezTo>
                  <a:pt x="48240" y="10793"/>
                  <a:pt x="48906" y="10661"/>
                  <a:pt x="49567" y="10362"/>
                </a:cubicBezTo>
                <a:cubicBezTo>
                  <a:pt x="56708" y="7338"/>
                  <a:pt x="52256" y="1149"/>
                  <a:pt x="59845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0000">
                <a:schemeClr val="accent6"/>
              </a:gs>
              <a:gs pos="39000">
                <a:schemeClr val="accent4"/>
              </a:gs>
              <a:gs pos="58999">
                <a:srgbClr val="FFD966">
                  <a:alpha val="10196"/>
                </a:srgbClr>
              </a:gs>
              <a:gs pos="74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8" name="Google Shape;1808;p20"/>
          <p:cNvSpPr/>
          <p:nvPr/>
        </p:nvSpPr>
        <p:spPr>
          <a:xfrm rot="5400000" flipH="1">
            <a:off x="6882427" y="2763456"/>
            <a:ext cx="3397101" cy="1399651"/>
          </a:xfrm>
          <a:custGeom>
            <a:avLst/>
            <a:gdLst/>
            <a:ahLst/>
            <a:cxnLst/>
            <a:rect l="l" t="t" r="r" b="b"/>
            <a:pathLst>
              <a:path w="59845" h="30217" extrusionOk="0">
                <a:moveTo>
                  <a:pt x="1" y="1"/>
                </a:moveTo>
                <a:lnTo>
                  <a:pt x="1" y="30217"/>
                </a:lnTo>
                <a:cubicBezTo>
                  <a:pt x="1" y="20415"/>
                  <a:pt x="1625" y="14563"/>
                  <a:pt x="11062" y="14563"/>
                </a:cubicBezTo>
                <a:cubicBezTo>
                  <a:pt x="11153" y="14564"/>
                  <a:pt x="11243" y="14565"/>
                  <a:pt x="11332" y="14565"/>
                </a:cubicBezTo>
                <a:cubicBezTo>
                  <a:pt x="19985" y="14565"/>
                  <a:pt x="22196" y="7891"/>
                  <a:pt x="26464" y="4537"/>
                </a:cubicBezTo>
                <a:cubicBezTo>
                  <a:pt x="27976" y="3383"/>
                  <a:pt x="29456" y="2918"/>
                  <a:pt x="30909" y="2918"/>
                </a:cubicBezTo>
                <a:cubicBezTo>
                  <a:pt x="36889" y="2918"/>
                  <a:pt x="42388" y="10793"/>
                  <a:pt x="47569" y="10793"/>
                </a:cubicBezTo>
                <a:cubicBezTo>
                  <a:pt x="48240" y="10793"/>
                  <a:pt x="48906" y="10661"/>
                  <a:pt x="49567" y="10362"/>
                </a:cubicBezTo>
                <a:cubicBezTo>
                  <a:pt x="56708" y="7338"/>
                  <a:pt x="52256" y="1149"/>
                  <a:pt x="59845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39000">
                <a:schemeClr val="accent1"/>
              </a:gs>
              <a:gs pos="78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9" name="Google Shape;1809;p20"/>
          <p:cNvSpPr/>
          <p:nvPr/>
        </p:nvSpPr>
        <p:spPr>
          <a:xfrm flipH="1">
            <a:off x="568644" y="4769960"/>
            <a:ext cx="1860704" cy="650530"/>
          </a:xfrm>
          <a:custGeom>
            <a:avLst/>
            <a:gdLst/>
            <a:ahLst/>
            <a:cxnLst/>
            <a:rect l="l" t="t" r="r" b="b"/>
            <a:pathLst>
              <a:path w="94584" h="33068" extrusionOk="0">
                <a:moveTo>
                  <a:pt x="19050" y="30416"/>
                </a:moveTo>
                <a:cubicBezTo>
                  <a:pt x="5652" y="27686"/>
                  <a:pt x="0" y="19812"/>
                  <a:pt x="0" y="15176"/>
                </a:cubicBezTo>
                <a:cubicBezTo>
                  <a:pt x="0" y="10541"/>
                  <a:pt x="11049" y="3238"/>
                  <a:pt x="19050" y="2603"/>
                </a:cubicBezTo>
                <a:cubicBezTo>
                  <a:pt x="27051" y="1968"/>
                  <a:pt x="39624" y="11557"/>
                  <a:pt x="48006" y="11366"/>
                </a:cubicBezTo>
                <a:cubicBezTo>
                  <a:pt x="56388" y="11176"/>
                  <a:pt x="63056" y="3111"/>
                  <a:pt x="69342" y="1460"/>
                </a:cubicBezTo>
                <a:cubicBezTo>
                  <a:pt x="75629" y="-191"/>
                  <a:pt x="81534" y="-762"/>
                  <a:pt x="85725" y="1460"/>
                </a:cubicBezTo>
                <a:cubicBezTo>
                  <a:pt x="89916" y="3683"/>
                  <a:pt x="95377" y="9779"/>
                  <a:pt x="94488" y="14795"/>
                </a:cubicBezTo>
                <a:cubicBezTo>
                  <a:pt x="93599" y="19812"/>
                  <a:pt x="92964" y="28956"/>
                  <a:pt x="80391" y="31559"/>
                </a:cubicBezTo>
                <a:cubicBezTo>
                  <a:pt x="67818" y="34163"/>
                  <a:pt x="32449" y="33147"/>
                  <a:pt x="19050" y="3041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4000">
                <a:schemeClr val="accent6"/>
              </a:gs>
              <a:gs pos="56000">
                <a:schemeClr val="accent4"/>
              </a:gs>
              <a:gs pos="82000">
                <a:srgbClr val="FFD966">
                  <a:alpha val="10196"/>
                </a:srgbClr>
              </a:gs>
              <a:gs pos="91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100019" scaled="0"/>
          </a:gradFill>
          <a:ln>
            <a:noFill/>
          </a:ln>
        </p:spPr>
      </p:sp>
      <p:grpSp>
        <p:nvGrpSpPr>
          <p:cNvPr id="1810" name="Google Shape;1810;p20"/>
          <p:cNvGrpSpPr/>
          <p:nvPr/>
        </p:nvGrpSpPr>
        <p:grpSpPr>
          <a:xfrm rot="-1895152">
            <a:off x="9020397" y="4776368"/>
            <a:ext cx="100484" cy="265699"/>
            <a:chOff x="2581525" y="3787700"/>
            <a:chExt cx="105325" cy="278500"/>
          </a:xfrm>
        </p:grpSpPr>
        <p:sp>
          <p:nvSpPr>
            <p:cNvPr id="1811" name="Google Shape;1811;p20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15" name="Google Shape;1815;p20"/>
          <p:cNvSpPr/>
          <p:nvPr/>
        </p:nvSpPr>
        <p:spPr>
          <a:xfrm rot="-9900146">
            <a:off x="9111408" y="4115456"/>
            <a:ext cx="25212" cy="24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6" name="Google Shape;1816;p20"/>
          <p:cNvSpPr/>
          <p:nvPr/>
        </p:nvSpPr>
        <p:spPr>
          <a:xfrm rot="-9900146">
            <a:off x="8690533" y="4897409"/>
            <a:ext cx="25212" cy="24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17" name="Google Shape;1817;p20"/>
          <p:cNvGrpSpPr/>
          <p:nvPr/>
        </p:nvGrpSpPr>
        <p:grpSpPr>
          <a:xfrm rot="-288930">
            <a:off x="8789663" y="4238454"/>
            <a:ext cx="37857" cy="182675"/>
            <a:chOff x="2785650" y="3828250"/>
            <a:chExt cx="39675" cy="191450"/>
          </a:xfrm>
        </p:grpSpPr>
        <p:sp>
          <p:nvSpPr>
            <p:cNvPr id="1818" name="Google Shape;1818;p20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21" name="Google Shape;1821;p20"/>
          <p:cNvSpPr/>
          <p:nvPr/>
        </p:nvSpPr>
        <p:spPr>
          <a:xfrm rot="-9900146">
            <a:off x="9175043" y="3552659"/>
            <a:ext cx="25212" cy="24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22" name="Google Shape;1822;p20"/>
          <p:cNvGrpSpPr/>
          <p:nvPr/>
        </p:nvGrpSpPr>
        <p:grpSpPr>
          <a:xfrm>
            <a:off x="9090735" y="2799811"/>
            <a:ext cx="66713" cy="176402"/>
            <a:chOff x="2581525" y="3787700"/>
            <a:chExt cx="105325" cy="278500"/>
          </a:xfrm>
        </p:grpSpPr>
        <p:sp>
          <p:nvSpPr>
            <p:cNvPr id="1823" name="Google Shape;1823;p20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27" name="Google Shape;1827;p20"/>
          <p:cNvSpPr/>
          <p:nvPr/>
        </p:nvSpPr>
        <p:spPr>
          <a:xfrm rot="-9900146">
            <a:off x="8897801" y="2642327"/>
            <a:ext cx="25212" cy="24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28" name="Google Shape;1828;p20"/>
          <p:cNvGrpSpPr/>
          <p:nvPr/>
        </p:nvGrpSpPr>
        <p:grpSpPr>
          <a:xfrm rot="-5400000">
            <a:off x="8722032" y="4596817"/>
            <a:ext cx="173090" cy="173090"/>
            <a:chOff x="5715100" y="2545000"/>
            <a:chExt cx="379750" cy="379750"/>
          </a:xfrm>
        </p:grpSpPr>
        <p:sp>
          <p:nvSpPr>
            <p:cNvPr id="1829" name="Google Shape;1829;p20"/>
            <p:cNvSpPr/>
            <p:nvPr/>
          </p:nvSpPr>
          <p:spPr>
            <a:xfrm>
              <a:off x="5715100" y="2545000"/>
              <a:ext cx="379750" cy="379750"/>
            </a:xfrm>
            <a:custGeom>
              <a:avLst/>
              <a:gdLst/>
              <a:ahLst/>
              <a:cxnLst/>
              <a:rect l="l" t="t" r="r" b="b"/>
              <a:pathLst>
                <a:path w="15190" h="15190" extrusionOk="0">
                  <a:moveTo>
                    <a:pt x="7597" y="0"/>
                  </a:moveTo>
                  <a:cubicBezTo>
                    <a:pt x="3402" y="0"/>
                    <a:pt x="1" y="3398"/>
                    <a:pt x="1" y="7593"/>
                  </a:cubicBezTo>
                  <a:cubicBezTo>
                    <a:pt x="1" y="11788"/>
                    <a:pt x="3402" y="15189"/>
                    <a:pt x="7597" y="15189"/>
                  </a:cubicBezTo>
                  <a:cubicBezTo>
                    <a:pt x="11792" y="15189"/>
                    <a:pt x="15190" y="11788"/>
                    <a:pt x="15190" y="7593"/>
                  </a:cubicBezTo>
                  <a:cubicBezTo>
                    <a:pt x="15190" y="3398"/>
                    <a:pt x="11792" y="0"/>
                    <a:pt x="7597" y="0"/>
                  </a:cubicBezTo>
                  <a:close/>
                </a:path>
              </a:pathLst>
            </a:custGeom>
            <a:solidFill>
              <a:srgbClr val="E4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5940900" y="2714025"/>
              <a:ext cx="147025" cy="111450"/>
            </a:xfrm>
            <a:custGeom>
              <a:avLst/>
              <a:gdLst/>
              <a:ahLst/>
              <a:cxnLst/>
              <a:rect l="l" t="t" r="r" b="b"/>
              <a:pathLst>
                <a:path w="5881" h="4458" extrusionOk="0">
                  <a:moveTo>
                    <a:pt x="59" y="0"/>
                  </a:moveTo>
                  <a:cubicBezTo>
                    <a:pt x="0" y="0"/>
                    <a:pt x="11" y="66"/>
                    <a:pt x="109" y="140"/>
                  </a:cubicBezTo>
                  <a:cubicBezTo>
                    <a:pt x="395" y="358"/>
                    <a:pt x="666" y="585"/>
                    <a:pt x="936" y="822"/>
                  </a:cubicBezTo>
                  <a:cubicBezTo>
                    <a:pt x="1611" y="1418"/>
                    <a:pt x="2292" y="2004"/>
                    <a:pt x="2997" y="2561"/>
                  </a:cubicBezTo>
                  <a:cubicBezTo>
                    <a:pt x="3754" y="3157"/>
                    <a:pt x="4455" y="3865"/>
                    <a:pt x="5226" y="4457"/>
                  </a:cubicBezTo>
                  <a:cubicBezTo>
                    <a:pt x="5502" y="3953"/>
                    <a:pt x="5723" y="3417"/>
                    <a:pt x="5881" y="2850"/>
                  </a:cubicBezTo>
                  <a:cubicBezTo>
                    <a:pt x="4907" y="2449"/>
                    <a:pt x="3948" y="2011"/>
                    <a:pt x="3010" y="1533"/>
                  </a:cubicBezTo>
                  <a:cubicBezTo>
                    <a:pt x="2361" y="1201"/>
                    <a:pt x="1729" y="835"/>
                    <a:pt x="1084" y="496"/>
                  </a:cubicBezTo>
                  <a:cubicBezTo>
                    <a:pt x="774" y="332"/>
                    <a:pt x="458" y="180"/>
                    <a:pt x="142" y="25"/>
                  </a:cubicBezTo>
                  <a:cubicBezTo>
                    <a:pt x="107" y="8"/>
                    <a:pt x="79" y="0"/>
                    <a:pt x="5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5715100" y="2589675"/>
              <a:ext cx="322800" cy="335075"/>
            </a:xfrm>
            <a:custGeom>
              <a:avLst/>
              <a:gdLst/>
              <a:ahLst/>
              <a:cxnLst/>
              <a:rect l="l" t="t" r="r" b="b"/>
              <a:pathLst>
                <a:path w="12912" h="13403" extrusionOk="0">
                  <a:moveTo>
                    <a:pt x="2704" y="1"/>
                  </a:moveTo>
                  <a:cubicBezTo>
                    <a:pt x="1054" y="1397"/>
                    <a:pt x="1" y="3478"/>
                    <a:pt x="1" y="5806"/>
                  </a:cubicBezTo>
                  <a:cubicBezTo>
                    <a:pt x="1" y="10001"/>
                    <a:pt x="3402" y="13402"/>
                    <a:pt x="7597" y="13402"/>
                  </a:cubicBezTo>
                  <a:cubicBezTo>
                    <a:pt x="7735" y="13402"/>
                    <a:pt x="7867" y="13392"/>
                    <a:pt x="8002" y="13382"/>
                  </a:cubicBezTo>
                  <a:cubicBezTo>
                    <a:pt x="7731" y="13227"/>
                    <a:pt x="7531" y="13010"/>
                    <a:pt x="7353" y="12727"/>
                  </a:cubicBezTo>
                  <a:cubicBezTo>
                    <a:pt x="7060" y="12259"/>
                    <a:pt x="6777" y="11792"/>
                    <a:pt x="6487" y="11325"/>
                  </a:cubicBezTo>
                  <a:cubicBezTo>
                    <a:pt x="6194" y="10851"/>
                    <a:pt x="5904" y="10380"/>
                    <a:pt x="5608" y="9909"/>
                  </a:cubicBezTo>
                  <a:cubicBezTo>
                    <a:pt x="5328" y="9468"/>
                    <a:pt x="5058" y="9016"/>
                    <a:pt x="4910" y="8512"/>
                  </a:cubicBezTo>
                  <a:cubicBezTo>
                    <a:pt x="4710" y="7848"/>
                    <a:pt x="4623" y="7565"/>
                    <a:pt x="4651" y="7565"/>
                  </a:cubicBezTo>
                  <a:lnTo>
                    <a:pt x="4651" y="7565"/>
                  </a:lnTo>
                  <a:cubicBezTo>
                    <a:pt x="4661" y="7565"/>
                    <a:pt x="4686" y="7600"/>
                    <a:pt x="4725" y="7666"/>
                  </a:cubicBezTo>
                  <a:cubicBezTo>
                    <a:pt x="5140" y="8368"/>
                    <a:pt x="6181" y="9658"/>
                    <a:pt x="6669" y="10310"/>
                  </a:cubicBezTo>
                  <a:cubicBezTo>
                    <a:pt x="7189" y="11009"/>
                    <a:pt x="8430" y="13056"/>
                    <a:pt x="8439" y="13307"/>
                  </a:cubicBezTo>
                  <a:cubicBezTo>
                    <a:pt x="8439" y="13323"/>
                    <a:pt x="8433" y="13336"/>
                    <a:pt x="8430" y="13349"/>
                  </a:cubicBezTo>
                  <a:cubicBezTo>
                    <a:pt x="8980" y="13287"/>
                    <a:pt x="9517" y="13168"/>
                    <a:pt x="10023" y="12997"/>
                  </a:cubicBezTo>
                  <a:cubicBezTo>
                    <a:pt x="9849" y="12605"/>
                    <a:pt x="9698" y="12200"/>
                    <a:pt x="9566" y="11788"/>
                  </a:cubicBezTo>
                  <a:cubicBezTo>
                    <a:pt x="9365" y="11159"/>
                    <a:pt x="9154" y="10534"/>
                    <a:pt x="8947" y="9909"/>
                  </a:cubicBezTo>
                  <a:cubicBezTo>
                    <a:pt x="8903" y="9782"/>
                    <a:pt x="8750" y="9373"/>
                    <a:pt x="8853" y="9373"/>
                  </a:cubicBezTo>
                  <a:cubicBezTo>
                    <a:pt x="8857" y="9373"/>
                    <a:pt x="8862" y="9373"/>
                    <a:pt x="8868" y="9375"/>
                  </a:cubicBezTo>
                  <a:cubicBezTo>
                    <a:pt x="9207" y="9480"/>
                    <a:pt x="9766" y="10030"/>
                    <a:pt x="10053" y="10225"/>
                  </a:cubicBezTo>
                  <a:cubicBezTo>
                    <a:pt x="10398" y="10465"/>
                    <a:pt x="10761" y="10682"/>
                    <a:pt x="11117" y="10910"/>
                  </a:cubicBezTo>
                  <a:cubicBezTo>
                    <a:pt x="11479" y="11140"/>
                    <a:pt x="11841" y="11374"/>
                    <a:pt x="12206" y="11597"/>
                  </a:cubicBezTo>
                  <a:cubicBezTo>
                    <a:pt x="12263" y="11634"/>
                    <a:pt x="12319" y="11670"/>
                    <a:pt x="12371" y="11706"/>
                  </a:cubicBezTo>
                  <a:cubicBezTo>
                    <a:pt x="12559" y="11555"/>
                    <a:pt x="12740" y="11397"/>
                    <a:pt x="12911" y="11226"/>
                  </a:cubicBezTo>
                  <a:cubicBezTo>
                    <a:pt x="12710" y="11021"/>
                    <a:pt x="12506" y="10820"/>
                    <a:pt x="12299" y="10620"/>
                  </a:cubicBezTo>
                  <a:cubicBezTo>
                    <a:pt x="11841" y="10182"/>
                    <a:pt x="11393" y="9731"/>
                    <a:pt x="10929" y="9299"/>
                  </a:cubicBezTo>
                  <a:cubicBezTo>
                    <a:pt x="10099" y="8532"/>
                    <a:pt x="9269" y="7788"/>
                    <a:pt x="8541" y="6919"/>
                  </a:cubicBezTo>
                  <a:cubicBezTo>
                    <a:pt x="7821" y="6056"/>
                    <a:pt x="7096" y="5193"/>
                    <a:pt x="6481" y="4252"/>
                  </a:cubicBezTo>
                  <a:cubicBezTo>
                    <a:pt x="6006" y="3534"/>
                    <a:pt x="5565" y="2974"/>
                    <a:pt x="5309" y="2707"/>
                  </a:cubicBezTo>
                  <a:cubicBezTo>
                    <a:pt x="5245" y="2642"/>
                    <a:pt x="5203" y="2613"/>
                    <a:pt x="5179" y="2613"/>
                  </a:cubicBezTo>
                  <a:cubicBezTo>
                    <a:pt x="4999" y="2613"/>
                    <a:pt x="5824" y="4265"/>
                    <a:pt x="6062" y="4904"/>
                  </a:cubicBezTo>
                  <a:cubicBezTo>
                    <a:pt x="6092" y="4979"/>
                    <a:pt x="6748" y="6056"/>
                    <a:pt x="7034" y="6520"/>
                  </a:cubicBezTo>
                  <a:cubicBezTo>
                    <a:pt x="7264" y="6892"/>
                    <a:pt x="7482" y="7268"/>
                    <a:pt x="7719" y="7634"/>
                  </a:cubicBezTo>
                  <a:cubicBezTo>
                    <a:pt x="7965" y="8012"/>
                    <a:pt x="8222" y="8384"/>
                    <a:pt x="8439" y="8779"/>
                  </a:cubicBezTo>
                  <a:cubicBezTo>
                    <a:pt x="8513" y="8912"/>
                    <a:pt x="8389" y="9067"/>
                    <a:pt x="8265" y="9067"/>
                  </a:cubicBezTo>
                  <a:cubicBezTo>
                    <a:pt x="8223" y="9067"/>
                    <a:pt x="8181" y="9049"/>
                    <a:pt x="8146" y="9006"/>
                  </a:cubicBezTo>
                  <a:cubicBezTo>
                    <a:pt x="7623" y="8338"/>
                    <a:pt x="7116" y="7660"/>
                    <a:pt x="6672" y="6935"/>
                  </a:cubicBezTo>
                  <a:cubicBezTo>
                    <a:pt x="6353" y="6415"/>
                    <a:pt x="5411" y="4640"/>
                    <a:pt x="5207" y="4301"/>
                  </a:cubicBezTo>
                  <a:cubicBezTo>
                    <a:pt x="4716" y="3478"/>
                    <a:pt x="4219" y="2655"/>
                    <a:pt x="3721" y="1835"/>
                  </a:cubicBezTo>
                  <a:cubicBezTo>
                    <a:pt x="3356" y="1230"/>
                    <a:pt x="3007" y="633"/>
                    <a:pt x="270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5879000" y="2612050"/>
              <a:ext cx="80450" cy="63225"/>
            </a:xfrm>
            <a:custGeom>
              <a:avLst/>
              <a:gdLst/>
              <a:ahLst/>
              <a:cxnLst/>
              <a:rect l="l" t="t" r="r" b="b"/>
              <a:pathLst>
                <a:path w="3218" h="2529" extrusionOk="0">
                  <a:moveTo>
                    <a:pt x="780" y="0"/>
                  </a:moveTo>
                  <a:cubicBezTo>
                    <a:pt x="763" y="0"/>
                    <a:pt x="746" y="1"/>
                    <a:pt x="728" y="2"/>
                  </a:cubicBezTo>
                  <a:cubicBezTo>
                    <a:pt x="0" y="41"/>
                    <a:pt x="56" y="1032"/>
                    <a:pt x="323" y="1490"/>
                  </a:cubicBezTo>
                  <a:cubicBezTo>
                    <a:pt x="547" y="1882"/>
                    <a:pt x="938" y="2155"/>
                    <a:pt x="1360" y="2323"/>
                  </a:cubicBezTo>
                  <a:cubicBezTo>
                    <a:pt x="1706" y="2460"/>
                    <a:pt x="2080" y="2528"/>
                    <a:pt x="2452" y="2528"/>
                  </a:cubicBezTo>
                  <a:cubicBezTo>
                    <a:pt x="2509" y="2528"/>
                    <a:pt x="2565" y="2527"/>
                    <a:pt x="2622" y="2523"/>
                  </a:cubicBezTo>
                  <a:cubicBezTo>
                    <a:pt x="2763" y="2514"/>
                    <a:pt x="2911" y="2491"/>
                    <a:pt x="3020" y="2405"/>
                  </a:cubicBezTo>
                  <a:cubicBezTo>
                    <a:pt x="3198" y="2260"/>
                    <a:pt x="3217" y="1997"/>
                    <a:pt x="3171" y="1777"/>
                  </a:cubicBezTo>
                  <a:cubicBezTo>
                    <a:pt x="3082" y="1329"/>
                    <a:pt x="2792" y="937"/>
                    <a:pt x="2430" y="660"/>
                  </a:cubicBezTo>
                  <a:cubicBezTo>
                    <a:pt x="2196" y="479"/>
                    <a:pt x="1933" y="341"/>
                    <a:pt x="1657" y="232"/>
                  </a:cubicBezTo>
                  <a:cubicBezTo>
                    <a:pt x="1508" y="173"/>
                    <a:pt x="1353" y="120"/>
                    <a:pt x="1202" y="78"/>
                  </a:cubicBezTo>
                  <a:cubicBezTo>
                    <a:pt x="1064" y="36"/>
                    <a:pt x="924" y="0"/>
                    <a:pt x="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5959625" y="2577100"/>
              <a:ext cx="26400" cy="18825"/>
            </a:xfrm>
            <a:custGeom>
              <a:avLst/>
              <a:gdLst/>
              <a:ahLst/>
              <a:cxnLst/>
              <a:rect l="l" t="t" r="r" b="b"/>
              <a:pathLst>
                <a:path w="1056" h="753" extrusionOk="0">
                  <a:moveTo>
                    <a:pt x="505" y="0"/>
                  </a:moveTo>
                  <a:cubicBezTo>
                    <a:pt x="412" y="0"/>
                    <a:pt x="319" y="25"/>
                    <a:pt x="236" y="79"/>
                  </a:cubicBezTo>
                  <a:cubicBezTo>
                    <a:pt x="0" y="234"/>
                    <a:pt x="135" y="541"/>
                    <a:pt x="380" y="541"/>
                  </a:cubicBezTo>
                  <a:cubicBezTo>
                    <a:pt x="395" y="541"/>
                    <a:pt x="411" y="539"/>
                    <a:pt x="427" y="537"/>
                  </a:cubicBezTo>
                  <a:cubicBezTo>
                    <a:pt x="459" y="534"/>
                    <a:pt x="486" y="523"/>
                    <a:pt x="512" y="514"/>
                  </a:cubicBezTo>
                  <a:lnTo>
                    <a:pt x="516" y="517"/>
                  </a:lnTo>
                  <a:cubicBezTo>
                    <a:pt x="532" y="537"/>
                    <a:pt x="555" y="554"/>
                    <a:pt x="565" y="580"/>
                  </a:cubicBezTo>
                  <a:cubicBezTo>
                    <a:pt x="610" y="694"/>
                    <a:pt x="719" y="753"/>
                    <a:pt x="823" y="753"/>
                  </a:cubicBezTo>
                  <a:cubicBezTo>
                    <a:pt x="943" y="753"/>
                    <a:pt x="1056" y="675"/>
                    <a:pt x="1052" y="514"/>
                  </a:cubicBezTo>
                  <a:cubicBezTo>
                    <a:pt x="1047" y="218"/>
                    <a:pt x="779" y="0"/>
                    <a:pt x="50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6005475" y="2641775"/>
              <a:ext cx="52075" cy="61725"/>
            </a:xfrm>
            <a:custGeom>
              <a:avLst/>
              <a:gdLst/>
              <a:ahLst/>
              <a:cxnLst/>
              <a:rect l="l" t="t" r="r" b="b"/>
              <a:pathLst>
                <a:path w="2083" h="2469" extrusionOk="0">
                  <a:moveTo>
                    <a:pt x="358" y="1"/>
                  </a:moveTo>
                  <a:cubicBezTo>
                    <a:pt x="0" y="1"/>
                    <a:pt x="51" y="559"/>
                    <a:pt x="111" y="792"/>
                  </a:cubicBezTo>
                  <a:cubicBezTo>
                    <a:pt x="282" y="1480"/>
                    <a:pt x="766" y="2082"/>
                    <a:pt x="1398" y="2398"/>
                  </a:cubicBezTo>
                  <a:cubicBezTo>
                    <a:pt x="1470" y="2435"/>
                    <a:pt x="1552" y="2469"/>
                    <a:pt x="1630" y="2469"/>
                  </a:cubicBezTo>
                  <a:cubicBezTo>
                    <a:pt x="1664" y="2469"/>
                    <a:pt x="1696" y="2463"/>
                    <a:pt x="1727" y="2448"/>
                  </a:cubicBezTo>
                  <a:cubicBezTo>
                    <a:pt x="1803" y="2412"/>
                    <a:pt x="1853" y="2332"/>
                    <a:pt x="1892" y="2260"/>
                  </a:cubicBezTo>
                  <a:cubicBezTo>
                    <a:pt x="1988" y="2099"/>
                    <a:pt x="2083" y="1921"/>
                    <a:pt x="2073" y="1734"/>
                  </a:cubicBezTo>
                  <a:cubicBezTo>
                    <a:pt x="2063" y="1579"/>
                    <a:pt x="1984" y="1440"/>
                    <a:pt x="1899" y="1312"/>
                  </a:cubicBezTo>
                  <a:cubicBezTo>
                    <a:pt x="1780" y="1134"/>
                    <a:pt x="1648" y="966"/>
                    <a:pt x="1503" y="811"/>
                  </a:cubicBezTo>
                  <a:cubicBezTo>
                    <a:pt x="1260" y="544"/>
                    <a:pt x="976" y="307"/>
                    <a:pt x="671" y="117"/>
                  </a:cubicBezTo>
                  <a:cubicBezTo>
                    <a:pt x="588" y="64"/>
                    <a:pt x="506" y="18"/>
                    <a:pt x="411" y="4"/>
                  </a:cubicBezTo>
                  <a:cubicBezTo>
                    <a:pt x="392" y="2"/>
                    <a:pt x="375" y="1"/>
                    <a:pt x="358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6014600" y="2603350"/>
              <a:ext cx="30775" cy="20850"/>
            </a:xfrm>
            <a:custGeom>
              <a:avLst/>
              <a:gdLst/>
              <a:ahLst/>
              <a:cxnLst/>
              <a:rect l="l" t="t" r="r" b="b"/>
              <a:pathLst>
                <a:path w="1231" h="834" extrusionOk="0">
                  <a:moveTo>
                    <a:pt x="549" y="0"/>
                  </a:moveTo>
                  <a:cubicBezTo>
                    <a:pt x="493" y="0"/>
                    <a:pt x="437" y="25"/>
                    <a:pt x="391" y="63"/>
                  </a:cubicBezTo>
                  <a:cubicBezTo>
                    <a:pt x="1" y="395"/>
                    <a:pt x="433" y="833"/>
                    <a:pt x="816" y="833"/>
                  </a:cubicBezTo>
                  <a:cubicBezTo>
                    <a:pt x="949" y="833"/>
                    <a:pt x="1077" y="780"/>
                    <a:pt x="1161" y="649"/>
                  </a:cubicBezTo>
                  <a:cubicBezTo>
                    <a:pt x="1231" y="544"/>
                    <a:pt x="1178" y="412"/>
                    <a:pt x="1082" y="347"/>
                  </a:cubicBezTo>
                  <a:cubicBezTo>
                    <a:pt x="1013" y="301"/>
                    <a:pt x="918" y="288"/>
                    <a:pt x="829" y="288"/>
                  </a:cubicBezTo>
                  <a:cubicBezTo>
                    <a:pt x="803" y="288"/>
                    <a:pt x="778" y="289"/>
                    <a:pt x="754" y="291"/>
                  </a:cubicBezTo>
                  <a:cubicBezTo>
                    <a:pt x="757" y="287"/>
                    <a:pt x="763" y="283"/>
                    <a:pt x="769" y="280"/>
                  </a:cubicBezTo>
                  <a:cubicBezTo>
                    <a:pt x="809" y="264"/>
                    <a:pt x="829" y="201"/>
                    <a:pt x="819" y="162"/>
                  </a:cubicBezTo>
                  <a:cubicBezTo>
                    <a:pt x="813" y="149"/>
                    <a:pt x="809" y="136"/>
                    <a:pt x="806" y="122"/>
                  </a:cubicBezTo>
                  <a:cubicBezTo>
                    <a:pt x="789" y="73"/>
                    <a:pt x="750" y="23"/>
                    <a:pt x="697" y="14"/>
                  </a:cubicBezTo>
                  <a:cubicBezTo>
                    <a:pt x="673" y="9"/>
                    <a:pt x="649" y="6"/>
                    <a:pt x="624" y="6"/>
                  </a:cubicBezTo>
                  <a:cubicBezTo>
                    <a:pt x="616" y="6"/>
                    <a:pt x="607" y="6"/>
                    <a:pt x="599" y="7"/>
                  </a:cubicBezTo>
                  <a:cubicBezTo>
                    <a:pt x="582" y="2"/>
                    <a:pt x="566" y="0"/>
                    <a:pt x="54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5982875" y="2757825"/>
              <a:ext cx="76250" cy="6625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16" y="1"/>
                  </a:moveTo>
                  <a:cubicBezTo>
                    <a:pt x="923" y="1"/>
                    <a:pt x="45" y="761"/>
                    <a:pt x="7" y="1675"/>
                  </a:cubicBezTo>
                  <a:cubicBezTo>
                    <a:pt x="4" y="1687"/>
                    <a:pt x="4" y="1698"/>
                    <a:pt x="4" y="1707"/>
                  </a:cubicBezTo>
                  <a:cubicBezTo>
                    <a:pt x="0" y="2066"/>
                    <a:pt x="185" y="2448"/>
                    <a:pt x="517" y="2587"/>
                  </a:cubicBezTo>
                  <a:cubicBezTo>
                    <a:pt x="628" y="2632"/>
                    <a:pt x="745" y="2650"/>
                    <a:pt x="864" y="2650"/>
                  </a:cubicBezTo>
                  <a:cubicBezTo>
                    <a:pt x="969" y="2650"/>
                    <a:pt x="1074" y="2636"/>
                    <a:pt x="1176" y="2616"/>
                  </a:cubicBezTo>
                  <a:cubicBezTo>
                    <a:pt x="1742" y="2508"/>
                    <a:pt x="2269" y="2195"/>
                    <a:pt x="2638" y="1750"/>
                  </a:cubicBezTo>
                  <a:cubicBezTo>
                    <a:pt x="2872" y="1470"/>
                    <a:pt x="3050" y="1108"/>
                    <a:pt x="2967" y="753"/>
                  </a:cubicBezTo>
                  <a:cubicBezTo>
                    <a:pt x="2868" y="327"/>
                    <a:pt x="2427" y="61"/>
                    <a:pt x="1996" y="11"/>
                  </a:cubicBezTo>
                  <a:cubicBezTo>
                    <a:pt x="1936" y="4"/>
                    <a:pt x="1876" y="1"/>
                    <a:pt x="181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5913900" y="2778325"/>
              <a:ext cx="26925" cy="25775"/>
            </a:xfrm>
            <a:custGeom>
              <a:avLst/>
              <a:gdLst/>
              <a:ahLst/>
              <a:cxnLst/>
              <a:rect l="l" t="t" r="r" b="b"/>
              <a:pathLst>
                <a:path w="1077" h="1031" extrusionOk="0">
                  <a:moveTo>
                    <a:pt x="501" y="1"/>
                  </a:moveTo>
                  <a:cubicBezTo>
                    <a:pt x="412" y="1"/>
                    <a:pt x="323" y="21"/>
                    <a:pt x="244" y="61"/>
                  </a:cubicBezTo>
                  <a:cubicBezTo>
                    <a:pt x="168" y="104"/>
                    <a:pt x="99" y="163"/>
                    <a:pt x="60" y="238"/>
                  </a:cubicBezTo>
                  <a:cubicBezTo>
                    <a:pt x="1" y="347"/>
                    <a:pt x="4" y="483"/>
                    <a:pt x="47" y="598"/>
                  </a:cubicBezTo>
                  <a:cubicBezTo>
                    <a:pt x="92" y="713"/>
                    <a:pt x="175" y="808"/>
                    <a:pt x="273" y="884"/>
                  </a:cubicBezTo>
                  <a:cubicBezTo>
                    <a:pt x="380" y="968"/>
                    <a:pt x="514" y="1030"/>
                    <a:pt x="647" y="1030"/>
                  </a:cubicBezTo>
                  <a:cubicBezTo>
                    <a:pt x="687" y="1030"/>
                    <a:pt x="726" y="1025"/>
                    <a:pt x="764" y="1013"/>
                  </a:cubicBezTo>
                  <a:cubicBezTo>
                    <a:pt x="890" y="969"/>
                    <a:pt x="985" y="861"/>
                    <a:pt x="1024" y="736"/>
                  </a:cubicBezTo>
                  <a:cubicBezTo>
                    <a:pt x="1077" y="574"/>
                    <a:pt x="1048" y="400"/>
                    <a:pt x="962" y="262"/>
                  </a:cubicBezTo>
                  <a:cubicBezTo>
                    <a:pt x="896" y="156"/>
                    <a:pt x="797" y="71"/>
                    <a:pt x="676" y="28"/>
                  </a:cubicBezTo>
                  <a:cubicBezTo>
                    <a:pt x="619" y="10"/>
                    <a:pt x="560" y="1"/>
                    <a:pt x="50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5833075" y="2618625"/>
              <a:ext cx="15400" cy="14750"/>
            </a:xfrm>
            <a:custGeom>
              <a:avLst/>
              <a:gdLst/>
              <a:ahLst/>
              <a:cxnLst/>
              <a:rect l="l" t="t" r="r" b="b"/>
              <a:pathLst>
                <a:path w="616" h="590" extrusionOk="0">
                  <a:moveTo>
                    <a:pt x="282" y="0"/>
                  </a:moveTo>
                  <a:cubicBezTo>
                    <a:pt x="233" y="0"/>
                    <a:pt x="183" y="12"/>
                    <a:pt x="138" y="35"/>
                  </a:cubicBezTo>
                  <a:cubicBezTo>
                    <a:pt x="96" y="58"/>
                    <a:pt x="56" y="94"/>
                    <a:pt x="33" y="137"/>
                  </a:cubicBezTo>
                  <a:cubicBezTo>
                    <a:pt x="0" y="200"/>
                    <a:pt x="0" y="275"/>
                    <a:pt x="26" y="341"/>
                  </a:cubicBezTo>
                  <a:cubicBezTo>
                    <a:pt x="53" y="407"/>
                    <a:pt x="99" y="463"/>
                    <a:pt x="155" y="506"/>
                  </a:cubicBezTo>
                  <a:cubicBezTo>
                    <a:pt x="215" y="554"/>
                    <a:pt x="290" y="590"/>
                    <a:pt x="365" y="590"/>
                  </a:cubicBezTo>
                  <a:cubicBezTo>
                    <a:pt x="388" y="590"/>
                    <a:pt x="412" y="586"/>
                    <a:pt x="435" y="578"/>
                  </a:cubicBezTo>
                  <a:cubicBezTo>
                    <a:pt x="507" y="555"/>
                    <a:pt x="563" y="493"/>
                    <a:pt x="586" y="420"/>
                  </a:cubicBezTo>
                  <a:cubicBezTo>
                    <a:pt x="616" y="328"/>
                    <a:pt x="599" y="230"/>
                    <a:pt x="550" y="151"/>
                  </a:cubicBezTo>
                  <a:cubicBezTo>
                    <a:pt x="511" y="91"/>
                    <a:pt x="454" y="41"/>
                    <a:pt x="385" y="19"/>
                  </a:cubicBezTo>
                  <a:cubicBezTo>
                    <a:pt x="352" y="6"/>
                    <a:pt x="317" y="0"/>
                    <a:pt x="282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5844500" y="2725150"/>
              <a:ext cx="35850" cy="24875"/>
            </a:xfrm>
            <a:custGeom>
              <a:avLst/>
              <a:gdLst/>
              <a:ahLst/>
              <a:cxnLst/>
              <a:rect l="l" t="t" r="r" b="b"/>
              <a:pathLst>
                <a:path w="1434" h="995" extrusionOk="0">
                  <a:moveTo>
                    <a:pt x="614" y="0"/>
                  </a:moveTo>
                  <a:cubicBezTo>
                    <a:pt x="521" y="0"/>
                    <a:pt x="428" y="10"/>
                    <a:pt x="359" y="15"/>
                  </a:cubicBezTo>
                  <a:cubicBezTo>
                    <a:pt x="231" y="22"/>
                    <a:pt x="152" y="94"/>
                    <a:pt x="106" y="206"/>
                  </a:cubicBezTo>
                  <a:cubicBezTo>
                    <a:pt x="1" y="456"/>
                    <a:pt x="133" y="753"/>
                    <a:pt x="353" y="897"/>
                  </a:cubicBezTo>
                  <a:cubicBezTo>
                    <a:pt x="462" y="968"/>
                    <a:pt x="580" y="994"/>
                    <a:pt x="700" y="994"/>
                  </a:cubicBezTo>
                  <a:cubicBezTo>
                    <a:pt x="880" y="994"/>
                    <a:pt x="1067" y="936"/>
                    <a:pt x="1239" y="884"/>
                  </a:cubicBezTo>
                  <a:cubicBezTo>
                    <a:pt x="1434" y="825"/>
                    <a:pt x="1367" y="561"/>
                    <a:pt x="1185" y="561"/>
                  </a:cubicBezTo>
                  <a:cubicBezTo>
                    <a:pt x="1173" y="561"/>
                    <a:pt x="1162" y="562"/>
                    <a:pt x="1150" y="565"/>
                  </a:cubicBezTo>
                  <a:cubicBezTo>
                    <a:pt x="1077" y="578"/>
                    <a:pt x="1000" y="591"/>
                    <a:pt x="924" y="591"/>
                  </a:cubicBezTo>
                  <a:cubicBezTo>
                    <a:pt x="846" y="591"/>
                    <a:pt x="769" y="577"/>
                    <a:pt x="698" y="535"/>
                  </a:cubicBezTo>
                  <a:cubicBezTo>
                    <a:pt x="695" y="535"/>
                    <a:pt x="692" y="532"/>
                    <a:pt x="689" y="528"/>
                  </a:cubicBezTo>
                  <a:cubicBezTo>
                    <a:pt x="758" y="519"/>
                    <a:pt x="824" y="505"/>
                    <a:pt x="886" y="466"/>
                  </a:cubicBezTo>
                  <a:cubicBezTo>
                    <a:pt x="959" y="426"/>
                    <a:pt x="1008" y="344"/>
                    <a:pt x="1005" y="262"/>
                  </a:cubicBezTo>
                  <a:cubicBezTo>
                    <a:pt x="1001" y="42"/>
                    <a:pt x="806" y="0"/>
                    <a:pt x="61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5962100" y="2689825"/>
              <a:ext cx="17350" cy="17050"/>
            </a:xfrm>
            <a:custGeom>
              <a:avLst/>
              <a:gdLst/>
              <a:ahLst/>
              <a:cxnLst/>
              <a:rect l="l" t="t" r="r" b="b"/>
              <a:pathLst>
                <a:path w="694" h="682" extrusionOk="0">
                  <a:moveTo>
                    <a:pt x="386" y="1"/>
                  </a:moveTo>
                  <a:cubicBezTo>
                    <a:pt x="377" y="1"/>
                    <a:pt x="367" y="1"/>
                    <a:pt x="357" y="2"/>
                  </a:cubicBezTo>
                  <a:cubicBezTo>
                    <a:pt x="350" y="4"/>
                    <a:pt x="272" y="22"/>
                    <a:pt x="272" y="22"/>
                  </a:cubicBezTo>
                  <a:cubicBezTo>
                    <a:pt x="272" y="22"/>
                    <a:pt x="275" y="22"/>
                    <a:pt x="283" y="20"/>
                  </a:cubicBezTo>
                  <a:lnTo>
                    <a:pt x="283" y="20"/>
                  </a:lnTo>
                  <a:cubicBezTo>
                    <a:pt x="178" y="45"/>
                    <a:pt x="128" y="162"/>
                    <a:pt x="147" y="262"/>
                  </a:cubicBezTo>
                  <a:cubicBezTo>
                    <a:pt x="143" y="262"/>
                    <a:pt x="143" y="262"/>
                    <a:pt x="140" y="266"/>
                  </a:cubicBezTo>
                  <a:cubicBezTo>
                    <a:pt x="1" y="395"/>
                    <a:pt x="90" y="682"/>
                    <a:pt x="289" y="682"/>
                  </a:cubicBezTo>
                  <a:cubicBezTo>
                    <a:pt x="296" y="682"/>
                    <a:pt x="304" y="682"/>
                    <a:pt x="311" y="681"/>
                  </a:cubicBezTo>
                  <a:cubicBezTo>
                    <a:pt x="562" y="654"/>
                    <a:pt x="693" y="430"/>
                    <a:pt x="647" y="190"/>
                  </a:cubicBezTo>
                  <a:cubicBezTo>
                    <a:pt x="631" y="104"/>
                    <a:pt x="552" y="35"/>
                    <a:pt x="469" y="12"/>
                  </a:cubicBezTo>
                  <a:cubicBezTo>
                    <a:pt x="442" y="4"/>
                    <a:pt x="415" y="1"/>
                    <a:pt x="38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5789525" y="2627625"/>
              <a:ext cx="20700" cy="18425"/>
            </a:xfrm>
            <a:custGeom>
              <a:avLst/>
              <a:gdLst/>
              <a:ahLst/>
              <a:cxnLst/>
              <a:rect l="l" t="t" r="r" b="b"/>
              <a:pathLst>
                <a:path w="828" h="737" extrusionOk="0">
                  <a:moveTo>
                    <a:pt x="407" y="1"/>
                  </a:moveTo>
                  <a:cubicBezTo>
                    <a:pt x="224" y="1"/>
                    <a:pt x="44" y="48"/>
                    <a:pt x="20" y="274"/>
                  </a:cubicBezTo>
                  <a:cubicBezTo>
                    <a:pt x="0" y="438"/>
                    <a:pt x="118" y="591"/>
                    <a:pt x="279" y="591"/>
                  </a:cubicBezTo>
                  <a:cubicBezTo>
                    <a:pt x="303" y="591"/>
                    <a:pt x="328" y="588"/>
                    <a:pt x="353" y="581"/>
                  </a:cubicBezTo>
                  <a:cubicBezTo>
                    <a:pt x="353" y="581"/>
                    <a:pt x="356" y="581"/>
                    <a:pt x="359" y="577"/>
                  </a:cubicBezTo>
                  <a:cubicBezTo>
                    <a:pt x="379" y="620"/>
                    <a:pt x="405" y="656"/>
                    <a:pt x="445" y="689"/>
                  </a:cubicBezTo>
                  <a:cubicBezTo>
                    <a:pt x="481" y="719"/>
                    <a:pt x="527" y="736"/>
                    <a:pt x="572" y="736"/>
                  </a:cubicBezTo>
                  <a:cubicBezTo>
                    <a:pt x="612" y="736"/>
                    <a:pt x="652" y="722"/>
                    <a:pt x="685" y="689"/>
                  </a:cubicBezTo>
                  <a:cubicBezTo>
                    <a:pt x="827" y="541"/>
                    <a:pt x="797" y="347"/>
                    <a:pt x="751" y="162"/>
                  </a:cubicBezTo>
                  <a:cubicBezTo>
                    <a:pt x="724" y="67"/>
                    <a:pt x="639" y="17"/>
                    <a:pt x="543" y="8"/>
                  </a:cubicBezTo>
                  <a:cubicBezTo>
                    <a:pt x="499" y="4"/>
                    <a:pt x="453" y="1"/>
                    <a:pt x="407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5873075" y="2564675"/>
              <a:ext cx="43975" cy="31175"/>
            </a:xfrm>
            <a:custGeom>
              <a:avLst/>
              <a:gdLst/>
              <a:ahLst/>
              <a:cxnLst/>
              <a:rect l="l" t="t" r="r" b="b"/>
              <a:pathLst>
                <a:path w="1759" h="1247" extrusionOk="0">
                  <a:moveTo>
                    <a:pt x="633" y="0"/>
                  </a:moveTo>
                  <a:cubicBezTo>
                    <a:pt x="629" y="0"/>
                    <a:pt x="624" y="0"/>
                    <a:pt x="619" y="0"/>
                  </a:cubicBezTo>
                  <a:cubicBezTo>
                    <a:pt x="83" y="10"/>
                    <a:pt x="0" y="701"/>
                    <a:pt x="165" y="1093"/>
                  </a:cubicBezTo>
                  <a:cubicBezTo>
                    <a:pt x="192" y="1156"/>
                    <a:pt x="231" y="1222"/>
                    <a:pt x="293" y="1242"/>
                  </a:cubicBezTo>
                  <a:cubicBezTo>
                    <a:pt x="306" y="1245"/>
                    <a:pt x="318" y="1247"/>
                    <a:pt x="330" y="1247"/>
                  </a:cubicBezTo>
                  <a:cubicBezTo>
                    <a:pt x="423" y="1247"/>
                    <a:pt x="501" y="1151"/>
                    <a:pt x="534" y="1057"/>
                  </a:cubicBezTo>
                  <a:cubicBezTo>
                    <a:pt x="540" y="1034"/>
                    <a:pt x="550" y="1008"/>
                    <a:pt x="570" y="991"/>
                  </a:cubicBezTo>
                  <a:cubicBezTo>
                    <a:pt x="581" y="983"/>
                    <a:pt x="594" y="981"/>
                    <a:pt x="608" y="981"/>
                  </a:cubicBezTo>
                  <a:cubicBezTo>
                    <a:pt x="623" y="981"/>
                    <a:pt x="640" y="984"/>
                    <a:pt x="655" y="988"/>
                  </a:cubicBezTo>
                  <a:cubicBezTo>
                    <a:pt x="807" y="1015"/>
                    <a:pt x="962" y="1037"/>
                    <a:pt x="1116" y="1037"/>
                  </a:cubicBezTo>
                  <a:cubicBezTo>
                    <a:pt x="1257" y="1037"/>
                    <a:pt x="1397" y="1019"/>
                    <a:pt x="1531" y="968"/>
                  </a:cubicBezTo>
                  <a:cubicBezTo>
                    <a:pt x="1640" y="929"/>
                    <a:pt x="1759" y="840"/>
                    <a:pt x="1748" y="721"/>
                  </a:cubicBezTo>
                  <a:cubicBezTo>
                    <a:pt x="1742" y="659"/>
                    <a:pt x="1702" y="610"/>
                    <a:pt x="1660" y="563"/>
                  </a:cubicBezTo>
                  <a:cubicBezTo>
                    <a:pt x="1653" y="557"/>
                    <a:pt x="1646" y="546"/>
                    <a:pt x="1637" y="540"/>
                  </a:cubicBezTo>
                  <a:cubicBezTo>
                    <a:pt x="1469" y="356"/>
                    <a:pt x="1262" y="204"/>
                    <a:pt x="1031" y="102"/>
                  </a:cubicBezTo>
                  <a:cubicBezTo>
                    <a:pt x="907" y="45"/>
                    <a:pt x="773" y="0"/>
                    <a:pt x="63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5922600" y="2571600"/>
              <a:ext cx="14300" cy="14850"/>
            </a:xfrm>
            <a:custGeom>
              <a:avLst/>
              <a:gdLst/>
              <a:ahLst/>
              <a:cxnLst/>
              <a:rect l="l" t="t" r="r" b="b"/>
              <a:pathLst>
                <a:path w="572" h="594" extrusionOk="0">
                  <a:moveTo>
                    <a:pt x="304" y="0"/>
                  </a:moveTo>
                  <a:cubicBezTo>
                    <a:pt x="150" y="0"/>
                    <a:pt x="0" y="148"/>
                    <a:pt x="107" y="325"/>
                  </a:cubicBezTo>
                  <a:cubicBezTo>
                    <a:pt x="166" y="421"/>
                    <a:pt x="241" y="491"/>
                    <a:pt x="328" y="559"/>
                  </a:cubicBezTo>
                  <a:cubicBezTo>
                    <a:pt x="357" y="583"/>
                    <a:pt x="394" y="594"/>
                    <a:pt x="431" y="594"/>
                  </a:cubicBezTo>
                  <a:cubicBezTo>
                    <a:pt x="503" y="594"/>
                    <a:pt x="572" y="549"/>
                    <a:pt x="568" y="461"/>
                  </a:cubicBezTo>
                  <a:cubicBezTo>
                    <a:pt x="565" y="355"/>
                    <a:pt x="558" y="250"/>
                    <a:pt x="518" y="151"/>
                  </a:cubicBezTo>
                  <a:cubicBezTo>
                    <a:pt x="473" y="44"/>
                    <a:pt x="388" y="0"/>
                    <a:pt x="30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5955175" y="2604225"/>
              <a:ext cx="35475" cy="31250"/>
            </a:xfrm>
            <a:custGeom>
              <a:avLst/>
              <a:gdLst/>
              <a:ahLst/>
              <a:cxnLst/>
              <a:rect l="l" t="t" r="r" b="b"/>
              <a:pathLst>
                <a:path w="1419" h="1250" extrusionOk="0">
                  <a:moveTo>
                    <a:pt x="250" y="0"/>
                  </a:moveTo>
                  <a:cubicBezTo>
                    <a:pt x="124" y="0"/>
                    <a:pt x="0" y="102"/>
                    <a:pt x="9" y="236"/>
                  </a:cubicBezTo>
                  <a:cubicBezTo>
                    <a:pt x="22" y="509"/>
                    <a:pt x="137" y="776"/>
                    <a:pt x="325" y="970"/>
                  </a:cubicBezTo>
                  <a:cubicBezTo>
                    <a:pt x="335" y="993"/>
                    <a:pt x="348" y="1016"/>
                    <a:pt x="368" y="1036"/>
                  </a:cubicBezTo>
                  <a:cubicBezTo>
                    <a:pt x="496" y="1164"/>
                    <a:pt x="651" y="1230"/>
                    <a:pt x="809" y="1240"/>
                  </a:cubicBezTo>
                  <a:cubicBezTo>
                    <a:pt x="819" y="1243"/>
                    <a:pt x="829" y="1247"/>
                    <a:pt x="839" y="1247"/>
                  </a:cubicBezTo>
                  <a:cubicBezTo>
                    <a:pt x="847" y="1248"/>
                    <a:pt x="855" y="1249"/>
                    <a:pt x="862" y="1249"/>
                  </a:cubicBezTo>
                  <a:cubicBezTo>
                    <a:pt x="882" y="1249"/>
                    <a:pt x="901" y="1244"/>
                    <a:pt x="918" y="1236"/>
                  </a:cubicBezTo>
                  <a:cubicBezTo>
                    <a:pt x="1059" y="1224"/>
                    <a:pt x="1201" y="1171"/>
                    <a:pt x="1323" y="1075"/>
                  </a:cubicBezTo>
                  <a:cubicBezTo>
                    <a:pt x="1405" y="1013"/>
                    <a:pt x="1418" y="855"/>
                    <a:pt x="1362" y="772"/>
                  </a:cubicBezTo>
                  <a:cubicBezTo>
                    <a:pt x="1108" y="400"/>
                    <a:pt x="746" y="127"/>
                    <a:pt x="309" y="8"/>
                  </a:cubicBezTo>
                  <a:cubicBezTo>
                    <a:pt x="289" y="3"/>
                    <a:pt x="269" y="0"/>
                    <a:pt x="25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5865650" y="2677875"/>
              <a:ext cx="59725" cy="36825"/>
            </a:xfrm>
            <a:custGeom>
              <a:avLst/>
              <a:gdLst/>
              <a:ahLst/>
              <a:cxnLst/>
              <a:rect l="l" t="t" r="r" b="b"/>
              <a:pathLst>
                <a:path w="2389" h="1473" extrusionOk="0">
                  <a:moveTo>
                    <a:pt x="754" y="0"/>
                  </a:moveTo>
                  <a:cubicBezTo>
                    <a:pt x="730" y="0"/>
                    <a:pt x="706" y="1"/>
                    <a:pt x="682" y="3"/>
                  </a:cubicBezTo>
                  <a:cubicBezTo>
                    <a:pt x="340" y="29"/>
                    <a:pt x="1" y="309"/>
                    <a:pt x="120" y="681"/>
                  </a:cubicBezTo>
                  <a:cubicBezTo>
                    <a:pt x="172" y="836"/>
                    <a:pt x="284" y="961"/>
                    <a:pt x="410" y="1066"/>
                  </a:cubicBezTo>
                  <a:cubicBezTo>
                    <a:pt x="727" y="1331"/>
                    <a:pt x="1140" y="1473"/>
                    <a:pt x="1552" y="1473"/>
                  </a:cubicBezTo>
                  <a:cubicBezTo>
                    <a:pt x="1734" y="1473"/>
                    <a:pt x="1915" y="1445"/>
                    <a:pt x="2089" y="1389"/>
                  </a:cubicBezTo>
                  <a:cubicBezTo>
                    <a:pt x="2174" y="1359"/>
                    <a:pt x="2263" y="1320"/>
                    <a:pt x="2312" y="1244"/>
                  </a:cubicBezTo>
                  <a:cubicBezTo>
                    <a:pt x="2388" y="1132"/>
                    <a:pt x="2349" y="977"/>
                    <a:pt x="2282" y="858"/>
                  </a:cubicBezTo>
                  <a:cubicBezTo>
                    <a:pt x="2115" y="536"/>
                    <a:pt x="1805" y="316"/>
                    <a:pt x="1463" y="171"/>
                  </a:cubicBezTo>
                  <a:cubicBezTo>
                    <a:pt x="1381" y="135"/>
                    <a:pt x="1291" y="105"/>
                    <a:pt x="1206" y="79"/>
                  </a:cubicBezTo>
                  <a:cubicBezTo>
                    <a:pt x="1060" y="35"/>
                    <a:pt x="907" y="0"/>
                    <a:pt x="75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5898500" y="2737825"/>
              <a:ext cx="36250" cy="31150"/>
            </a:xfrm>
            <a:custGeom>
              <a:avLst/>
              <a:gdLst/>
              <a:ahLst/>
              <a:cxnLst/>
              <a:rect l="l" t="t" r="r" b="b"/>
              <a:pathLst>
                <a:path w="1450" h="1246" extrusionOk="0">
                  <a:moveTo>
                    <a:pt x="625" y="1"/>
                  </a:moveTo>
                  <a:cubicBezTo>
                    <a:pt x="294" y="1"/>
                    <a:pt x="0" y="297"/>
                    <a:pt x="86" y="644"/>
                  </a:cubicBezTo>
                  <a:cubicBezTo>
                    <a:pt x="126" y="802"/>
                    <a:pt x="228" y="934"/>
                    <a:pt x="356" y="1033"/>
                  </a:cubicBezTo>
                  <a:cubicBezTo>
                    <a:pt x="531" y="1171"/>
                    <a:pt x="754" y="1246"/>
                    <a:pt x="977" y="1246"/>
                  </a:cubicBezTo>
                  <a:cubicBezTo>
                    <a:pt x="1052" y="1246"/>
                    <a:pt x="1126" y="1237"/>
                    <a:pt x="1199" y="1220"/>
                  </a:cubicBezTo>
                  <a:cubicBezTo>
                    <a:pt x="1301" y="1197"/>
                    <a:pt x="1410" y="1144"/>
                    <a:pt x="1436" y="1045"/>
                  </a:cubicBezTo>
                  <a:cubicBezTo>
                    <a:pt x="1450" y="999"/>
                    <a:pt x="1442" y="947"/>
                    <a:pt x="1433" y="898"/>
                  </a:cubicBezTo>
                  <a:cubicBezTo>
                    <a:pt x="1433" y="894"/>
                    <a:pt x="1430" y="887"/>
                    <a:pt x="1430" y="884"/>
                  </a:cubicBezTo>
                  <a:cubicBezTo>
                    <a:pt x="1390" y="693"/>
                    <a:pt x="1324" y="506"/>
                    <a:pt x="1213" y="344"/>
                  </a:cubicBezTo>
                  <a:cubicBezTo>
                    <a:pt x="1100" y="179"/>
                    <a:pt x="929" y="48"/>
                    <a:pt x="735" y="12"/>
                  </a:cubicBezTo>
                  <a:cubicBezTo>
                    <a:pt x="698" y="4"/>
                    <a:pt x="661" y="1"/>
                    <a:pt x="625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5754850" y="2677550"/>
              <a:ext cx="33700" cy="27425"/>
            </a:xfrm>
            <a:custGeom>
              <a:avLst/>
              <a:gdLst/>
              <a:ahLst/>
              <a:cxnLst/>
              <a:rect l="l" t="t" r="r" b="b"/>
              <a:pathLst>
                <a:path w="1348" h="1097" extrusionOk="0">
                  <a:moveTo>
                    <a:pt x="616" y="341"/>
                  </a:moveTo>
                  <a:cubicBezTo>
                    <a:pt x="745" y="341"/>
                    <a:pt x="957" y="462"/>
                    <a:pt x="880" y="602"/>
                  </a:cubicBezTo>
                  <a:cubicBezTo>
                    <a:pt x="858" y="640"/>
                    <a:pt x="813" y="654"/>
                    <a:pt x="768" y="654"/>
                  </a:cubicBezTo>
                  <a:cubicBezTo>
                    <a:pt x="731" y="654"/>
                    <a:pt x="694" y="645"/>
                    <a:pt x="669" y="631"/>
                  </a:cubicBezTo>
                  <a:cubicBezTo>
                    <a:pt x="586" y="590"/>
                    <a:pt x="526" y="532"/>
                    <a:pt x="455" y="532"/>
                  </a:cubicBezTo>
                  <a:cubicBezTo>
                    <a:pt x="419" y="532"/>
                    <a:pt x="380" y="547"/>
                    <a:pt x="333" y="585"/>
                  </a:cubicBezTo>
                  <a:cubicBezTo>
                    <a:pt x="318" y="599"/>
                    <a:pt x="314" y="622"/>
                    <a:pt x="304" y="638"/>
                  </a:cubicBezTo>
                  <a:cubicBezTo>
                    <a:pt x="347" y="506"/>
                    <a:pt x="436" y="378"/>
                    <a:pt x="577" y="345"/>
                  </a:cubicBezTo>
                  <a:cubicBezTo>
                    <a:pt x="589" y="342"/>
                    <a:pt x="602" y="341"/>
                    <a:pt x="616" y="341"/>
                  </a:cubicBezTo>
                  <a:close/>
                  <a:moveTo>
                    <a:pt x="660" y="0"/>
                  </a:moveTo>
                  <a:cubicBezTo>
                    <a:pt x="604" y="0"/>
                    <a:pt x="547" y="8"/>
                    <a:pt x="491" y="26"/>
                  </a:cubicBezTo>
                  <a:cubicBezTo>
                    <a:pt x="192" y="118"/>
                    <a:pt x="21" y="414"/>
                    <a:pt x="5" y="710"/>
                  </a:cubicBezTo>
                  <a:cubicBezTo>
                    <a:pt x="1" y="795"/>
                    <a:pt x="79" y="845"/>
                    <a:pt x="153" y="845"/>
                  </a:cubicBezTo>
                  <a:cubicBezTo>
                    <a:pt x="211" y="845"/>
                    <a:pt x="266" y="815"/>
                    <a:pt x="278" y="747"/>
                  </a:cubicBezTo>
                  <a:cubicBezTo>
                    <a:pt x="278" y="737"/>
                    <a:pt x="281" y="727"/>
                    <a:pt x="284" y="713"/>
                  </a:cubicBezTo>
                  <a:lnTo>
                    <a:pt x="284" y="713"/>
                  </a:lnTo>
                  <a:cubicBezTo>
                    <a:pt x="284" y="733"/>
                    <a:pt x="281" y="757"/>
                    <a:pt x="284" y="773"/>
                  </a:cubicBezTo>
                  <a:cubicBezTo>
                    <a:pt x="325" y="993"/>
                    <a:pt x="535" y="1097"/>
                    <a:pt x="740" y="1097"/>
                  </a:cubicBezTo>
                  <a:cubicBezTo>
                    <a:pt x="802" y="1097"/>
                    <a:pt x="863" y="1087"/>
                    <a:pt x="920" y="1069"/>
                  </a:cubicBezTo>
                  <a:cubicBezTo>
                    <a:pt x="1213" y="974"/>
                    <a:pt x="1348" y="661"/>
                    <a:pt x="1226" y="378"/>
                  </a:cubicBezTo>
                  <a:cubicBezTo>
                    <a:pt x="1130" y="151"/>
                    <a:pt x="900" y="0"/>
                    <a:pt x="66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5794225" y="2774000"/>
              <a:ext cx="17200" cy="14725"/>
            </a:xfrm>
            <a:custGeom>
              <a:avLst/>
              <a:gdLst/>
              <a:ahLst/>
              <a:cxnLst/>
              <a:rect l="l" t="t" r="r" b="b"/>
              <a:pathLst>
                <a:path w="688" h="589" extrusionOk="0">
                  <a:moveTo>
                    <a:pt x="366" y="1"/>
                  </a:moveTo>
                  <a:cubicBezTo>
                    <a:pt x="289" y="1"/>
                    <a:pt x="213" y="26"/>
                    <a:pt x="158" y="80"/>
                  </a:cubicBezTo>
                  <a:cubicBezTo>
                    <a:pt x="0" y="237"/>
                    <a:pt x="93" y="588"/>
                    <a:pt x="336" y="588"/>
                  </a:cubicBezTo>
                  <a:cubicBezTo>
                    <a:pt x="347" y="588"/>
                    <a:pt x="358" y="587"/>
                    <a:pt x="369" y="586"/>
                  </a:cubicBezTo>
                  <a:cubicBezTo>
                    <a:pt x="411" y="580"/>
                    <a:pt x="451" y="573"/>
                    <a:pt x="494" y="569"/>
                  </a:cubicBezTo>
                  <a:cubicBezTo>
                    <a:pt x="586" y="557"/>
                    <a:pt x="639" y="507"/>
                    <a:pt x="649" y="411"/>
                  </a:cubicBezTo>
                  <a:cubicBezTo>
                    <a:pt x="655" y="372"/>
                    <a:pt x="662" y="329"/>
                    <a:pt x="665" y="290"/>
                  </a:cubicBezTo>
                  <a:cubicBezTo>
                    <a:pt x="687" y="108"/>
                    <a:pt x="526" y="1"/>
                    <a:pt x="36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5772725" y="2744575"/>
              <a:ext cx="17775" cy="17025"/>
            </a:xfrm>
            <a:custGeom>
              <a:avLst/>
              <a:gdLst/>
              <a:ahLst/>
              <a:cxnLst/>
              <a:rect l="l" t="t" r="r" b="b"/>
              <a:pathLst>
                <a:path w="711" h="681" extrusionOk="0">
                  <a:moveTo>
                    <a:pt x="385" y="1"/>
                  </a:moveTo>
                  <a:cubicBezTo>
                    <a:pt x="375" y="1"/>
                    <a:pt x="364" y="4"/>
                    <a:pt x="353" y="12"/>
                  </a:cubicBezTo>
                  <a:cubicBezTo>
                    <a:pt x="310" y="44"/>
                    <a:pt x="264" y="67"/>
                    <a:pt x="221" y="100"/>
                  </a:cubicBezTo>
                  <a:cubicBezTo>
                    <a:pt x="205" y="116"/>
                    <a:pt x="151" y="183"/>
                    <a:pt x="155" y="183"/>
                  </a:cubicBezTo>
                  <a:cubicBezTo>
                    <a:pt x="155" y="183"/>
                    <a:pt x="155" y="183"/>
                    <a:pt x="155" y="183"/>
                  </a:cubicBezTo>
                  <a:lnTo>
                    <a:pt x="155" y="183"/>
                  </a:lnTo>
                  <a:cubicBezTo>
                    <a:pt x="49" y="240"/>
                    <a:pt x="1" y="403"/>
                    <a:pt x="70" y="502"/>
                  </a:cubicBezTo>
                  <a:cubicBezTo>
                    <a:pt x="152" y="618"/>
                    <a:pt x="280" y="680"/>
                    <a:pt x="398" y="680"/>
                  </a:cubicBezTo>
                  <a:cubicBezTo>
                    <a:pt x="539" y="680"/>
                    <a:pt x="667" y="593"/>
                    <a:pt x="692" y="403"/>
                  </a:cubicBezTo>
                  <a:cubicBezTo>
                    <a:pt x="710" y="270"/>
                    <a:pt x="588" y="200"/>
                    <a:pt x="472" y="200"/>
                  </a:cubicBezTo>
                  <a:cubicBezTo>
                    <a:pt x="460" y="200"/>
                    <a:pt x="447" y="201"/>
                    <a:pt x="435" y="202"/>
                  </a:cubicBezTo>
                  <a:cubicBezTo>
                    <a:pt x="439" y="201"/>
                    <a:pt x="438" y="200"/>
                    <a:pt x="434" y="200"/>
                  </a:cubicBezTo>
                  <a:cubicBezTo>
                    <a:pt x="430" y="200"/>
                    <a:pt x="422" y="201"/>
                    <a:pt x="412" y="202"/>
                  </a:cubicBezTo>
                  <a:cubicBezTo>
                    <a:pt x="416" y="170"/>
                    <a:pt x="422" y="134"/>
                    <a:pt x="442" y="100"/>
                  </a:cubicBezTo>
                  <a:cubicBezTo>
                    <a:pt x="460" y="58"/>
                    <a:pt x="427" y="1"/>
                    <a:pt x="385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5881200" y="2828400"/>
              <a:ext cx="26950" cy="20725"/>
            </a:xfrm>
            <a:custGeom>
              <a:avLst/>
              <a:gdLst/>
              <a:ahLst/>
              <a:cxnLst/>
              <a:rect l="l" t="t" r="r" b="b"/>
              <a:pathLst>
                <a:path w="1078" h="829" extrusionOk="0">
                  <a:moveTo>
                    <a:pt x="547" y="1"/>
                  </a:moveTo>
                  <a:cubicBezTo>
                    <a:pt x="462" y="1"/>
                    <a:pt x="375" y="23"/>
                    <a:pt x="294" y="73"/>
                  </a:cubicBezTo>
                  <a:cubicBezTo>
                    <a:pt x="44" y="228"/>
                    <a:pt x="1" y="531"/>
                    <a:pt x="146" y="768"/>
                  </a:cubicBezTo>
                  <a:cubicBezTo>
                    <a:pt x="171" y="810"/>
                    <a:pt x="211" y="828"/>
                    <a:pt x="251" y="828"/>
                  </a:cubicBezTo>
                  <a:cubicBezTo>
                    <a:pt x="328" y="828"/>
                    <a:pt x="406" y="762"/>
                    <a:pt x="380" y="669"/>
                  </a:cubicBezTo>
                  <a:cubicBezTo>
                    <a:pt x="376" y="662"/>
                    <a:pt x="376" y="656"/>
                    <a:pt x="376" y="650"/>
                  </a:cubicBezTo>
                  <a:lnTo>
                    <a:pt x="376" y="650"/>
                  </a:lnTo>
                  <a:cubicBezTo>
                    <a:pt x="435" y="676"/>
                    <a:pt x="497" y="687"/>
                    <a:pt x="559" y="687"/>
                  </a:cubicBezTo>
                  <a:cubicBezTo>
                    <a:pt x="717" y="687"/>
                    <a:pt x="879" y="614"/>
                    <a:pt x="999" y="507"/>
                  </a:cubicBezTo>
                  <a:cubicBezTo>
                    <a:pt x="1058" y="452"/>
                    <a:pt x="1078" y="330"/>
                    <a:pt x="1028" y="264"/>
                  </a:cubicBezTo>
                  <a:cubicBezTo>
                    <a:pt x="916" y="106"/>
                    <a:pt x="733" y="1"/>
                    <a:pt x="547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5940975" y="2854775"/>
              <a:ext cx="11775" cy="10000"/>
            </a:xfrm>
            <a:custGeom>
              <a:avLst/>
              <a:gdLst/>
              <a:ahLst/>
              <a:cxnLst/>
              <a:rect l="l" t="t" r="r" b="b"/>
              <a:pathLst>
                <a:path w="471" h="400" extrusionOk="0">
                  <a:moveTo>
                    <a:pt x="239" y="0"/>
                  </a:moveTo>
                  <a:cubicBezTo>
                    <a:pt x="206" y="0"/>
                    <a:pt x="172" y="7"/>
                    <a:pt x="139" y="22"/>
                  </a:cubicBezTo>
                  <a:cubicBezTo>
                    <a:pt x="103" y="36"/>
                    <a:pt x="79" y="62"/>
                    <a:pt x="64" y="95"/>
                  </a:cubicBezTo>
                  <a:cubicBezTo>
                    <a:pt x="1" y="241"/>
                    <a:pt x="89" y="400"/>
                    <a:pt x="243" y="400"/>
                  </a:cubicBezTo>
                  <a:cubicBezTo>
                    <a:pt x="259" y="400"/>
                    <a:pt x="276" y="398"/>
                    <a:pt x="293" y="394"/>
                  </a:cubicBezTo>
                  <a:lnTo>
                    <a:pt x="353" y="381"/>
                  </a:lnTo>
                  <a:cubicBezTo>
                    <a:pt x="386" y="375"/>
                    <a:pt x="419" y="341"/>
                    <a:pt x="425" y="309"/>
                  </a:cubicBezTo>
                  <a:lnTo>
                    <a:pt x="439" y="253"/>
                  </a:lnTo>
                  <a:cubicBezTo>
                    <a:pt x="470" y="103"/>
                    <a:pt x="365" y="0"/>
                    <a:pt x="23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5799725" y="2817725"/>
              <a:ext cx="30250" cy="27150"/>
            </a:xfrm>
            <a:custGeom>
              <a:avLst/>
              <a:gdLst/>
              <a:ahLst/>
              <a:cxnLst/>
              <a:rect l="l" t="t" r="r" b="b"/>
              <a:pathLst>
                <a:path w="1210" h="1086" extrusionOk="0">
                  <a:moveTo>
                    <a:pt x="561" y="0"/>
                  </a:moveTo>
                  <a:cubicBezTo>
                    <a:pt x="1" y="0"/>
                    <a:pt x="278" y="1085"/>
                    <a:pt x="691" y="1085"/>
                  </a:cubicBezTo>
                  <a:cubicBezTo>
                    <a:pt x="775" y="1085"/>
                    <a:pt x="864" y="1041"/>
                    <a:pt x="952" y="934"/>
                  </a:cubicBezTo>
                  <a:cubicBezTo>
                    <a:pt x="1209" y="632"/>
                    <a:pt x="1137" y="138"/>
                    <a:pt x="711" y="22"/>
                  </a:cubicBezTo>
                  <a:cubicBezTo>
                    <a:pt x="656" y="7"/>
                    <a:pt x="605" y="0"/>
                    <a:pt x="56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5841150" y="2850725"/>
              <a:ext cx="16875" cy="14125"/>
            </a:xfrm>
            <a:custGeom>
              <a:avLst/>
              <a:gdLst/>
              <a:ahLst/>
              <a:cxnLst/>
              <a:rect l="l" t="t" r="r" b="b"/>
              <a:pathLst>
                <a:path w="675" h="565" extrusionOk="0">
                  <a:moveTo>
                    <a:pt x="352" y="1"/>
                  </a:moveTo>
                  <a:cubicBezTo>
                    <a:pt x="169" y="1"/>
                    <a:pt x="0" y="174"/>
                    <a:pt x="13" y="369"/>
                  </a:cubicBezTo>
                  <a:cubicBezTo>
                    <a:pt x="16" y="444"/>
                    <a:pt x="59" y="497"/>
                    <a:pt x="128" y="523"/>
                  </a:cubicBezTo>
                  <a:cubicBezTo>
                    <a:pt x="131" y="527"/>
                    <a:pt x="135" y="530"/>
                    <a:pt x="135" y="533"/>
                  </a:cubicBezTo>
                  <a:cubicBezTo>
                    <a:pt x="153" y="555"/>
                    <a:pt x="175" y="565"/>
                    <a:pt x="197" y="565"/>
                  </a:cubicBezTo>
                  <a:cubicBezTo>
                    <a:pt x="252" y="565"/>
                    <a:pt x="306" y="509"/>
                    <a:pt x="299" y="451"/>
                  </a:cubicBezTo>
                  <a:cubicBezTo>
                    <a:pt x="331" y="413"/>
                    <a:pt x="363" y="365"/>
                    <a:pt x="374" y="365"/>
                  </a:cubicBezTo>
                  <a:cubicBezTo>
                    <a:pt x="374" y="365"/>
                    <a:pt x="375" y="365"/>
                    <a:pt x="375" y="365"/>
                  </a:cubicBezTo>
                  <a:cubicBezTo>
                    <a:pt x="385" y="366"/>
                    <a:pt x="395" y="367"/>
                    <a:pt x="404" y="367"/>
                  </a:cubicBezTo>
                  <a:cubicBezTo>
                    <a:pt x="572" y="367"/>
                    <a:pt x="675" y="155"/>
                    <a:pt x="507" y="46"/>
                  </a:cubicBezTo>
                  <a:cubicBezTo>
                    <a:pt x="457" y="15"/>
                    <a:pt x="404" y="1"/>
                    <a:pt x="352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5967775" y="2879700"/>
              <a:ext cx="17025" cy="13475"/>
            </a:xfrm>
            <a:custGeom>
              <a:avLst/>
              <a:gdLst/>
              <a:ahLst/>
              <a:cxnLst/>
              <a:rect l="l" t="t" r="r" b="b"/>
              <a:pathLst>
                <a:path w="681" h="539" extrusionOk="0">
                  <a:moveTo>
                    <a:pt x="491" y="0"/>
                  </a:moveTo>
                  <a:cubicBezTo>
                    <a:pt x="466" y="0"/>
                    <a:pt x="440" y="6"/>
                    <a:pt x="414" y="20"/>
                  </a:cubicBezTo>
                  <a:cubicBezTo>
                    <a:pt x="403" y="19"/>
                    <a:pt x="393" y="18"/>
                    <a:pt x="382" y="18"/>
                  </a:cubicBezTo>
                  <a:cubicBezTo>
                    <a:pt x="161" y="18"/>
                    <a:pt x="0" y="281"/>
                    <a:pt x="180" y="461"/>
                  </a:cubicBezTo>
                  <a:cubicBezTo>
                    <a:pt x="234" y="515"/>
                    <a:pt x="296" y="538"/>
                    <a:pt x="356" y="538"/>
                  </a:cubicBezTo>
                  <a:cubicBezTo>
                    <a:pt x="504" y="538"/>
                    <a:pt x="640" y="398"/>
                    <a:pt x="621" y="227"/>
                  </a:cubicBezTo>
                  <a:cubicBezTo>
                    <a:pt x="680" y="115"/>
                    <a:pt x="598" y="0"/>
                    <a:pt x="4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55" name="Google Shape;1855;p20"/>
          <p:cNvSpPr/>
          <p:nvPr/>
        </p:nvSpPr>
        <p:spPr>
          <a:xfrm rot="5400000">
            <a:off x="9103535" y="2503312"/>
            <a:ext cx="40800" cy="40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6" name="Google Shape;1856;p20"/>
          <p:cNvSpPr/>
          <p:nvPr/>
        </p:nvSpPr>
        <p:spPr>
          <a:xfrm rot="5400000">
            <a:off x="9054018" y="3864864"/>
            <a:ext cx="40800" cy="40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7" name="Google Shape;1857;p20"/>
          <p:cNvSpPr/>
          <p:nvPr/>
        </p:nvSpPr>
        <p:spPr>
          <a:xfrm rot="5400000">
            <a:off x="9124159" y="4434243"/>
            <a:ext cx="40800" cy="40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8" name="Google Shape;1858;p20"/>
          <p:cNvSpPr/>
          <p:nvPr/>
        </p:nvSpPr>
        <p:spPr>
          <a:xfrm rot="5400000">
            <a:off x="8876606" y="4982982"/>
            <a:ext cx="40800" cy="40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9" name="Google Shape;1859;p20"/>
          <p:cNvSpPr/>
          <p:nvPr/>
        </p:nvSpPr>
        <p:spPr>
          <a:xfrm rot="-9900146">
            <a:off x="8962873" y="4243351"/>
            <a:ext cx="25212" cy="24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0" name="Google Shape;1860;p20"/>
          <p:cNvSpPr/>
          <p:nvPr/>
        </p:nvSpPr>
        <p:spPr>
          <a:xfrm rot="10800000">
            <a:off x="-494863" y="-223541"/>
            <a:ext cx="2609917" cy="1035968"/>
          </a:xfrm>
          <a:custGeom>
            <a:avLst/>
            <a:gdLst/>
            <a:ahLst/>
            <a:cxnLst/>
            <a:rect l="l" t="t" r="r" b="b"/>
            <a:pathLst>
              <a:path w="44409" h="17629" extrusionOk="0">
                <a:moveTo>
                  <a:pt x="32328" y="0"/>
                </a:moveTo>
                <a:cubicBezTo>
                  <a:pt x="28975" y="0"/>
                  <a:pt x="26273" y="2132"/>
                  <a:pt x="24131" y="4587"/>
                </a:cubicBezTo>
                <a:cubicBezTo>
                  <a:pt x="22572" y="6372"/>
                  <a:pt x="21242" y="8129"/>
                  <a:pt x="19220" y="9420"/>
                </a:cubicBezTo>
                <a:cubicBezTo>
                  <a:pt x="17769" y="10351"/>
                  <a:pt x="15920" y="10754"/>
                  <a:pt x="14213" y="10754"/>
                </a:cubicBezTo>
                <a:cubicBezTo>
                  <a:pt x="13446" y="10754"/>
                  <a:pt x="12707" y="10673"/>
                  <a:pt x="12046" y="10521"/>
                </a:cubicBezTo>
                <a:cubicBezTo>
                  <a:pt x="10841" y="10245"/>
                  <a:pt x="9600" y="10035"/>
                  <a:pt x="8361" y="10035"/>
                </a:cubicBezTo>
                <a:cubicBezTo>
                  <a:pt x="7716" y="10035"/>
                  <a:pt x="7073" y="10092"/>
                  <a:pt x="6436" y="10225"/>
                </a:cubicBezTo>
                <a:cubicBezTo>
                  <a:pt x="4822" y="10563"/>
                  <a:pt x="3259" y="11645"/>
                  <a:pt x="2197" y="12916"/>
                </a:cubicBezTo>
                <a:cubicBezTo>
                  <a:pt x="1100" y="14222"/>
                  <a:pt x="354" y="15964"/>
                  <a:pt x="0" y="17628"/>
                </a:cubicBezTo>
                <a:lnTo>
                  <a:pt x="43387" y="17570"/>
                </a:lnTo>
                <a:cubicBezTo>
                  <a:pt x="43387" y="17570"/>
                  <a:pt x="44409" y="15451"/>
                  <a:pt x="42262" y="9047"/>
                </a:cubicBezTo>
                <a:cubicBezTo>
                  <a:pt x="41695" y="7356"/>
                  <a:pt x="40932" y="5719"/>
                  <a:pt x="39887" y="4268"/>
                </a:cubicBezTo>
                <a:cubicBezTo>
                  <a:pt x="38235" y="1982"/>
                  <a:pt x="35796" y="232"/>
                  <a:pt x="32919" y="22"/>
                </a:cubicBezTo>
                <a:cubicBezTo>
                  <a:pt x="32720" y="8"/>
                  <a:pt x="32523" y="0"/>
                  <a:pt x="32328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6"/>
              </a:gs>
              <a:gs pos="57000">
                <a:schemeClr val="accent4"/>
              </a:gs>
              <a:gs pos="77000">
                <a:srgbClr val="FFD966">
                  <a:alpha val="10196"/>
                </a:srgbClr>
              </a:gs>
              <a:gs pos="100000">
                <a:srgbClr val="4949E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1" name="Google Shape;1861;p20"/>
          <p:cNvSpPr/>
          <p:nvPr/>
        </p:nvSpPr>
        <p:spPr>
          <a:xfrm rot="10800000">
            <a:off x="-464922" y="-220409"/>
            <a:ext cx="2304383" cy="784975"/>
          </a:xfrm>
          <a:custGeom>
            <a:avLst/>
            <a:gdLst/>
            <a:ahLst/>
            <a:cxnLst/>
            <a:rect l="l" t="t" r="r" b="b"/>
            <a:pathLst>
              <a:path w="44409" h="17629" extrusionOk="0">
                <a:moveTo>
                  <a:pt x="32328" y="0"/>
                </a:moveTo>
                <a:cubicBezTo>
                  <a:pt x="28975" y="0"/>
                  <a:pt x="26273" y="2132"/>
                  <a:pt x="24131" y="4587"/>
                </a:cubicBezTo>
                <a:cubicBezTo>
                  <a:pt x="22572" y="6372"/>
                  <a:pt x="21242" y="8129"/>
                  <a:pt x="19220" y="9420"/>
                </a:cubicBezTo>
                <a:cubicBezTo>
                  <a:pt x="17769" y="10351"/>
                  <a:pt x="15920" y="10754"/>
                  <a:pt x="14213" y="10754"/>
                </a:cubicBezTo>
                <a:cubicBezTo>
                  <a:pt x="13446" y="10754"/>
                  <a:pt x="12707" y="10673"/>
                  <a:pt x="12046" y="10521"/>
                </a:cubicBezTo>
                <a:cubicBezTo>
                  <a:pt x="10841" y="10245"/>
                  <a:pt x="9600" y="10035"/>
                  <a:pt x="8361" y="10035"/>
                </a:cubicBezTo>
                <a:cubicBezTo>
                  <a:pt x="7716" y="10035"/>
                  <a:pt x="7073" y="10092"/>
                  <a:pt x="6436" y="10225"/>
                </a:cubicBezTo>
                <a:cubicBezTo>
                  <a:pt x="4822" y="10563"/>
                  <a:pt x="3259" y="11645"/>
                  <a:pt x="2197" y="12916"/>
                </a:cubicBezTo>
                <a:cubicBezTo>
                  <a:pt x="1100" y="14222"/>
                  <a:pt x="354" y="15964"/>
                  <a:pt x="0" y="17628"/>
                </a:cubicBezTo>
                <a:lnTo>
                  <a:pt x="43387" y="17570"/>
                </a:lnTo>
                <a:cubicBezTo>
                  <a:pt x="43387" y="17570"/>
                  <a:pt x="44409" y="15451"/>
                  <a:pt x="42262" y="9047"/>
                </a:cubicBezTo>
                <a:cubicBezTo>
                  <a:pt x="41695" y="7356"/>
                  <a:pt x="40932" y="5719"/>
                  <a:pt x="39887" y="4268"/>
                </a:cubicBezTo>
                <a:cubicBezTo>
                  <a:pt x="38235" y="1982"/>
                  <a:pt x="35796" y="232"/>
                  <a:pt x="32919" y="22"/>
                </a:cubicBezTo>
                <a:cubicBezTo>
                  <a:pt x="32720" y="8"/>
                  <a:pt x="32523" y="0"/>
                  <a:pt x="32328" y="0"/>
                </a:cubicBezTo>
                <a:close/>
              </a:path>
            </a:pathLst>
          </a:custGeom>
          <a:gradFill>
            <a:gsLst>
              <a:gs pos="0">
                <a:srgbClr val="4949E7">
                  <a:alpha val="0"/>
                  <a:alpha val="40180"/>
                </a:srgbClr>
              </a:gs>
              <a:gs pos="28000">
                <a:srgbClr val="4949E7">
                  <a:alpha val="0"/>
                  <a:alpha val="40180"/>
                </a:srgbClr>
              </a:gs>
              <a:gs pos="57000">
                <a:schemeClr val="lt2">
                  <a:alpha val="40180"/>
                </a:schemeClr>
              </a:gs>
              <a:gs pos="100000">
                <a:srgbClr val="050A10">
                  <a:alpha val="4018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62" name="Google Shape;1862;p20"/>
          <p:cNvGrpSpPr/>
          <p:nvPr/>
        </p:nvGrpSpPr>
        <p:grpSpPr>
          <a:xfrm rot="2700000">
            <a:off x="481734" y="-2765"/>
            <a:ext cx="570302" cy="349700"/>
            <a:chOff x="5586400" y="3049600"/>
            <a:chExt cx="691350" cy="423925"/>
          </a:xfrm>
        </p:grpSpPr>
        <p:sp>
          <p:nvSpPr>
            <p:cNvPr id="1863" name="Google Shape;1863;p20"/>
            <p:cNvSpPr/>
            <p:nvPr/>
          </p:nvSpPr>
          <p:spPr>
            <a:xfrm>
              <a:off x="5586400" y="3049600"/>
              <a:ext cx="691350" cy="423925"/>
            </a:xfrm>
            <a:custGeom>
              <a:avLst/>
              <a:gdLst/>
              <a:ahLst/>
              <a:cxnLst/>
              <a:rect l="l" t="t" r="r" b="b"/>
              <a:pathLst>
                <a:path w="27654" h="16957" extrusionOk="0">
                  <a:moveTo>
                    <a:pt x="26560" y="1"/>
                  </a:moveTo>
                  <a:cubicBezTo>
                    <a:pt x="25465" y="1"/>
                    <a:pt x="23862" y="807"/>
                    <a:pt x="23360" y="1020"/>
                  </a:cubicBezTo>
                  <a:cubicBezTo>
                    <a:pt x="21161" y="1956"/>
                    <a:pt x="18961" y="2891"/>
                    <a:pt x="16759" y="3826"/>
                  </a:cubicBezTo>
                  <a:cubicBezTo>
                    <a:pt x="16627" y="3882"/>
                    <a:pt x="16488" y="3941"/>
                    <a:pt x="16386" y="4040"/>
                  </a:cubicBezTo>
                  <a:cubicBezTo>
                    <a:pt x="16154" y="4263"/>
                    <a:pt x="16248" y="4574"/>
                    <a:pt x="16575" y="4574"/>
                  </a:cubicBezTo>
                  <a:cubicBezTo>
                    <a:pt x="16586" y="4574"/>
                    <a:pt x="16598" y="4574"/>
                    <a:pt x="16610" y="4573"/>
                  </a:cubicBezTo>
                  <a:cubicBezTo>
                    <a:pt x="16762" y="4564"/>
                    <a:pt x="16900" y="4481"/>
                    <a:pt x="17032" y="4402"/>
                  </a:cubicBezTo>
                  <a:cubicBezTo>
                    <a:pt x="18217" y="3698"/>
                    <a:pt x="19363" y="3058"/>
                    <a:pt x="20611" y="2505"/>
                  </a:cubicBezTo>
                  <a:cubicBezTo>
                    <a:pt x="21954" y="1912"/>
                    <a:pt x="23291" y="1307"/>
                    <a:pt x="24631" y="707"/>
                  </a:cubicBezTo>
                  <a:cubicBezTo>
                    <a:pt x="24958" y="561"/>
                    <a:pt x="25311" y="412"/>
                    <a:pt x="25662" y="412"/>
                  </a:cubicBezTo>
                  <a:cubicBezTo>
                    <a:pt x="25752" y="412"/>
                    <a:pt x="25842" y="422"/>
                    <a:pt x="25932" y="444"/>
                  </a:cubicBezTo>
                  <a:cubicBezTo>
                    <a:pt x="27631" y="865"/>
                    <a:pt x="25319" y="2779"/>
                    <a:pt x="24828" y="3167"/>
                  </a:cubicBezTo>
                  <a:cubicBezTo>
                    <a:pt x="24532" y="3434"/>
                    <a:pt x="24207" y="3675"/>
                    <a:pt x="23894" y="3921"/>
                  </a:cubicBezTo>
                  <a:cubicBezTo>
                    <a:pt x="21029" y="6180"/>
                    <a:pt x="18043" y="8287"/>
                    <a:pt x="14958" y="10234"/>
                  </a:cubicBezTo>
                  <a:cubicBezTo>
                    <a:pt x="11358" y="12501"/>
                    <a:pt x="7720" y="14662"/>
                    <a:pt x="3579" y="15682"/>
                  </a:cubicBezTo>
                  <a:cubicBezTo>
                    <a:pt x="3317" y="15747"/>
                    <a:pt x="2854" y="15929"/>
                    <a:pt x="2478" y="15929"/>
                  </a:cubicBezTo>
                  <a:cubicBezTo>
                    <a:pt x="2244" y="15929"/>
                    <a:pt x="2043" y="15858"/>
                    <a:pt x="1948" y="15643"/>
                  </a:cubicBezTo>
                  <a:cubicBezTo>
                    <a:pt x="1616" y="14886"/>
                    <a:pt x="3068" y="13971"/>
                    <a:pt x="3529" y="13638"/>
                  </a:cubicBezTo>
                  <a:cubicBezTo>
                    <a:pt x="4460" y="12963"/>
                    <a:pt x="5386" y="12284"/>
                    <a:pt x="6325" y="11623"/>
                  </a:cubicBezTo>
                  <a:cubicBezTo>
                    <a:pt x="8168" y="10319"/>
                    <a:pt x="10062" y="9071"/>
                    <a:pt x="12069" y="8034"/>
                  </a:cubicBezTo>
                  <a:cubicBezTo>
                    <a:pt x="12175" y="7978"/>
                    <a:pt x="12118" y="7809"/>
                    <a:pt x="12016" y="7809"/>
                  </a:cubicBezTo>
                  <a:cubicBezTo>
                    <a:pt x="12004" y="7809"/>
                    <a:pt x="11991" y="7811"/>
                    <a:pt x="11978" y="7816"/>
                  </a:cubicBezTo>
                  <a:cubicBezTo>
                    <a:pt x="9788" y="8633"/>
                    <a:pt x="7802" y="9819"/>
                    <a:pt x="5925" y="11194"/>
                  </a:cubicBezTo>
                  <a:cubicBezTo>
                    <a:pt x="4112" y="12528"/>
                    <a:pt x="2330" y="13937"/>
                    <a:pt x="872" y="15666"/>
                  </a:cubicBezTo>
                  <a:cubicBezTo>
                    <a:pt x="1" y="16698"/>
                    <a:pt x="876" y="16957"/>
                    <a:pt x="1854" y="16957"/>
                  </a:cubicBezTo>
                  <a:cubicBezTo>
                    <a:pt x="2440" y="16957"/>
                    <a:pt x="3062" y="16864"/>
                    <a:pt x="3368" y="16788"/>
                  </a:cubicBezTo>
                  <a:cubicBezTo>
                    <a:pt x="4184" y="16585"/>
                    <a:pt x="5017" y="16393"/>
                    <a:pt x="5824" y="16173"/>
                  </a:cubicBezTo>
                  <a:cubicBezTo>
                    <a:pt x="12215" y="14434"/>
                    <a:pt x="18154" y="10691"/>
                    <a:pt x="23140" y="6410"/>
                  </a:cubicBezTo>
                  <a:cubicBezTo>
                    <a:pt x="24365" y="5360"/>
                    <a:pt x="25612" y="4316"/>
                    <a:pt x="26623" y="3049"/>
                  </a:cubicBezTo>
                  <a:cubicBezTo>
                    <a:pt x="27061" y="2502"/>
                    <a:pt x="27653" y="1751"/>
                    <a:pt x="27641" y="1008"/>
                  </a:cubicBezTo>
                  <a:cubicBezTo>
                    <a:pt x="27629" y="254"/>
                    <a:pt x="27174" y="1"/>
                    <a:pt x="26560" y="1"/>
                  </a:cubicBezTo>
                  <a:close/>
                </a:path>
              </a:pathLst>
            </a:custGeom>
            <a:solidFill>
              <a:srgbClr val="035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5775850" y="3064800"/>
              <a:ext cx="343925" cy="343875"/>
            </a:xfrm>
            <a:custGeom>
              <a:avLst/>
              <a:gdLst/>
              <a:ahLst/>
              <a:cxnLst/>
              <a:rect l="l" t="t" r="r" b="b"/>
              <a:pathLst>
                <a:path w="13757" h="13755" extrusionOk="0">
                  <a:moveTo>
                    <a:pt x="6879" y="1"/>
                  </a:moveTo>
                  <a:cubicBezTo>
                    <a:pt x="3079" y="1"/>
                    <a:pt x="1" y="3079"/>
                    <a:pt x="1" y="6880"/>
                  </a:cubicBezTo>
                  <a:cubicBezTo>
                    <a:pt x="1" y="10676"/>
                    <a:pt x="3079" y="13754"/>
                    <a:pt x="6879" y="13754"/>
                  </a:cubicBezTo>
                  <a:cubicBezTo>
                    <a:pt x="10675" y="13754"/>
                    <a:pt x="13757" y="10676"/>
                    <a:pt x="13757" y="6880"/>
                  </a:cubicBezTo>
                  <a:cubicBezTo>
                    <a:pt x="13757" y="3079"/>
                    <a:pt x="10675" y="1"/>
                    <a:pt x="6879" y="1"/>
                  </a:cubicBezTo>
                  <a:close/>
                </a:path>
              </a:pathLst>
            </a:custGeom>
            <a:solidFill>
              <a:srgbClr val="2C8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5843850" y="3235200"/>
              <a:ext cx="103175" cy="29150"/>
            </a:xfrm>
            <a:custGeom>
              <a:avLst/>
              <a:gdLst/>
              <a:ahLst/>
              <a:cxnLst/>
              <a:rect l="l" t="t" r="r" b="b"/>
              <a:pathLst>
                <a:path w="4127" h="1166" extrusionOk="0">
                  <a:moveTo>
                    <a:pt x="4126" y="0"/>
                  </a:moveTo>
                  <a:lnTo>
                    <a:pt x="4126" y="0"/>
                  </a:lnTo>
                  <a:cubicBezTo>
                    <a:pt x="3128" y="79"/>
                    <a:pt x="2124" y="109"/>
                    <a:pt x="1127" y="139"/>
                  </a:cubicBezTo>
                  <a:cubicBezTo>
                    <a:pt x="616" y="415"/>
                    <a:pt x="116" y="682"/>
                    <a:pt x="1" y="1166"/>
                  </a:cubicBezTo>
                  <a:cubicBezTo>
                    <a:pt x="234" y="1123"/>
                    <a:pt x="464" y="1077"/>
                    <a:pt x="698" y="1024"/>
                  </a:cubicBezTo>
                  <a:cubicBezTo>
                    <a:pt x="1406" y="866"/>
                    <a:pt x="2118" y="689"/>
                    <a:pt x="2819" y="498"/>
                  </a:cubicBezTo>
                  <a:cubicBezTo>
                    <a:pt x="3267" y="376"/>
                    <a:pt x="3721" y="228"/>
                    <a:pt x="4126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5957800" y="3088425"/>
              <a:ext cx="149325" cy="172975"/>
            </a:xfrm>
            <a:custGeom>
              <a:avLst/>
              <a:gdLst/>
              <a:ahLst/>
              <a:cxnLst/>
              <a:rect l="l" t="t" r="r" b="b"/>
              <a:pathLst>
                <a:path w="5973" h="6919" extrusionOk="0">
                  <a:moveTo>
                    <a:pt x="3068" y="1"/>
                  </a:moveTo>
                  <a:cubicBezTo>
                    <a:pt x="3006" y="63"/>
                    <a:pt x="2950" y="139"/>
                    <a:pt x="2907" y="235"/>
                  </a:cubicBezTo>
                  <a:cubicBezTo>
                    <a:pt x="2693" y="692"/>
                    <a:pt x="2982" y="827"/>
                    <a:pt x="3022" y="1233"/>
                  </a:cubicBezTo>
                  <a:cubicBezTo>
                    <a:pt x="3078" y="1838"/>
                    <a:pt x="2416" y="1690"/>
                    <a:pt x="2235" y="2128"/>
                  </a:cubicBezTo>
                  <a:cubicBezTo>
                    <a:pt x="2192" y="2230"/>
                    <a:pt x="2189" y="2329"/>
                    <a:pt x="2205" y="2418"/>
                  </a:cubicBezTo>
                  <a:cubicBezTo>
                    <a:pt x="2175" y="2421"/>
                    <a:pt x="2145" y="2422"/>
                    <a:pt x="2114" y="2422"/>
                  </a:cubicBezTo>
                  <a:cubicBezTo>
                    <a:pt x="1763" y="2422"/>
                    <a:pt x="1401" y="2242"/>
                    <a:pt x="1031" y="2242"/>
                  </a:cubicBezTo>
                  <a:cubicBezTo>
                    <a:pt x="936" y="2242"/>
                    <a:pt x="842" y="2253"/>
                    <a:pt x="747" y="2283"/>
                  </a:cubicBezTo>
                  <a:cubicBezTo>
                    <a:pt x="351" y="2405"/>
                    <a:pt x="88" y="2642"/>
                    <a:pt x="29" y="3053"/>
                  </a:cubicBezTo>
                  <a:cubicBezTo>
                    <a:pt x="0" y="3244"/>
                    <a:pt x="123" y="3387"/>
                    <a:pt x="288" y="3387"/>
                  </a:cubicBezTo>
                  <a:cubicBezTo>
                    <a:pt x="331" y="3387"/>
                    <a:pt x="377" y="3377"/>
                    <a:pt x="424" y="3356"/>
                  </a:cubicBezTo>
                  <a:cubicBezTo>
                    <a:pt x="507" y="3319"/>
                    <a:pt x="587" y="3303"/>
                    <a:pt x="662" y="3303"/>
                  </a:cubicBezTo>
                  <a:cubicBezTo>
                    <a:pt x="1275" y="3303"/>
                    <a:pt x="1619" y="4381"/>
                    <a:pt x="977" y="4634"/>
                  </a:cubicBezTo>
                  <a:cubicBezTo>
                    <a:pt x="862" y="4680"/>
                    <a:pt x="727" y="4650"/>
                    <a:pt x="611" y="4710"/>
                  </a:cubicBezTo>
                  <a:cubicBezTo>
                    <a:pt x="283" y="4874"/>
                    <a:pt x="187" y="5200"/>
                    <a:pt x="213" y="5535"/>
                  </a:cubicBezTo>
                  <a:cubicBezTo>
                    <a:pt x="226" y="5682"/>
                    <a:pt x="332" y="5829"/>
                    <a:pt x="490" y="5829"/>
                  </a:cubicBezTo>
                  <a:cubicBezTo>
                    <a:pt x="496" y="5829"/>
                    <a:pt x="501" y="5829"/>
                    <a:pt x="506" y="5829"/>
                  </a:cubicBezTo>
                  <a:cubicBezTo>
                    <a:pt x="533" y="5827"/>
                    <a:pt x="559" y="5827"/>
                    <a:pt x="583" y="5827"/>
                  </a:cubicBezTo>
                  <a:cubicBezTo>
                    <a:pt x="1238" y="5827"/>
                    <a:pt x="889" y="6295"/>
                    <a:pt x="543" y="6695"/>
                  </a:cubicBezTo>
                  <a:cubicBezTo>
                    <a:pt x="480" y="6771"/>
                    <a:pt x="477" y="6853"/>
                    <a:pt x="509" y="6918"/>
                  </a:cubicBezTo>
                  <a:cubicBezTo>
                    <a:pt x="1178" y="6731"/>
                    <a:pt x="1678" y="6435"/>
                    <a:pt x="2107" y="6089"/>
                  </a:cubicBezTo>
                  <a:cubicBezTo>
                    <a:pt x="2344" y="5740"/>
                    <a:pt x="2518" y="5338"/>
                    <a:pt x="2640" y="4947"/>
                  </a:cubicBezTo>
                  <a:cubicBezTo>
                    <a:pt x="2686" y="4808"/>
                    <a:pt x="3275" y="3636"/>
                    <a:pt x="3467" y="3524"/>
                  </a:cubicBezTo>
                  <a:cubicBezTo>
                    <a:pt x="3604" y="3445"/>
                    <a:pt x="3774" y="3418"/>
                    <a:pt x="3960" y="3418"/>
                  </a:cubicBezTo>
                  <a:cubicBezTo>
                    <a:pt x="4208" y="3418"/>
                    <a:pt x="4486" y="3467"/>
                    <a:pt x="4757" y="3505"/>
                  </a:cubicBezTo>
                  <a:cubicBezTo>
                    <a:pt x="5064" y="3234"/>
                    <a:pt x="5360" y="2944"/>
                    <a:pt x="5623" y="2631"/>
                  </a:cubicBezTo>
                  <a:cubicBezTo>
                    <a:pt x="5752" y="2865"/>
                    <a:pt x="5863" y="3109"/>
                    <a:pt x="5965" y="3359"/>
                  </a:cubicBezTo>
                  <a:cubicBezTo>
                    <a:pt x="5969" y="3356"/>
                    <a:pt x="5972" y="3356"/>
                    <a:pt x="5972" y="3353"/>
                  </a:cubicBezTo>
                  <a:cubicBezTo>
                    <a:pt x="5403" y="1940"/>
                    <a:pt x="4372" y="765"/>
                    <a:pt x="306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5831925" y="3172400"/>
              <a:ext cx="287125" cy="132375"/>
            </a:xfrm>
            <a:custGeom>
              <a:avLst/>
              <a:gdLst/>
              <a:ahLst/>
              <a:cxnLst/>
              <a:rect l="l" t="t" r="r" b="b"/>
              <a:pathLst>
                <a:path w="11485" h="5295" extrusionOk="0">
                  <a:moveTo>
                    <a:pt x="11000" y="0"/>
                  </a:moveTo>
                  <a:cubicBezTo>
                    <a:pt x="10869" y="70"/>
                    <a:pt x="10728" y="126"/>
                    <a:pt x="10573" y="161"/>
                  </a:cubicBezTo>
                  <a:cubicBezTo>
                    <a:pt x="10485" y="181"/>
                    <a:pt x="10390" y="189"/>
                    <a:pt x="10290" y="189"/>
                  </a:cubicBezTo>
                  <a:cubicBezTo>
                    <a:pt x="10133" y="189"/>
                    <a:pt x="9965" y="170"/>
                    <a:pt x="9792" y="146"/>
                  </a:cubicBezTo>
                  <a:cubicBezTo>
                    <a:pt x="9654" y="267"/>
                    <a:pt x="9512" y="386"/>
                    <a:pt x="9368" y="501"/>
                  </a:cubicBezTo>
                  <a:cubicBezTo>
                    <a:pt x="8491" y="1199"/>
                    <a:pt x="7955" y="2062"/>
                    <a:pt x="7142" y="2730"/>
                  </a:cubicBezTo>
                  <a:cubicBezTo>
                    <a:pt x="6822" y="3197"/>
                    <a:pt x="6384" y="3570"/>
                    <a:pt x="5772" y="3668"/>
                  </a:cubicBezTo>
                  <a:cubicBezTo>
                    <a:pt x="5759" y="3670"/>
                    <a:pt x="5746" y="3671"/>
                    <a:pt x="5733" y="3671"/>
                  </a:cubicBezTo>
                  <a:cubicBezTo>
                    <a:pt x="5646" y="3671"/>
                    <a:pt x="5576" y="3623"/>
                    <a:pt x="5544" y="3559"/>
                  </a:cubicBezTo>
                  <a:cubicBezTo>
                    <a:pt x="5117" y="3678"/>
                    <a:pt x="4623" y="3757"/>
                    <a:pt x="4037" y="3773"/>
                  </a:cubicBezTo>
                  <a:cubicBezTo>
                    <a:pt x="2881" y="3813"/>
                    <a:pt x="1830" y="4485"/>
                    <a:pt x="724" y="4821"/>
                  </a:cubicBezTo>
                  <a:cubicBezTo>
                    <a:pt x="668" y="4837"/>
                    <a:pt x="613" y="4854"/>
                    <a:pt x="560" y="4873"/>
                  </a:cubicBezTo>
                  <a:cubicBezTo>
                    <a:pt x="504" y="4933"/>
                    <a:pt x="425" y="4975"/>
                    <a:pt x="320" y="4989"/>
                  </a:cubicBezTo>
                  <a:cubicBezTo>
                    <a:pt x="131" y="5009"/>
                    <a:pt x="40" y="5133"/>
                    <a:pt x="0" y="5295"/>
                  </a:cubicBezTo>
                  <a:cubicBezTo>
                    <a:pt x="797" y="5255"/>
                    <a:pt x="1590" y="5156"/>
                    <a:pt x="2374" y="5077"/>
                  </a:cubicBezTo>
                  <a:cubicBezTo>
                    <a:pt x="3230" y="4989"/>
                    <a:pt x="4070" y="4863"/>
                    <a:pt x="4912" y="4679"/>
                  </a:cubicBezTo>
                  <a:cubicBezTo>
                    <a:pt x="5696" y="4508"/>
                    <a:pt x="6674" y="4606"/>
                    <a:pt x="7441" y="4373"/>
                  </a:cubicBezTo>
                  <a:cubicBezTo>
                    <a:pt x="8933" y="3915"/>
                    <a:pt x="10111" y="2884"/>
                    <a:pt x="11412" y="2038"/>
                  </a:cubicBezTo>
                  <a:cubicBezTo>
                    <a:pt x="11435" y="2022"/>
                    <a:pt x="11459" y="2006"/>
                    <a:pt x="11485" y="1989"/>
                  </a:cubicBezTo>
                  <a:cubicBezTo>
                    <a:pt x="11425" y="1287"/>
                    <a:pt x="11254" y="623"/>
                    <a:pt x="11000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5970525" y="3240625"/>
              <a:ext cx="39950" cy="23575"/>
            </a:xfrm>
            <a:custGeom>
              <a:avLst/>
              <a:gdLst/>
              <a:ahLst/>
              <a:cxnLst/>
              <a:rect l="l" t="t" r="r" b="b"/>
              <a:pathLst>
                <a:path w="1598" h="943" extrusionOk="0">
                  <a:moveTo>
                    <a:pt x="1598" y="1"/>
                  </a:moveTo>
                  <a:lnTo>
                    <a:pt x="1598" y="1"/>
                  </a:lnTo>
                  <a:cubicBezTo>
                    <a:pt x="1169" y="347"/>
                    <a:pt x="669" y="643"/>
                    <a:pt x="0" y="830"/>
                  </a:cubicBezTo>
                  <a:cubicBezTo>
                    <a:pt x="32" y="894"/>
                    <a:pt x="102" y="942"/>
                    <a:pt x="189" y="942"/>
                  </a:cubicBezTo>
                  <a:cubicBezTo>
                    <a:pt x="202" y="942"/>
                    <a:pt x="215" y="941"/>
                    <a:pt x="228" y="939"/>
                  </a:cubicBezTo>
                  <a:cubicBezTo>
                    <a:pt x="840" y="841"/>
                    <a:pt x="1278" y="468"/>
                    <a:pt x="1598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6076700" y="3154200"/>
              <a:ext cx="30250" cy="22925"/>
            </a:xfrm>
            <a:custGeom>
              <a:avLst/>
              <a:gdLst/>
              <a:ahLst/>
              <a:cxnLst/>
              <a:rect l="l" t="t" r="r" b="b"/>
              <a:pathLst>
                <a:path w="1210" h="917" extrusionOk="0">
                  <a:moveTo>
                    <a:pt x="867" y="0"/>
                  </a:moveTo>
                  <a:cubicBezTo>
                    <a:pt x="604" y="313"/>
                    <a:pt x="308" y="603"/>
                    <a:pt x="1" y="874"/>
                  </a:cubicBezTo>
                  <a:cubicBezTo>
                    <a:pt x="174" y="898"/>
                    <a:pt x="342" y="917"/>
                    <a:pt x="499" y="917"/>
                  </a:cubicBezTo>
                  <a:cubicBezTo>
                    <a:pt x="599" y="917"/>
                    <a:pt x="694" y="909"/>
                    <a:pt x="782" y="889"/>
                  </a:cubicBezTo>
                  <a:cubicBezTo>
                    <a:pt x="937" y="854"/>
                    <a:pt x="1078" y="798"/>
                    <a:pt x="1209" y="728"/>
                  </a:cubicBezTo>
                  <a:cubicBezTo>
                    <a:pt x="1107" y="478"/>
                    <a:pt x="996" y="234"/>
                    <a:pt x="867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5835775" y="3366925"/>
              <a:ext cx="6625" cy="5450"/>
            </a:xfrm>
            <a:custGeom>
              <a:avLst/>
              <a:gdLst/>
              <a:ahLst/>
              <a:cxnLst/>
              <a:rect l="l" t="t" r="r" b="b"/>
              <a:pathLst>
                <a:path w="265" h="218" extrusionOk="0">
                  <a:moveTo>
                    <a:pt x="1" y="0"/>
                  </a:moveTo>
                  <a:cubicBezTo>
                    <a:pt x="87" y="76"/>
                    <a:pt x="175" y="148"/>
                    <a:pt x="264" y="217"/>
                  </a:cubicBezTo>
                  <a:cubicBezTo>
                    <a:pt x="175" y="144"/>
                    <a:pt x="87" y="76"/>
                    <a:pt x="1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5812175" y="3342125"/>
              <a:ext cx="1650" cy="2075"/>
            </a:xfrm>
            <a:custGeom>
              <a:avLst/>
              <a:gdLst/>
              <a:ahLst/>
              <a:cxnLst/>
              <a:rect l="l" t="t" r="r" b="b"/>
              <a:pathLst>
                <a:path w="66" h="83" extrusionOk="0">
                  <a:moveTo>
                    <a:pt x="66" y="83"/>
                  </a:moveTo>
                  <a:cubicBezTo>
                    <a:pt x="46" y="57"/>
                    <a:pt x="23" y="27"/>
                    <a:pt x="0" y="1"/>
                  </a:cubicBezTo>
                  <a:cubicBezTo>
                    <a:pt x="23" y="27"/>
                    <a:pt x="46" y="57"/>
                    <a:pt x="66" y="83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5932175" y="3407900"/>
              <a:ext cx="15650" cy="775"/>
            </a:xfrm>
            <a:custGeom>
              <a:avLst/>
              <a:gdLst/>
              <a:ahLst/>
              <a:cxnLst/>
              <a:rect l="l" t="t" r="r" b="b"/>
              <a:pathLst>
                <a:path w="626" h="31" extrusionOk="0">
                  <a:moveTo>
                    <a:pt x="626" y="30"/>
                  </a:moveTo>
                  <a:cubicBezTo>
                    <a:pt x="416" y="30"/>
                    <a:pt x="208" y="20"/>
                    <a:pt x="1" y="0"/>
                  </a:cubicBezTo>
                  <a:cubicBezTo>
                    <a:pt x="208" y="20"/>
                    <a:pt x="416" y="30"/>
                    <a:pt x="626" y="3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5832575" y="3232725"/>
              <a:ext cx="287200" cy="175950"/>
            </a:xfrm>
            <a:custGeom>
              <a:avLst/>
              <a:gdLst/>
              <a:ahLst/>
              <a:cxnLst/>
              <a:rect l="l" t="t" r="r" b="b"/>
              <a:pathLst>
                <a:path w="11488" h="7038" extrusionOk="0">
                  <a:moveTo>
                    <a:pt x="11478" y="1"/>
                  </a:moveTo>
                  <a:cubicBezTo>
                    <a:pt x="11320" y="103"/>
                    <a:pt x="11165" y="208"/>
                    <a:pt x="11007" y="307"/>
                  </a:cubicBezTo>
                  <a:cubicBezTo>
                    <a:pt x="9661" y="1143"/>
                    <a:pt x="8667" y="2398"/>
                    <a:pt x="7119" y="2773"/>
                  </a:cubicBezTo>
                  <a:cubicBezTo>
                    <a:pt x="6934" y="2819"/>
                    <a:pt x="6726" y="2835"/>
                    <a:pt x="6505" y="2835"/>
                  </a:cubicBezTo>
                  <a:cubicBezTo>
                    <a:pt x="5954" y="2835"/>
                    <a:pt x="5325" y="2733"/>
                    <a:pt x="4781" y="2733"/>
                  </a:cubicBezTo>
                  <a:cubicBezTo>
                    <a:pt x="4595" y="2733"/>
                    <a:pt x="4420" y="2745"/>
                    <a:pt x="4261" y="2777"/>
                  </a:cubicBezTo>
                  <a:cubicBezTo>
                    <a:pt x="3408" y="2944"/>
                    <a:pt x="2019" y="3422"/>
                    <a:pt x="1160" y="3521"/>
                  </a:cubicBezTo>
                  <a:cubicBezTo>
                    <a:pt x="995" y="3539"/>
                    <a:pt x="843" y="3547"/>
                    <a:pt x="698" y="3547"/>
                  </a:cubicBezTo>
                  <a:cubicBezTo>
                    <a:pt x="448" y="3547"/>
                    <a:pt x="222" y="3523"/>
                    <a:pt x="0" y="3488"/>
                  </a:cubicBezTo>
                  <a:lnTo>
                    <a:pt x="0" y="3488"/>
                  </a:lnTo>
                  <a:cubicBezTo>
                    <a:pt x="17" y="3550"/>
                    <a:pt x="34" y="3606"/>
                    <a:pt x="46" y="3646"/>
                  </a:cubicBezTo>
                  <a:cubicBezTo>
                    <a:pt x="128" y="3853"/>
                    <a:pt x="247" y="4041"/>
                    <a:pt x="343" y="4238"/>
                  </a:cubicBezTo>
                  <a:cubicBezTo>
                    <a:pt x="464" y="4485"/>
                    <a:pt x="606" y="4762"/>
                    <a:pt x="619" y="5042"/>
                  </a:cubicBezTo>
                  <a:cubicBezTo>
                    <a:pt x="629" y="5305"/>
                    <a:pt x="560" y="5483"/>
                    <a:pt x="425" y="5608"/>
                  </a:cubicBezTo>
                  <a:cubicBezTo>
                    <a:pt x="1251" y="6247"/>
                    <a:pt x="2226" y="6702"/>
                    <a:pt x="3293" y="6909"/>
                  </a:cubicBezTo>
                  <a:cubicBezTo>
                    <a:pt x="3286" y="6899"/>
                    <a:pt x="3277" y="6886"/>
                    <a:pt x="3270" y="6875"/>
                  </a:cubicBezTo>
                  <a:cubicBezTo>
                    <a:pt x="3247" y="6869"/>
                    <a:pt x="3207" y="6856"/>
                    <a:pt x="3151" y="6836"/>
                  </a:cubicBezTo>
                  <a:cubicBezTo>
                    <a:pt x="3145" y="6849"/>
                    <a:pt x="3138" y="6863"/>
                    <a:pt x="3135" y="6875"/>
                  </a:cubicBezTo>
                  <a:cubicBezTo>
                    <a:pt x="2891" y="6823"/>
                    <a:pt x="2651" y="6754"/>
                    <a:pt x="2417" y="6675"/>
                  </a:cubicBezTo>
                  <a:cubicBezTo>
                    <a:pt x="2417" y="6672"/>
                    <a:pt x="2414" y="6668"/>
                    <a:pt x="2414" y="6665"/>
                  </a:cubicBezTo>
                  <a:cubicBezTo>
                    <a:pt x="2417" y="6316"/>
                    <a:pt x="2479" y="5816"/>
                    <a:pt x="2795" y="5595"/>
                  </a:cubicBezTo>
                  <a:cubicBezTo>
                    <a:pt x="2889" y="5530"/>
                    <a:pt x="2977" y="5502"/>
                    <a:pt x="3062" y="5502"/>
                  </a:cubicBezTo>
                  <a:cubicBezTo>
                    <a:pt x="3277" y="5502"/>
                    <a:pt x="3467" y="5681"/>
                    <a:pt x="3652" y="5848"/>
                  </a:cubicBezTo>
                  <a:cubicBezTo>
                    <a:pt x="4079" y="6243"/>
                    <a:pt x="4419" y="6678"/>
                    <a:pt x="4870" y="7024"/>
                  </a:cubicBezTo>
                  <a:cubicBezTo>
                    <a:pt x="4784" y="7027"/>
                    <a:pt x="4699" y="7037"/>
                    <a:pt x="4610" y="7037"/>
                  </a:cubicBezTo>
                  <a:cubicBezTo>
                    <a:pt x="8410" y="7037"/>
                    <a:pt x="11488" y="3959"/>
                    <a:pt x="11488" y="163"/>
                  </a:cubicBezTo>
                  <a:cubicBezTo>
                    <a:pt x="11488" y="106"/>
                    <a:pt x="11482" y="53"/>
                    <a:pt x="11478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5805900" y="3333575"/>
              <a:ext cx="600" cy="825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23" y="33"/>
                  </a:moveTo>
                  <a:cubicBezTo>
                    <a:pt x="17" y="24"/>
                    <a:pt x="7" y="10"/>
                    <a:pt x="1" y="1"/>
                  </a:cubicBezTo>
                  <a:cubicBezTo>
                    <a:pt x="7" y="10"/>
                    <a:pt x="17" y="24"/>
                    <a:pt x="23" y="33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5818825" y="3350125"/>
              <a:ext cx="2500" cy="2900"/>
            </a:xfrm>
            <a:custGeom>
              <a:avLst/>
              <a:gdLst/>
              <a:ahLst/>
              <a:cxnLst/>
              <a:rect l="l" t="t" r="r" b="b"/>
              <a:pathLst>
                <a:path w="100" h="116" extrusionOk="0">
                  <a:moveTo>
                    <a:pt x="99" y="115"/>
                  </a:moveTo>
                  <a:cubicBezTo>
                    <a:pt x="66" y="76"/>
                    <a:pt x="34" y="40"/>
                    <a:pt x="0" y="0"/>
                  </a:cubicBezTo>
                  <a:cubicBezTo>
                    <a:pt x="34" y="40"/>
                    <a:pt x="66" y="76"/>
                    <a:pt x="99" y="115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5915625" y="3405500"/>
              <a:ext cx="13925" cy="2075"/>
            </a:xfrm>
            <a:custGeom>
              <a:avLst/>
              <a:gdLst/>
              <a:ahLst/>
              <a:cxnLst/>
              <a:rect l="l" t="t" r="r" b="b"/>
              <a:pathLst>
                <a:path w="557" h="83" extrusionOk="0">
                  <a:moveTo>
                    <a:pt x="557" y="83"/>
                  </a:moveTo>
                  <a:cubicBezTo>
                    <a:pt x="369" y="63"/>
                    <a:pt x="181" y="37"/>
                    <a:pt x="0" y="1"/>
                  </a:cubicBezTo>
                  <a:cubicBezTo>
                    <a:pt x="181" y="37"/>
                    <a:pt x="369" y="63"/>
                    <a:pt x="557" y="83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5825525" y="3357300"/>
              <a:ext cx="9450" cy="8900"/>
            </a:xfrm>
            <a:custGeom>
              <a:avLst/>
              <a:gdLst/>
              <a:ahLst/>
              <a:cxnLst/>
              <a:rect l="l" t="t" r="r" b="b"/>
              <a:pathLst>
                <a:path w="378" h="356" extrusionOk="0">
                  <a:moveTo>
                    <a:pt x="0" y="0"/>
                  </a:moveTo>
                  <a:cubicBezTo>
                    <a:pt x="122" y="122"/>
                    <a:pt x="246" y="243"/>
                    <a:pt x="378" y="355"/>
                  </a:cubicBezTo>
                  <a:cubicBezTo>
                    <a:pt x="246" y="240"/>
                    <a:pt x="122" y="122"/>
                    <a:pt x="0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5929525" y="3407575"/>
              <a:ext cx="2675" cy="350"/>
            </a:xfrm>
            <a:custGeom>
              <a:avLst/>
              <a:gdLst/>
              <a:ahLst/>
              <a:cxnLst/>
              <a:rect l="l" t="t" r="r" b="b"/>
              <a:pathLst>
                <a:path w="107" h="14" extrusionOk="0">
                  <a:moveTo>
                    <a:pt x="107" y="13"/>
                  </a:moveTo>
                  <a:cubicBezTo>
                    <a:pt x="70" y="10"/>
                    <a:pt x="37" y="7"/>
                    <a:pt x="1" y="0"/>
                  </a:cubicBezTo>
                  <a:cubicBezTo>
                    <a:pt x="37" y="7"/>
                    <a:pt x="70" y="10"/>
                    <a:pt x="107" y="13"/>
                  </a:cubicBezTo>
                  <a:close/>
                </a:path>
              </a:pathLst>
            </a:custGeom>
            <a:solidFill>
              <a:srgbClr val="2D2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5914900" y="3405425"/>
              <a:ext cx="750" cy="100"/>
            </a:xfrm>
            <a:custGeom>
              <a:avLst/>
              <a:gdLst/>
              <a:ahLst/>
              <a:cxnLst/>
              <a:rect l="l" t="t" r="r" b="b"/>
              <a:pathLst>
                <a:path w="30" h="4" extrusionOk="0">
                  <a:moveTo>
                    <a:pt x="0" y="1"/>
                  </a:moveTo>
                  <a:cubicBezTo>
                    <a:pt x="10" y="4"/>
                    <a:pt x="20" y="4"/>
                    <a:pt x="29" y="4"/>
                  </a:cubicBezTo>
                  <a:cubicBezTo>
                    <a:pt x="20" y="4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2D2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5892900" y="3370275"/>
              <a:ext cx="61425" cy="38400"/>
            </a:xfrm>
            <a:custGeom>
              <a:avLst/>
              <a:gdLst/>
              <a:ahLst/>
              <a:cxnLst/>
              <a:rect l="l" t="t" r="r" b="b"/>
              <a:pathLst>
                <a:path w="2457" h="1536" extrusionOk="0">
                  <a:moveTo>
                    <a:pt x="649" y="0"/>
                  </a:moveTo>
                  <a:cubicBezTo>
                    <a:pt x="564" y="0"/>
                    <a:pt x="476" y="28"/>
                    <a:pt x="382" y="93"/>
                  </a:cubicBezTo>
                  <a:cubicBezTo>
                    <a:pt x="66" y="314"/>
                    <a:pt x="4" y="814"/>
                    <a:pt x="1" y="1163"/>
                  </a:cubicBezTo>
                  <a:cubicBezTo>
                    <a:pt x="1" y="1166"/>
                    <a:pt x="4" y="1170"/>
                    <a:pt x="4" y="1173"/>
                  </a:cubicBezTo>
                  <a:cubicBezTo>
                    <a:pt x="238" y="1252"/>
                    <a:pt x="478" y="1321"/>
                    <a:pt x="722" y="1373"/>
                  </a:cubicBezTo>
                  <a:cubicBezTo>
                    <a:pt x="725" y="1361"/>
                    <a:pt x="732" y="1347"/>
                    <a:pt x="738" y="1334"/>
                  </a:cubicBezTo>
                  <a:cubicBezTo>
                    <a:pt x="794" y="1354"/>
                    <a:pt x="834" y="1367"/>
                    <a:pt x="857" y="1373"/>
                  </a:cubicBezTo>
                  <a:cubicBezTo>
                    <a:pt x="864" y="1384"/>
                    <a:pt x="873" y="1397"/>
                    <a:pt x="880" y="1407"/>
                  </a:cubicBezTo>
                  <a:cubicBezTo>
                    <a:pt x="890" y="1407"/>
                    <a:pt x="900" y="1410"/>
                    <a:pt x="909" y="1410"/>
                  </a:cubicBezTo>
                  <a:cubicBezTo>
                    <a:pt x="1090" y="1446"/>
                    <a:pt x="1278" y="1472"/>
                    <a:pt x="1466" y="1492"/>
                  </a:cubicBezTo>
                  <a:cubicBezTo>
                    <a:pt x="1502" y="1499"/>
                    <a:pt x="1535" y="1502"/>
                    <a:pt x="1572" y="1505"/>
                  </a:cubicBezTo>
                  <a:cubicBezTo>
                    <a:pt x="1779" y="1525"/>
                    <a:pt x="1987" y="1535"/>
                    <a:pt x="2197" y="1535"/>
                  </a:cubicBezTo>
                  <a:cubicBezTo>
                    <a:pt x="2286" y="1535"/>
                    <a:pt x="2371" y="1525"/>
                    <a:pt x="2457" y="1522"/>
                  </a:cubicBezTo>
                  <a:cubicBezTo>
                    <a:pt x="2006" y="1176"/>
                    <a:pt x="1666" y="741"/>
                    <a:pt x="1239" y="346"/>
                  </a:cubicBezTo>
                  <a:cubicBezTo>
                    <a:pt x="1054" y="179"/>
                    <a:pt x="864" y="0"/>
                    <a:pt x="649" y="0"/>
                  </a:cubicBezTo>
                  <a:close/>
                </a:path>
              </a:pathLst>
            </a:custGeom>
            <a:solidFill>
              <a:srgbClr val="2D2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0"/>
            <p:cNvSpPr/>
            <p:nvPr/>
          </p:nvSpPr>
          <p:spPr>
            <a:xfrm>
              <a:off x="5834950" y="3366175"/>
              <a:ext cx="850" cy="750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33" y="30"/>
                  </a:moveTo>
                  <a:cubicBezTo>
                    <a:pt x="21" y="20"/>
                    <a:pt x="10" y="10"/>
                    <a:pt x="1" y="0"/>
                  </a:cubicBezTo>
                  <a:cubicBezTo>
                    <a:pt x="10" y="10"/>
                    <a:pt x="21" y="20"/>
                    <a:pt x="33" y="3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0"/>
            <p:cNvSpPr/>
            <p:nvPr/>
          </p:nvSpPr>
          <p:spPr>
            <a:xfrm>
              <a:off x="5842375" y="3372350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1" y="0"/>
                  </a:moveTo>
                  <a:cubicBezTo>
                    <a:pt x="10" y="7"/>
                    <a:pt x="20" y="17"/>
                    <a:pt x="30" y="23"/>
                  </a:cubicBezTo>
                  <a:lnTo>
                    <a:pt x="33" y="23"/>
                  </a:lnTo>
                  <a:cubicBezTo>
                    <a:pt x="20" y="17"/>
                    <a:pt x="10" y="7"/>
                    <a:pt x="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5821300" y="3353000"/>
              <a:ext cx="4225" cy="4300"/>
            </a:xfrm>
            <a:custGeom>
              <a:avLst/>
              <a:gdLst/>
              <a:ahLst/>
              <a:cxnLst/>
              <a:rect l="l" t="t" r="r" b="b"/>
              <a:pathLst>
                <a:path w="169" h="172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60"/>
                    <a:pt x="112" y="116"/>
                    <a:pt x="168" y="172"/>
                  </a:cubicBezTo>
                  <a:cubicBezTo>
                    <a:pt x="112" y="116"/>
                    <a:pt x="56" y="57"/>
                    <a:pt x="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0"/>
            <p:cNvSpPr/>
            <p:nvPr/>
          </p:nvSpPr>
          <p:spPr>
            <a:xfrm>
              <a:off x="5813800" y="3344175"/>
              <a:ext cx="5050" cy="5975"/>
            </a:xfrm>
            <a:custGeom>
              <a:avLst/>
              <a:gdLst/>
              <a:ahLst/>
              <a:cxnLst/>
              <a:rect l="l" t="t" r="r" b="b"/>
              <a:pathLst>
                <a:path w="202" h="239" extrusionOk="0">
                  <a:moveTo>
                    <a:pt x="201" y="238"/>
                  </a:moveTo>
                  <a:cubicBezTo>
                    <a:pt x="136" y="162"/>
                    <a:pt x="66" y="83"/>
                    <a:pt x="1" y="1"/>
                  </a:cubicBezTo>
                  <a:cubicBezTo>
                    <a:pt x="66" y="83"/>
                    <a:pt x="136" y="162"/>
                    <a:pt x="201" y="238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0"/>
            <p:cNvSpPr/>
            <p:nvPr/>
          </p:nvSpPr>
          <p:spPr>
            <a:xfrm>
              <a:off x="5806475" y="3334400"/>
              <a:ext cx="5725" cy="7750"/>
            </a:xfrm>
            <a:custGeom>
              <a:avLst/>
              <a:gdLst/>
              <a:ahLst/>
              <a:cxnLst/>
              <a:rect l="l" t="t" r="r" b="b"/>
              <a:pathLst>
                <a:path w="229" h="310" extrusionOk="0">
                  <a:moveTo>
                    <a:pt x="0" y="0"/>
                  </a:moveTo>
                  <a:cubicBezTo>
                    <a:pt x="73" y="106"/>
                    <a:pt x="152" y="208"/>
                    <a:pt x="228" y="310"/>
                  </a:cubicBezTo>
                  <a:cubicBezTo>
                    <a:pt x="152" y="208"/>
                    <a:pt x="76" y="106"/>
                    <a:pt x="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0"/>
            <p:cNvSpPr/>
            <p:nvPr/>
          </p:nvSpPr>
          <p:spPr>
            <a:xfrm>
              <a:off x="5775850" y="3133425"/>
              <a:ext cx="129100" cy="200175"/>
            </a:xfrm>
            <a:custGeom>
              <a:avLst/>
              <a:gdLst/>
              <a:ahLst/>
              <a:cxnLst/>
              <a:rect l="l" t="t" r="r" b="b"/>
              <a:pathLst>
                <a:path w="5164" h="8007" extrusionOk="0">
                  <a:moveTo>
                    <a:pt x="2027" y="0"/>
                  </a:moveTo>
                  <a:cubicBezTo>
                    <a:pt x="1802" y="0"/>
                    <a:pt x="1580" y="35"/>
                    <a:pt x="1354" y="104"/>
                  </a:cubicBezTo>
                  <a:cubicBezTo>
                    <a:pt x="1350" y="88"/>
                    <a:pt x="1350" y="71"/>
                    <a:pt x="1347" y="58"/>
                  </a:cubicBezTo>
                  <a:cubicBezTo>
                    <a:pt x="505" y="1197"/>
                    <a:pt x="1" y="2606"/>
                    <a:pt x="1" y="4135"/>
                  </a:cubicBezTo>
                  <a:cubicBezTo>
                    <a:pt x="1" y="5520"/>
                    <a:pt x="415" y="6811"/>
                    <a:pt x="1125" y="7891"/>
                  </a:cubicBezTo>
                  <a:lnTo>
                    <a:pt x="1125" y="7891"/>
                  </a:lnTo>
                  <a:cubicBezTo>
                    <a:pt x="982" y="7672"/>
                    <a:pt x="852" y="7444"/>
                    <a:pt x="735" y="7209"/>
                  </a:cubicBezTo>
                  <a:lnTo>
                    <a:pt x="735" y="7209"/>
                  </a:lnTo>
                  <a:cubicBezTo>
                    <a:pt x="1347" y="7262"/>
                    <a:pt x="1798" y="7387"/>
                    <a:pt x="2269" y="7460"/>
                  </a:cubicBezTo>
                  <a:cubicBezTo>
                    <a:pt x="2227" y="7285"/>
                    <a:pt x="2197" y="7045"/>
                    <a:pt x="2243" y="6854"/>
                  </a:cubicBezTo>
                  <a:lnTo>
                    <a:pt x="2243" y="6854"/>
                  </a:lnTo>
                  <a:cubicBezTo>
                    <a:pt x="2015" y="6865"/>
                    <a:pt x="1787" y="6872"/>
                    <a:pt x="1559" y="6872"/>
                  </a:cubicBezTo>
                  <a:cubicBezTo>
                    <a:pt x="1378" y="6872"/>
                    <a:pt x="1197" y="6867"/>
                    <a:pt x="1018" y="6857"/>
                  </a:cubicBezTo>
                  <a:cubicBezTo>
                    <a:pt x="1621" y="6778"/>
                    <a:pt x="2216" y="6607"/>
                    <a:pt x="2803" y="6432"/>
                  </a:cubicBezTo>
                  <a:cubicBezTo>
                    <a:pt x="2882" y="6337"/>
                    <a:pt x="2905" y="6202"/>
                    <a:pt x="2842" y="6060"/>
                  </a:cubicBezTo>
                  <a:cubicBezTo>
                    <a:pt x="2694" y="5728"/>
                    <a:pt x="2668" y="5458"/>
                    <a:pt x="2721" y="5237"/>
                  </a:cubicBezTo>
                  <a:lnTo>
                    <a:pt x="2721" y="5237"/>
                  </a:lnTo>
                  <a:cubicBezTo>
                    <a:pt x="1874" y="5395"/>
                    <a:pt x="1022" y="5504"/>
                    <a:pt x="165" y="5577"/>
                  </a:cubicBezTo>
                  <a:cubicBezTo>
                    <a:pt x="76" y="5174"/>
                    <a:pt x="24" y="4760"/>
                    <a:pt x="11" y="4335"/>
                  </a:cubicBezTo>
                  <a:cubicBezTo>
                    <a:pt x="517" y="4285"/>
                    <a:pt x="1045" y="4302"/>
                    <a:pt x="1548" y="4282"/>
                  </a:cubicBezTo>
                  <a:cubicBezTo>
                    <a:pt x="2207" y="4259"/>
                    <a:pt x="2868" y="4240"/>
                    <a:pt x="3527" y="4220"/>
                  </a:cubicBezTo>
                  <a:cubicBezTo>
                    <a:pt x="3632" y="4217"/>
                    <a:pt x="3741" y="4214"/>
                    <a:pt x="3847" y="4210"/>
                  </a:cubicBezTo>
                  <a:cubicBezTo>
                    <a:pt x="4344" y="3943"/>
                    <a:pt x="4851" y="3667"/>
                    <a:pt x="5025" y="3176"/>
                  </a:cubicBezTo>
                  <a:cubicBezTo>
                    <a:pt x="5163" y="2778"/>
                    <a:pt x="5091" y="2155"/>
                    <a:pt x="4630" y="2096"/>
                  </a:cubicBezTo>
                  <a:cubicBezTo>
                    <a:pt x="4620" y="2017"/>
                    <a:pt x="4590" y="1935"/>
                    <a:pt x="4535" y="1863"/>
                  </a:cubicBezTo>
                  <a:cubicBezTo>
                    <a:pt x="4483" y="1793"/>
                    <a:pt x="4410" y="1749"/>
                    <a:pt x="4332" y="1749"/>
                  </a:cubicBezTo>
                  <a:cubicBezTo>
                    <a:pt x="4295" y="1749"/>
                    <a:pt x="4257" y="1759"/>
                    <a:pt x="4219" y="1780"/>
                  </a:cubicBezTo>
                  <a:cubicBezTo>
                    <a:pt x="3967" y="1919"/>
                    <a:pt x="3662" y="2033"/>
                    <a:pt x="3363" y="2033"/>
                  </a:cubicBezTo>
                  <a:cubicBezTo>
                    <a:pt x="3181" y="2033"/>
                    <a:pt x="3001" y="1990"/>
                    <a:pt x="2836" y="1886"/>
                  </a:cubicBezTo>
                  <a:cubicBezTo>
                    <a:pt x="2378" y="1599"/>
                    <a:pt x="2279" y="898"/>
                    <a:pt x="2780" y="588"/>
                  </a:cubicBezTo>
                  <a:cubicBezTo>
                    <a:pt x="2974" y="466"/>
                    <a:pt x="2941" y="164"/>
                    <a:pt x="2713" y="100"/>
                  </a:cubicBezTo>
                  <a:cubicBezTo>
                    <a:pt x="2477" y="34"/>
                    <a:pt x="2250" y="0"/>
                    <a:pt x="2027" y="0"/>
                  </a:cubicBezTo>
                  <a:close/>
                  <a:moveTo>
                    <a:pt x="1125" y="7891"/>
                  </a:moveTo>
                  <a:lnTo>
                    <a:pt x="1125" y="7891"/>
                  </a:lnTo>
                  <a:cubicBezTo>
                    <a:pt x="1150" y="7930"/>
                    <a:pt x="1176" y="7968"/>
                    <a:pt x="1203" y="8007"/>
                  </a:cubicBezTo>
                  <a:cubicBezTo>
                    <a:pt x="1176" y="7968"/>
                    <a:pt x="1150" y="7930"/>
                    <a:pt x="1125" y="789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5776100" y="3238650"/>
              <a:ext cx="95925" cy="34200"/>
            </a:xfrm>
            <a:custGeom>
              <a:avLst/>
              <a:gdLst/>
              <a:ahLst/>
              <a:cxnLst/>
              <a:rect l="l" t="t" r="r" b="b"/>
              <a:pathLst>
                <a:path w="3837" h="1368" extrusionOk="0">
                  <a:moveTo>
                    <a:pt x="3837" y="1"/>
                  </a:moveTo>
                  <a:lnTo>
                    <a:pt x="3837" y="1"/>
                  </a:lnTo>
                  <a:cubicBezTo>
                    <a:pt x="3731" y="5"/>
                    <a:pt x="3622" y="8"/>
                    <a:pt x="3517" y="11"/>
                  </a:cubicBezTo>
                  <a:cubicBezTo>
                    <a:pt x="2858" y="31"/>
                    <a:pt x="2197" y="50"/>
                    <a:pt x="1538" y="73"/>
                  </a:cubicBezTo>
                  <a:cubicBezTo>
                    <a:pt x="1035" y="93"/>
                    <a:pt x="507" y="76"/>
                    <a:pt x="1" y="126"/>
                  </a:cubicBezTo>
                  <a:cubicBezTo>
                    <a:pt x="14" y="551"/>
                    <a:pt x="66" y="965"/>
                    <a:pt x="155" y="1368"/>
                  </a:cubicBezTo>
                  <a:cubicBezTo>
                    <a:pt x="1012" y="1295"/>
                    <a:pt x="1864" y="1186"/>
                    <a:pt x="2711" y="1028"/>
                  </a:cubicBezTo>
                  <a:cubicBezTo>
                    <a:pt x="2826" y="544"/>
                    <a:pt x="3326" y="277"/>
                    <a:pt x="3837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5801300" y="3294225"/>
              <a:ext cx="44625" cy="11000"/>
            </a:xfrm>
            <a:custGeom>
              <a:avLst/>
              <a:gdLst/>
              <a:ahLst/>
              <a:cxnLst/>
              <a:rect l="l" t="t" r="r" b="b"/>
              <a:pathLst>
                <a:path w="1785" h="440" extrusionOk="0">
                  <a:moveTo>
                    <a:pt x="1785" y="0"/>
                  </a:moveTo>
                  <a:cubicBezTo>
                    <a:pt x="1198" y="175"/>
                    <a:pt x="603" y="346"/>
                    <a:pt x="0" y="425"/>
                  </a:cubicBezTo>
                  <a:cubicBezTo>
                    <a:pt x="179" y="435"/>
                    <a:pt x="360" y="440"/>
                    <a:pt x="541" y="440"/>
                  </a:cubicBezTo>
                  <a:cubicBezTo>
                    <a:pt x="769" y="440"/>
                    <a:pt x="997" y="433"/>
                    <a:pt x="1225" y="422"/>
                  </a:cubicBezTo>
                  <a:cubicBezTo>
                    <a:pt x="1265" y="260"/>
                    <a:pt x="1356" y="136"/>
                    <a:pt x="1545" y="116"/>
                  </a:cubicBezTo>
                  <a:cubicBezTo>
                    <a:pt x="1650" y="102"/>
                    <a:pt x="1729" y="60"/>
                    <a:pt x="1785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0"/>
            <p:cNvSpPr/>
            <p:nvPr/>
          </p:nvSpPr>
          <p:spPr>
            <a:xfrm>
              <a:off x="5794200" y="3313650"/>
              <a:ext cx="54125" cy="59275"/>
            </a:xfrm>
            <a:custGeom>
              <a:avLst/>
              <a:gdLst/>
              <a:ahLst/>
              <a:cxnLst/>
              <a:rect l="l" t="t" r="r" b="b"/>
              <a:pathLst>
                <a:path w="2165" h="2371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277"/>
                    <a:pt x="294" y="544"/>
                    <a:pt x="469" y="798"/>
                  </a:cubicBezTo>
                  <a:cubicBezTo>
                    <a:pt x="475" y="807"/>
                    <a:pt x="485" y="821"/>
                    <a:pt x="491" y="830"/>
                  </a:cubicBezTo>
                  <a:cubicBezTo>
                    <a:pt x="564" y="936"/>
                    <a:pt x="643" y="1038"/>
                    <a:pt x="719" y="1140"/>
                  </a:cubicBezTo>
                  <a:cubicBezTo>
                    <a:pt x="742" y="1166"/>
                    <a:pt x="765" y="1196"/>
                    <a:pt x="785" y="1222"/>
                  </a:cubicBezTo>
                  <a:cubicBezTo>
                    <a:pt x="850" y="1304"/>
                    <a:pt x="920" y="1383"/>
                    <a:pt x="985" y="1459"/>
                  </a:cubicBezTo>
                  <a:cubicBezTo>
                    <a:pt x="1019" y="1499"/>
                    <a:pt x="1051" y="1535"/>
                    <a:pt x="1084" y="1574"/>
                  </a:cubicBezTo>
                  <a:cubicBezTo>
                    <a:pt x="1140" y="1634"/>
                    <a:pt x="1196" y="1690"/>
                    <a:pt x="1252" y="1746"/>
                  </a:cubicBezTo>
                  <a:cubicBezTo>
                    <a:pt x="1374" y="1868"/>
                    <a:pt x="1499" y="1989"/>
                    <a:pt x="1631" y="2101"/>
                  </a:cubicBezTo>
                  <a:cubicBezTo>
                    <a:pt x="1640" y="2111"/>
                    <a:pt x="1651" y="2121"/>
                    <a:pt x="1663" y="2131"/>
                  </a:cubicBezTo>
                  <a:cubicBezTo>
                    <a:pt x="1750" y="2207"/>
                    <a:pt x="1838" y="2279"/>
                    <a:pt x="1927" y="2348"/>
                  </a:cubicBezTo>
                  <a:cubicBezTo>
                    <a:pt x="1937" y="2354"/>
                    <a:pt x="1947" y="2365"/>
                    <a:pt x="1960" y="2371"/>
                  </a:cubicBezTo>
                  <a:cubicBezTo>
                    <a:pt x="2095" y="2246"/>
                    <a:pt x="2164" y="2068"/>
                    <a:pt x="2154" y="1805"/>
                  </a:cubicBezTo>
                  <a:cubicBezTo>
                    <a:pt x="2141" y="1525"/>
                    <a:pt x="1999" y="1248"/>
                    <a:pt x="1878" y="1001"/>
                  </a:cubicBezTo>
                  <a:cubicBezTo>
                    <a:pt x="1782" y="804"/>
                    <a:pt x="1663" y="616"/>
                    <a:pt x="1581" y="409"/>
                  </a:cubicBezTo>
                  <a:cubicBezTo>
                    <a:pt x="1569" y="369"/>
                    <a:pt x="1552" y="313"/>
                    <a:pt x="1535" y="251"/>
                  </a:cubicBezTo>
                  <a:cubicBezTo>
                    <a:pt x="1064" y="178"/>
                    <a:pt x="613" y="53"/>
                    <a:pt x="1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0"/>
            <p:cNvSpPr/>
            <p:nvPr/>
          </p:nvSpPr>
          <p:spPr>
            <a:xfrm>
              <a:off x="5879650" y="3140875"/>
              <a:ext cx="44050" cy="32750"/>
            </a:xfrm>
            <a:custGeom>
              <a:avLst/>
              <a:gdLst/>
              <a:ahLst/>
              <a:cxnLst/>
              <a:rect l="l" t="t" r="r" b="b"/>
              <a:pathLst>
                <a:path w="1762" h="1310" extrusionOk="0">
                  <a:moveTo>
                    <a:pt x="1076" y="1"/>
                  </a:moveTo>
                  <a:cubicBezTo>
                    <a:pt x="1040" y="1"/>
                    <a:pt x="1003" y="4"/>
                    <a:pt x="965" y="10"/>
                  </a:cubicBezTo>
                  <a:cubicBezTo>
                    <a:pt x="564" y="76"/>
                    <a:pt x="297" y="422"/>
                    <a:pt x="76" y="735"/>
                  </a:cubicBezTo>
                  <a:cubicBezTo>
                    <a:pt x="0" y="837"/>
                    <a:pt x="63" y="972"/>
                    <a:pt x="155" y="1038"/>
                  </a:cubicBezTo>
                  <a:cubicBezTo>
                    <a:pt x="349" y="1171"/>
                    <a:pt x="676" y="1309"/>
                    <a:pt x="963" y="1309"/>
                  </a:cubicBezTo>
                  <a:cubicBezTo>
                    <a:pt x="1101" y="1309"/>
                    <a:pt x="1230" y="1278"/>
                    <a:pt x="1331" y="1199"/>
                  </a:cubicBezTo>
                  <a:cubicBezTo>
                    <a:pt x="1360" y="1179"/>
                    <a:pt x="1380" y="1150"/>
                    <a:pt x="1397" y="1117"/>
                  </a:cubicBezTo>
                  <a:cubicBezTo>
                    <a:pt x="1410" y="1113"/>
                    <a:pt x="1423" y="1113"/>
                    <a:pt x="1436" y="1110"/>
                  </a:cubicBezTo>
                  <a:cubicBezTo>
                    <a:pt x="1713" y="1008"/>
                    <a:pt x="1762" y="688"/>
                    <a:pt x="1673" y="439"/>
                  </a:cubicBezTo>
                  <a:cubicBezTo>
                    <a:pt x="1577" y="171"/>
                    <a:pt x="1348" y="1"/>
                    <a:pt x="107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0"/>
            <p:cNvSpPr/>
            <p:nvPr/>
          </p:nvSpPr>
          <p:spPr>
            <a:xfrm>
              <a:off x="5586400" y="3049600"/>
              <a:ext cx="691350" cy="423925"/>
            </a:xfrm>
            <a:custGeom>
              <a:avLst/>
              <a:gdLst/>
              <a:ahLst/>
              <a:cxnLst/>
              <a:rect l="l" t="t" r="r" b="b"/>
              <a:pathLst>
                <a:path w="27654" h="16957" extrusionOk="0">
                  <a:moveTo>
                    <a:pt x="26560" y="1"/>
                  </a:moveTo>
                  <a:cubicBezTo>
                    <a:pt x="25465" y="1"/>
                    <a:pt x="23862" y="807"/>
                    <a:pt x="23360" y="1020"/>
                  </a:cubicBezTo>
                  <a:cubicBezTo>
                    <a:pt x="23117" y="1126"/>
                    <a:pt x="22869" y="1228"/>
                    <a:pt x="22626" y="1333"/>
                  </a:cubicBezTo>
                  <a:cubicBezTo>
                    <a:pt x="22488" y="1488"/>
                    <a:pt x="22346" y="1643"/>
                    <a:pt x="22204" y="1794"/>
                  </a:cubicBezTo>
                  <a:cubicBezTo>
                    <a:pt x="23011" y="1432"/>
                    <a:pt x="23821" y="1070"/>
                    <a:pt x="24631" y="707"/>
                  </a:cubicBezTo>
                  <a:cubicBezTo>
                    <a:pt x="24958" y="561"/>
                    <a:pt x="25311" y="412"/>
                    <a:pt x="25662" y="412"/>
                  </a:cubicBezTo>
                  <a:cubicBezTo>
                    <a:pt x="25752" y="412"/>
                    <a:pt x="25842" y="422"/>
                    <a:pt x="25932" y="444"/>
                  </a:cubicBezTo>
                  <a:cubicBezTo>
                    <a:pt x="27631" y="865"/>
                    <a:pt x="25319" y="2779"/>
                    <a:pt x="24828" y="3167"/>
                  </a:cubicBezTo>
                  <a:cubicBezTo>
                    <a:pt x="24532" y="3434"/>
                    <a:pt x="24207" y="3675"/>
                    <a:pt x="23894" y="3921"/>
                  </a:cubicBezTo>
                  <a:cubicBezTo>
                    <a:pt x="21029" y="6180"/>
                    <a:pt x="18043" y="8287"/>
                    <a:pt x="14958" y="10234"/>
                  </a:cubicBezTo>
                  <a:cubicBezTo>
                    <a:pt x="11358" y="12501"/>
                    <a:pt x="7720" y="14662"/>
                    <a:pt x="3579" y="15682"/>
                  </a:cubicBezTo>
                  <a:cubicBezTo>
                    <a:pt x="3317" y="15747"/>
                    <a:pt x="2854" y="15929"/>
                    <a:pt x="2478" y="15929"/>
                  </a:cubicBezTo>
                  <a:cubicBezTo>
                    <a:pt x="2244" y="15929"/>
                    <a:pt x="2043" y="15858"/>
                    <a:pt x="1948" y="15643"/>
                  </a:cubicBezTo>
                  <a:cubicBezTo>
                    <a:pt x="1840" y="15396"/>
                    <a:pt x="1922" y="15133"/>
                    <a:pt x="2097" y="14879"/>
                  </a:cubicBezTo>
                  <a:lnTo>
                    <a:pt x="2097" y="14879"/>
                  </a:lnTo>
                  <a:cubicBezTo>
                    <a:pt x="1909" y="14896"/>
                    <a:pt x="1721" y="14912"/>
                    <a:pt x="1533" y="14928"/>
                  </a:cubicBezTo>
                  <a:cubicBezTo>
                    <a:pt x="1307" y="15168"/>
                    <a:pt x="1085" y="15413"/>
                    <a:pt x="872" y="15666"/>
                  </a:cubicBezTo>
                  <a:cubicBezTo>
                    <a:pt x="1" y="16698"/>
                    <a:pt x="876" y="16957"/>
                    <a:pt x="1854" y="16957"/>
                  </a:cubicBezTo>
                  <a:cubicBezTo>
                    <a:pt x="2440" y="16957"/>
                    <a:pt x="3062" y="16864"/>
                    <a:pt x="3368" y="16788"/>
                  </a:cubicBezTo>
                  <a:cubicBezTo>
                    <a:pt x="4184" y="16585"/>
                    <a:pt x="5017" y="16393"/>
                    <a:pt x="5824" y="16173"/>
                  </a:cubicBezTo>
                  <a:cubicBezTo>
                    <a:pt x="12215" y="14434"/>
                    <a:pt x="18154" y="10691"/>
                    <a:pt x="23140" y="6410"/>
                  </a:cubicBezTo>
                  <a:cubicBezTo>
                    <a:pt x="24365" y="5360"/>
                    <a:pt x="25612" y="4316"/>
                    <a:pt x="26623" y="3049"/>
                  </a:cubicBezTo>
                  <a:cubicBezTo>
                    <a:pt x="27061" y="2502"/>
                    <a:pt x="27653" y="1751"/>
                    <a:pt x="27641" y="1008"/>
                  </a:cubicBezTo>
                  <a:cubicBezTo>
                    <a:pt x="27629" y="254"/>
                    <a:pt x="27174" y="1"/>
                    <a:pt x="26560" y="1"/>
                  </a:cubicBezTo>
                  <a:close/>
                </a:path>
              </a:pathLst>
            </a:custGeom>
            <a:solidFill>
              <a:srgbClr val="035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0"/>
            <p:cNvSpPr/>
            <p:nvPr/>
          </p:nvSpPr>
          <p:spPr>
            <a:xfrm>
              <a:off x="5657950" y="3092825"/>
              <a:ext cx="592900" cy="359375"/>
            </a:xfrm>
            <a:custGeom>
              <a:avLst/>
              <a:gdLst/>
              <a:ahLst/>
              <a:cxnLst/>
              <a:rect l="l" t="t" r="r" b="b"/>
              <a:pathLst>
                <a:path w="23716" h="14375" extrusionOk="0">
                  <a:moveTo>
                    <a:pt x="23663" y="1"/>
                  </a:moveTo>
                  <a:cubicBezTo>
                    <a:pt x="23648" y="1"/>
                    <a:pt x="23634" y="7"/>
                    <a:pt x="23626" y="22"/>
                  </a:cubicBezTo>
                  <a:cubicBezTo>
                    <a:pt x="22490" y="1975"/>
                    <a:pt x="20456" y="3374"/>
                    <a:pt x="18710" y="4767"/>
                  </a:cubicBezTo>
                  <a:cubicBezTo>
                    <a:pt x="16863" y="6248"/>
                    <a:pt x="14894" y="7529"/>
                    <a:pt x="12873" y="8757"/>
                  </a:cubicBezTo>
                  <a:cubicBezTo>
                    <a:pt x="10847" y="9982"/>
                    <a:pt x="8797" y="11477"/>
                    <a:pt x="6570" y="12307"/>
                  </a:cubicBezTo>
                  <a:cubicBezTo>
                    <a:pt x="5543" y="12693"/>
                    <a:pt x="4470" y="12916"/>
                    <a:pt x="3426" y="13239"/>
                  </a:cubicBezTo>
                  <a:cubicBezTo>
                    <a:pt x="2416" y="13552"/>
                    <a:pt x="1440" y="14160"/>
                    <a:pt x="373" y="14160"/>
                  </a:cubicBezTo>
                  <a:cubicBezTo>
                    <a:pt x="285" y="14160"/>
                    <a:pt x="197" y="14156"/>
                    <a:pt x="107" y="14148"/>
                  </a:cubicBezTo>
                  <a:cubicBezTo>
                    <a:pt x="104" y="14147"/>
                    <a:pt x="101" y="14147"/>
                    <a:pt x="99" y="14147"/>
                  </a:cubicBezTo>
                  <a:cubicBezTo>
                    <a:pt x="11" y="14147"/>
                    <a:pt x="1" y="14287"/>
                    <a:pt x="84" y="14309"/>
                  </a:cubicBezTo>
                  <a:cubicBezTo>
                    <a:pt x="255" y="14354"/>
                    <a:pt x="426" y="14374"/>
                    <a:pt x="596" y="14374"/>
                  </a:cubicBezTo>
                  <a:cubicBezTo>
                    <a:pt x="1482" y="14374"/>
                    <a:pt x="2349" y="13832"/>
                    <a:pt x="3173" y="13558"/>
                  </a:cubicBezTo>
                  <a:cubicBezTo>
                    <a:pt x="4315" y="13176"/>
                    <a:pt x="5493" y="12916"/>
                    <a:pt x="6619" y="12488"/>
                  </a:cubicBezTo>
                  <a:cubicBezTo>
                    <a:pt x="8862" y="11632"/>
                    <a:pt x="10897" y="10114"/>
                    <a:pt x="12948" y="8886"/>
                  </a:cubicBezTo>
                  <a:cubicBezTo>
                    <a:pt x="15091" y="7599"/>
                    <a:pt x="17146" y="6242"/>
                    <a:pt x="19089" y="4665"/>
                  </a:cubicBezTo>
                  <a:cubicBezTo>
                    <a:pt x="20047" y="3891"/>
                    <a:pt x="20992" y="3098"/>
                    <a:pt x="21921" y="2288"/>
                  </a:cubicBezTo>
                  <a:cubicBezTo>
                    <a:pt x="22638" y="1659"/>
                    <a:pt x="23369" y="967"/>
                    <a:pt x="23705" y="52"/>
                  </a:cubicBezTo>
                  <a:cubicBezTo>
                    <a:pt x="23716" y="22"/>
                    <a:pt x="23689" y="1"/>
                    <a:pt x="23663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93" name="Google Shape;1893;p20"/>
          <p:cNvGrpSpPr/>
          <p:nvPr/>
        </p:nvGrpSpPr>
        <p:grpSpPr>
          <a:xfrm>
            <a:off x="82094" y="22991"/>
            <a:ext cx="80163" cy="211966"/>
            <a:chOff x="2581525" y="3787700"/>
            <a:chExt cx="105325" cy="278500"/>
          </a:xfrm>
        </p:grpSpPr>
        <p:sp>
          <p:nvSpPr>
            <p:cNvPr id="1894" name="Google Shape;1894;p20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0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0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98" name="Google Shape;1898;p20"/>
          <p:cNvGrpSpPr/>
          <p:nvPr/>
        </p:nvGrpSpPr>
        <p:grpSpPr>
          <a:xfrm rot="-4499867">
            <a:off x="839856" y="-204558"/>
            <a:ext cx="30194" cy="145701"/>
            <a:chOff x="2785650" y="3828250"/>
            <a:chExt cx="39675" cy="191450"/>
          </a:xfrm>
        </p:grpSpPr>
        <p:sp>
          <p:nvSpPr>
            <p:cNvPr id="1899" name="Google Shape;1899;p20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0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0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02" name="Google Shape;1902;p20"/>
          <p:cNvSpPr/>
          <p:nvPr/>
        </p:nvSpPr>
        <p:spPr>
          <a:xfrm rot="-4499867">
            <a:off x="329091" y="-130044"/>
            <a:ext cx="20110" cy="19178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3" name="Google Shape;1903;p20"/>
          <p:cNvSpPr/>
          <p:nvPr/>
        </p:nvSpPr>
        <p:spPr>
          <a:xfrm rot="-4499584">
            <a:off x="1528131" y="-18515"/>
            <a:ext cx="13430" cy="12807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4" name="Google Shape;1904;p20"/>
          <p:cNvSpPr/>
          <p:nvPr/>
        </p:nvSpPr>
        <p:spPr>
          <a:xfrm>
            <a:off x="1661223" y="-156826"/>
            <a:ext cx="49800" cy="49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5" name="Google Shape;1905;p20"/>
          <p:cNvSpPr/>
          <p:nvPr/>
        </p:nvSpPr>
        <p:spPr>
          <a:xfrm>
            <a:off x="314266" y="301544"/>
            <a:ext cx="49800" cy="49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6" name="Google Shape;1906;p20"/>
          <p:cNvSpPr/>
          <p:nvPr/>
        </p:nvSpPr>
        <p:spPr>
          <a:xfrm>
            <a:off x="1169698" y="-173303"/>
            <a:ext cx="49800" cy="49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7" name="Google Shape;1907;p20"/>
          <p:cNvSpPr/>
          <p:nvPr/>
        </p:nvSpPr>
        <p:spPr>
          <a:xfrm rot="10800000" flipH="1">
            <a:off x="-78053" y="4736773"/>
            <a:ext cx="2419869" cy="488878"/>
          </a:xfrm>
          <a:custGeom>
            <a:avLst/>
            <a:gdLst/>
            <a:ahLst/>
            <a:cxnLst/>
            <a:rect l="l" t="t" r="r" b="b"/>
            <a:pathLst>
              <a:path w="87289" h="20779" extrusionOk="0">
                <a:moveTo>
                  <a:pt x="1" y="0"/>
                </a:moveTo>
                <a:lnTo>
                  <a:pt x="1" y="20779"/>
                </a:lnTo>
                <a:cubicBezTo>
                  <a:pt x="1392" y="17028"/>
                  <a:pt x="6615" y="14295"/>
                  <a:pt x="13490" y="14295"/>
                </a:cubicBezTo>
                <a:cubicBezTo>
                  <a:pt x="17548" y="14295"/>
                  <a:pt x="22180" y="15247"/>
                  <a:pt x="26940" y="17502"/>
                </a:cubicBezTo>
                <a:cubicBezTo>
                  <a:pt x="29598" y="18781"/>
                  <a:pt x="32067" y="19328"/>
                  <a:pt x="34443" y="19328"/>
                </a:cubicBezTo>
                <a:cubicBezTo>
                  <a:pt x="48563" y="19328"/>
                  <a:pt x="59411" y="0"/>
                  <a:pt x="87288" y="0"/>
                </a:cubicBezTo>
                <a:close/>
              </a:path>
            </a:pathLst>
          </a:custGeom>
          <a:gradFill>
            <a:gsLst>
              <a:gs pos="0">
                <a:srgbClr val="4949E7">
                  <a:alpha val="0"/>
                </a:srgbClr>
              </a:gs>
              <a:gs pos="41000">
                <a:srgbClr val="4949E7">
                  <a:alpha val="0"/>
                </a:srgbClr>
              </a:gs>
              <a:gs pos="66000">
                <a:schemeClr val="lt2"/>
              </a:gs>
              <a:gs pos="100000">
                <a:srgbClr val="050A1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08" name="Google Shape;1908;p20"/>
          <p:cNvGrpSpPr/>
          <p:nvPr/>
        </p:nvGrpSpPr>
        <p:grpSpPr>
          <a:xfrm rot="3505157">
            <a:off x="176410" y="5029450"/>
            <a:ext cx="73810" cy="195168"/>
            <a:chOff x="2581525" y="3787700"/>
            <a:chExt cx="105325" cy="278500"/>
          </a:xfrm>
        </p:grpSpPr>
        <p:sp>
          <p:nvSpPr>
            <p:cNvPr id="1909" name="Google Shape;1909;p20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13" name="Google Shape;1913;p20"/>
          <p:cNvSpPr/>
          <p:nvPr/>
        </p:nvSpPr>
        <p:spPr>
          <a:xfrm rot="-4499881">
            <a:off x="591437" y="5145281"/>
            <a:ext cx="18518" cy="17660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4" name="Google Shape;1914;p20"/>
          <p:cNvSpPr/>
          <p:nvPr/>
        </p:nvSpPr>
        <p:spPr>
          <a:xfrm rot="-4499881">
            <a:off x="1151859" y="5118242"/>
            <a:ext cx="18518" cy="17660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15" name="Google Shape;1915;p20"/>
          <p:cNvGrpSpPr/>
          <p:nvPr/>
        </p:nvGrpSpPr>
        <p:grpSpPr>
          <a:xfrm rot="5110719">
            <a:off x="817888" y="4941693"/>
            <a:ext cx="27803" cy="134164"/>
            <a:chOff x="2785650" y="3828250"/>
            <a:chExt cx="39675" cy="191450"/>
          </a:xfrm>
        </p:grpSpPr>
        <p:sp>
          <p:nvSpPr>
            <p:cNvPr id="1916" name="Google Shape;1916;p20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19" name="Google Shape;1919;p20"/>
          <p:cNvSpPr/>
          <p:nvPr/>
        </p:nvSpPr>
        <p:spPr>
          <a:xfrm rot="6300119">
            <a:off x="1535847" y="5145284"/>
            <a:ext cx="18518" cy="17660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0" name="Google Shape;1920;p20"/>
          <p:cNvSpPr/>
          <p:nvPr/>
        </p:nvSpPr>
        <p:spPr>
          <a:xfrm>
            <a:off x="1946903" y="4920054"/>
            <a:ext cx="36600" cy="36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1" name="Google Shape;1921;p20"/>
          <p:cNvSpPr/>
          <p:nvPr/>
        </p:nvSpPr>
        <p:spPr>
          <a:xfrm>
            <a:off x="1291945" y="5059061"/>
            <a:ext cx="36600" cy="36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2" name="Google Shape;1922;p20"/>
          <p:cNvSpPr/>
          <p:nvPr/>
        </p:nvSpPr>
        <p:spPr>
          <a:xfrm>
            <a:off x="11394" y="4920057"/>
            <a:ext cx="36600" cy="36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3" name="Google Shape;1923;p20"/>
          <p:cNvSpPr/>
          <p:nvPr/>
        </p:nvSpPr>
        <p:spPr>
          <a:xfrm>
            <a:off x="899659" y="5135814"/>
            <a:ext cx="36600" cy="36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4" name="Google Shape;1924;p20"/>
          <p:cNvSpPr/>
          <p:nvPr/>
        </p:nvSpPr>
        <p:spPr>
          <a:xfrm rot="-4499881">
            <a:off x="611602" y="4881265"/>
            <a:ext cx="18518" cy="17660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5" name="Google Shape;1925;p20"/>
          <p:cNvSpPr/>
          <p:nvPr/>
        </p:nvSpPr>
        <p:spPr>
          <a:xfrm>
            <a:off x="940996" y="4871800"/>
            <a:ext cx="36600" cy="36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26" name="Google Shape;1926;p20"/>
          <p:cNvGrpSpPr/>
          <p:nvPr/>
        </p:nvGrpSpPr>
        <p:grpSpPr>
          <a:xfrm>
            <a:off x="359810" y="4956712"/>
            <a:ext cx="136050" cy="123380"/>
            <a:chOff x="4832775" y="4525200"/>
            <a:chExt cx="362125" cy="328400"/>
          </a:xfrm>
        </p:grpSpPr>
        <p:sp>
          <p:nvSpPr>
            <p:cNvPr id="1927" name="Google Shape;1927;p20"/>
            <p:cNvSpPr/>
            <p:nvPr/>
          </p:nvSpPr>
          <p:spPr>
            <a:xfrm>
              <a:off x="4832775" y="4525200"/>
              <a:ext cx="362125" cy="328400"/>
            </a:xfrm>
            <a:custGeom>
              <a:avLst/>
              <a:gdLst/>
              <a:ahLst/>
              <a:cxnLst/>
              <a:rect l="l" t="t" r="r" b="b"/>
              <a:pathLst>
                <a:path w="14485" h="13136" extrusionOk="0">
                  <a:moveTo>
                    <a:pt x="7242" y="0"/>
                  </a:moveTo>
                  <a:cubicBezTo>
                    <a:pt x="5597" y="0"/>
                    <a:pt x="3949" y="615"/>
                    <a:pt x="2674" y="1849"/>
                  </a:cubicBezTo>
                  <a:cubicBezTo>
                    <a:pt x="66" y="4375"/>
                    <a:pt x="1" y="8533"/>
                    <a:pt x="2526" y="11138"/>
                  </a:cubicBezTo>
                  <a:cubicBezTo>
                    <a:pt x="3813" y="12467"/>
                    <a:pt x="5527" y="13135"/>
                    <a:pt x="7243" y="13135"/>
                  </a:cubicBezTo>
                  <a:cubicBezTo>
                    <a:pt x="8889" y="13135"/>
                    <a:pt x="10536" y="12521"/>
                    <a:pt x="11811" y="11286"/>
                  </a:cubicBezTo>
                  <a:cubicBezTo>
                    <a:pt x="14418" y="8761"/>
                    <a:pt x="14485" y="4602"/>
                    <a:pt x="11959" y="1997"/>
                  </a:cubicBezTo>
                  <a:cubicBezTo>
                    <a:pt x="10672" y="668"/>
                    <a:pt x="8958" y="0"/>
                    <a:pt x="7242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4832775" y="4543850"/>
              <a:ext cx="351275" cy="309750"/>
            </a:xfrm>
            <a:custGeom>
              <a:avLst/>
              <a:gdLst/>
              <a:ahLst/>
              <a:cxnLst/>
              <a:rect l="l" t="t" r="r" b="b"/>
              <a:pathLst>
                <a:path w="14051" h="12390" extrusionOk="0">
                  <a:moveTo>
                    <a:pt x="4202" y="0"/>
                  </a:moveTo>
                  <a:cubicBezTo>
                    <a:pt x="3656" y="287"/>
                    <a:pt x="3138" y="652"/>
                    <a:pt x="2674" y="1103"/>
                  </a:cubicBezTo>
                  <a:cubicBezTo>
                    <a:pt x="66" y="3629"/>
                    <a:pt x="1" y="7787"/>
                    <a:pt x="2526" y="10392"/>
                  </a:cubicBezTo>
                  <a:cubicBezTo>
                    <a:pt x="3813" y="11721"/>
                    <a:pt x="5527" y="12389"/>
                    <a:pt x="7243" y="12389"/>
                  </a:cubicBezTo>
                  <a:cubicBezTo>
                    <a:pt x="8889" y="12389"/>
                    <a:pt x="10536" y="11775"/>
                    <a:pt x="11811" y="10540"/>
                  </a:cubicBezTo>
                  <a:cubicBezTo>
                    <a:pt x="13411" y="8989"/>
                    <a:pt x="14050" y="6826"/>
                    <a:pt x="13724" y="4781"/>
                  </a:cubicBezTo>
                  <a:lnTo>
                    <a:pt x="13724" y="4781"/>
                  </a:lnTo>
                  <a:cubicBezTo>
                    <a:pt x="13731" y="6082"/>
                    <a:pt x="13401" y="7372"/>
                    <a:pt x="12124" y="7827"/>
                  </a:cubicBezTo>
                  <a:cubicBezTo>
                    <a:pt x="12106" y="7833"/>
                    <a:pt x="12088" y="7837"/>
                    <a:pt x="12070" y="7837"/>
                  </a:cubicBezTo>
                  <a:cubicBezTo>
                    <a:pt x="11958" y="7837"/>
                    <a:pt x="11860" y="7711"/>
                    <a:pt x="11897" y="7600"/>
                  </a:cubicBezTo>
                  <a:cubicBezTo>
                    <a:pt x="12087" y="7007"/>
                    <a:pt x="12002" y="6388"/>
                    <a:pt x="11607" y="5898"/>
                  </a:cubicBezTo>
                  <a:cubicBezTo>
                    <a:pt x="11081" y="5238"/>
                    <a:pt x="10304" y="5054"/>
                    <a:pt x="9510" y="5054"/>
                  </a:cubicBezTo>
                  <a:cubicBezTo>
                    <a:pt x="9440" y="5054"/>
                    <a:pt x="9369" y="5055"/>
                    <a:pt x="9299" y="5058"/>
                  </a:cubicBezTo>
                  <a:cubicBezTo>
                    <a:pt x="8861" y="5074"/>
                    <a:pt x="7853" y="5120"/>
                    <a:pt x="7622" y="5624"/>
                  </a:cubicBezTo>
                  <a:cubicBezTo>
                    <a:pt x="7667" y="5620"/>
                    <a:pt x="7712" y="5618"/>
                    <a:pt x="7756" y="5618"/>
                  </a:cubicBezTo>
                  <a:cubicBezTo>
                    <a:pt x="8010" y="5618"/>
                    <a:pt x="8258" y="5682"/>
                    <a:pt x="8502" y="5782"/>
                  </a:cubicBezTo>
                  <a:cubicBezTo>
                    <a:pt x="8831" y="5918"/>
                    <a:pt x="9160" y="6079"/>
                    <a:pt x="9430" y="6313"/>
                  </a:cubicBezTo>
                  <a:cubicBezTo>
                    <a:pt x="9815" y="6648"/>
                    <a:pt x="10052" y="7126"/>
                    <a:pt x="10086" y="7636"/>
                  </a:cubicBezTo>
                  <a:cubicBezTo>
                    <a:pt x="10161" y="8743"/>
                    <a:pt x="9295" y="9598"/>
                    <a:pt x="8239" y="9723"/>
                  </a:cubicBezTo>
                  <a:cubicBezTo>
                    <a:pt x="8233" y="9724"/>
                    <a:pt x="8227" y="9724"/>
                    <a:pt x="8221" y="9724"/>
                  </a:cubicBezTo>
                  <a:cubicBezTo>
                    <a:pt x="8089" y="9724"/>
                    <a:pt x="8011" y="9548"/>
                    <a:pt x="8077" y="9443"/>
                  </a:cubicBezTo>
                  <a:cubicBezTo>
                    <a:pt x="8397" y="8950"/>
                    <a:pt x="8061" y="8340"/>
                    <a:pt x="7705" y="7850"/>
                  </a:cubicBezTo>
                  <a:cubicBezTo>
                    <a:pt x="7675" y="8755"/>
                    <a:pt x="7238" y="9638"/>
                    <a:pt x="6263" y="9858"/>
                  </a:cubicBezTo>
                  <a:cubicBezTo>
                    <a:pt x="6153" y="9884"/>
                    <a:pt x="6046" y="9898"/>
                    <a:pt x="5945" y="9898"/>
                  </a:cubicBezTo>
                  <a:cubicBezTo>
                    <a:pt x="5618" y="9898"/>
                    <a:pt x="5355" y="9750"/>
                    <a:pt x="5242" y="9368"/>
                  </a:cubicBezTo>
                  <a:cubicBezTo>
                    <a:pt x="5101" y="8881"/>
                    <a:pt x="5150" y="8354"/>
                    <a:pt x="5098" y="7857"/>
                  </a:cubicBezTo>
                  <a:cubicBezTo>
                    <a:pt x="5028" y="7217"/>
                    <a:pt x="4745" y="6569"/>
                    <a:pt x="4455" y="6000"/>
                  </a:cubicBezTo>
                  <a:cubicBezTo>
                    <a:pt x="4156" y="5413"/>
                    <a:pt x="3764" y="4877"/>
                    <a:pt x="3513" y="4268"/>
                  </a:cubicBezTo>
                  <a:cubicBezTo>
                    <a:pt x="3063" y="3181"/>
                    <a:pt x="2951" y="1854"/>
                    <a:pt x="3557" y="804"/>
                  </a:cubicBezTo>
                  <a:cubicBezTo>
                    <a:pt x="3731" y="504"/>
                    <a:pt x="3955" y="237"/>
                    <a:pt x="4202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0"/>
            <p:cNvSpPr/>
            <p:nvPr/>
          </p:nvSpPr>
          <p:spPr>
            <a:xfrm>
              <a:off x="4849650" y="4681075"/>
              <a:ext cx="13450" cy="37625"/>
            </a:xfrm>
            <a:custGeom>
              <a:avLst/>
              <a:gdLst/>
              <a:ahLst/>
              <a:cxnLst/>
              <a:rect l="l" t="t" r="r" b="b"/>
              <a:pathLst>
                <a:path w="538" h="1505" extrusionOk="0">
                  <a:moveTo>
                    <a:pt x="13" y="0"/>
                  </a:moveTo>
                  <a:cubicBezTo>
                    <a:pt x="10" y="69"/>
                    <a:pt x="4" y="138"/>
                    <a:pt x="1" y="207"/>
                  </a:cubicBezTo>
                  <a:cubicBezTo>
                    <a:pt x="109" y="286"/>
                    <a:pt x="201" y="382"/>
                    <a:pt x="247" y="543"/>
                  </a:cubicBezTo>
                  <a:cubicBezTo>
                    <a:pt x="326" y="827"/>
                    <a:pt x="231" y="1076"/>
                    <a:pt x="76" y="1301"/>
                  </a:cubicBezTo>
                  <a:cubicBezTo>
                    <a:pt x="86" y="1367"/>
                    <a:pt x="92" y="1436"/>
                    <a:pt x="106" y="1505"/>
                  </a:cubicBezTo>
                  <a:cubicBezTo>
                    <a:pt x="356" y="1192"/>
                    <a:pt x="537" y="827"/>
                    <a:pt x="402" y="418"/>
                  </a:cubicBezTo>
                  <a:cubicBezTo>
                    <a:pt x="317" y="161"/>
                    <a:pt x="178" y="108"/>
                    <a:pt x="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0"/>
            <p:cNvSpPr/>
            <p:nvPr/>
          </p:nvSpPr>
          <p:spPr>
            <a:xfrm>
              <a:off x="5058975" y="4531925"/>
              <a:ext cx="93525" cy="69500"/>
            </a:xfrm>
            <a:custGeom>
              <a:avLst/>
              <a:gdLst/>
              <a:ahLst/>
              <a:cxnLst/>
              <a:rect l="l" t="t" r="r" b="b"/>
              <a:pathLst>
                <a:path w="3741" h="2780" extrusionOk="0">
                  <a:moveTo>
                    <a:pt x="47" y="0"/>
                  </a:moveTo>
                  <a:cubicBezTo>
                    <a:pt x="1" y="494"/>
                    <a:pt x="10" y="968"/>
                    <a:pt x="392" y="1327"/>
                  </a:cubicBezTo>
                  <a:cubicBezTo>
                    <a:pt x="827" y="1732"/>
                    <a:pt x="1548" y="1821"/>
                    <a:pt x="2088" y="1998"/>
                  </a:cubicBezTo>
                  <a:cubicBezTo>
                    <a:pt x="2688" y="2193"/>
                    <a:pt x="3237" y="2436"/>
                    <a:pt x="3741" y="2779"/>
                  </a:cubicBezTo>
                  <a:cubicBezTo>
                    <a:pt x="3566" y="2506"/>
                    <a:pt x="3362" y="2246"/>
                    <a:pt x="3145" y="1995"/>
                  </a:cubicBezTo>
                  <a:cubicBezTo>
                    <a:pt x="2618" y="1693"/>
                    <a:pt x="2045" y="1459"/>
                    <a:pt x="1472" y="1211"/>
                  </a:cubicBezTo>
                  <a:cubicBezTo>
                    <a:pt x="791" y="918"/>
                    <a:pt x="702" y="616"/>
                    <a:pt x="715" y="234"/>
                  </a:cubicBezTo>
                  <a:cubicBezTo>
                    <a:pt x="495" y="145"/>
                    <a:pt x="273" y="66"/>
                    <a:pt x="4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0"/>
            <p:cNvSpPr/>
            <p:nvPr/>
          </p:nvSpPr>
          <p:spPr>
            <a:xfrm>
              <a:off x="5110100" y="4597125"/>
              <a:ext cx="22575" cy="21200"/>
            </a:xfrm>
            <a:custGeom>
              <a:avLst/>
              <a:gdLst/>
              <a:ahLst/>
              <a:cxnLst/>
              <a:rect l="l" t="t" r="r" b="b"/>
              <a:pathLst>
                <a:path w="903" h="848" extrusionOk="0">
                  <a:moveTo>
                    <a:pt x="405" y="1"/>
                  </a:moveTo>
                  <a:cubicBezTo>
                    <a:pt x="316" y="1"/>
                    <a:pt x="226" y="17"/>
                    <a:pt x="149" y="49"/>
                  </a:cubicBezTo>
                  <a:cubicBezTo>
                    <a:pt x="59" y="85"/>
                    <a:pt x="0" y="223"/>
                    <a:pt x="33" y="313"/>
                  </a:cubicBezTo>
                  <a:cubicBezTo>
                    <a:pt x="93" y="477"/>
                    <a:pt x="175" y="619"/>
                    <a:pt x="307" y="724"/>
                  </a:cubicBezTo>
                  <a:cubicBezTo>
                    <a:pt x="310" y="731"/>
                    <a:pt x="310" y="740"/>
                    <a:pt x="316" y="744"/>
                  </a:cubicBezTo>
                  <a:cubicBezTo>
                    <a:pt x="377" y="817"/>
                    <a:pt x="447" y="847"/>
                    <a:pt x="517" y="847"/>
                  </a:cubicBezTo>
                  <a:cubicBezTo>
                    <a:pt x="710" y="847"/>
                    <a:pt x="903" y="619"/>
                    <a:pt x="903" y="421"/>
                  </a:cubicBezTo>
                  <a:cubicBezTo>
                    <a:pt x="903" y="128"/>
                    <a:pt x="653" y="1"/>
                    <a:pt x="405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0"/>
            <p:cNvSpPr/>
            <p:nvPr/>
          </p:nvSpPr>
          <p:spPr>
            <a:xfrm>
              <a:off x="5153225" y="4658675"/>
              <a:ext cx="24625" cy="78075"/>
            </a:xfrm>
            <a:custGeom>
              <a:avLst/>
              <a:gdLst/>
              <a:ahLst/>
              <a:cxnLst/>
              <a:rect l="l" t="t" r="r" b="b"/>
              <a:pathLst>
                <a:path w="985" h="3123" extrusionOk="0">
                  <a:moveTo>
                    <a:pt x="873" y="1"/>
                  </a:moveTo>
                  <a:cubicBezTo>
                    <a:pt x="797" y="451"/>
                    <a:pt x="603" y="873"/>
                    <a:pt x="323" y="1281"/>
                  </a:cubicBezTo>
                  <a:cubicBezTo>
                    <a:pt x="149" y="1532"/>
                    <a:pt x="0" y="1749"/>
                    <a:pt x="14" y="2065"/>
                  </a:cubicBezTo>
                  <a:cubicBezTo>
                    <a:pt x="20" y="2279"/>
                    <a:pt x="356" y="2717"/>
                    <a:pt x="711" y="3122"/>
                  </a:cubicBezTo>
                  <a:cubicBezTo>
                    <a:pt x="767" y="2937"/>
                    <a:pt x="817" y="2756"/>
                    <a:pt x="854" y="2572"/>
                  </a:cubicBezTo>
                  <a:cubicBezTo>
                    <a:pt x="639" y="2293"/>
                    <a:pt x="550" y="1966"/>
                    <a:pt x="794" y="1505"/>
                  </a:cubicBezTo>
                  <a:cubicBezTo>
                    <a:pt x="863" y="1374"/>
                    <a:pt x="926" y="1245"/>
                    <a:pt x="985" y="1120"/>
                  </a:cubicBezTo>
                  <a:cubicBezTo>
                    <a:pt x="978" y="744"/>
                    <a:pt x="945" y="369"/>
                    <a:pt x="873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0"/>
            <p:cNvSpPr/>
            <p:nvPr/>
          </p:nvSpPr>
          <p:spPr>
            <a:xfrm>
              <a:off x="5053450" y="4699325"/>
              <a:ext cx="110650" cy="104225"/>
            </a:xfrm>
            <a:custGeom>
              <a:avLst/>
              <a:gdLst/>
              <a:ahLst/>
              <a:cxnLst/>
              <a:rect l="l" t="t" r="r" b="b"/>
              <a:pathLst>
                <a:path w="4426" h="4169" extrusionOk="0">
                  <a:moveTo>
                    <a:pt x="2484" y="1"/>
                  </a:moveTo>
                  <a:cubicBezTo>
                    <a:pt x="2454" y="1"/>
                    <a:pt x="2429" y="33"/>
                    <a:pt x="2444" y="67"/>
                  </a:cubicBezTo>
                  <a:cubicBezTo>
                    <a:pt x="2615" y="436"/>
                    <a:pt x="2793" y="808"/>
                    <a:pt x="3010" y="1153"/>
                  </a:cubicBezTo>
                  <a:cubicBezTo>
                    <a:pt x="3284" y="1595"/>
                    <a:pt x="3550" y="1980"/>
                    <a:pt x="3116" y="2445"/>
                  </a:cubicBezTo>
                  <a:cubicBezTo>
                    <a:pt x="2784" y="2798"/>
                    <a:pt x="2261" y="2975"/>
                    <a:pt x="1752" y="2975"/>
                  </a:cubicBezTo>
                  <a:cubicBezTo>
                    <a:pt x="1432" y="2975"/>
                    <a:pt x="1118" y="2905"/>
                    <a:pt x="860" y="2767"/>
                  </a:cubicBezTo>
                  <a:cubicBezTo>
                    <a:pt x="852" y="2762"/>
                    <a:pt x="843" y="2761"/>
                    <a:pt x="836" y="2761"/>
                  </a:cubicBezTo>
                  <a:cubicBezTo>
                    <a:pt x="826" y="2761"/>
                    <a:pt x="817" y="2763"/>
                    <a:pt x="807" y="2767"/>
                  </a:cubicBezTo>
                  <a:cubicBezTo>
                    <a:pt x="639" y="2664"/>
                    <a:pt x="458" y="2595"/>
                    <a:pt x="259" y="2595"/>
                  </a:cubicBezTo>
                  <a:cubicBezTo>
                    <a:pt x="198" y="2595"/>
                    <a:pt x="135" y="2601"/>
                    <a:pt x="70" y="2615"/>
                  </a:cubicBezTo>
                  <a:cubicBezTo>
                    <a:pt x="1" y="2632"/>
                    <a:pt x="1" y="2734"/>
                    <a:pt x="67" y="2750"/>
                  </a:cubicBezTo>
                  <a:cubicBezTo>
                    <a:pt x="929" y="2971"/>
                    <a:pt x="1255" y="3910"/>
                    <a:pt x="2095" y="4124"/>
                  </a:cubicBezTo>
                  <a:cubicBezTo>
                    <a:pt x="2213" y="4154"/>
                    <a:pt x="2341" y="4169"/>
                    <a:pt x="2474" y="4169"/>
                  </a:cubicBezTo>
                  <a:cubicBezTo>
                    <a:pt x="2738" y="4169"/>
                    <a:pt x="3020" y="4111"/>
                    <a:pt x="3274" y="4008"/>
                  </a:cubicBezTo>
                  <a:cubicBezTo>
                    <a:pt x="3402" y="3870"/>
                    <a:pt x="3521" y="3729"/>
                    <a:pt x="3629" y="3583"/>
                  </a:cubicBezTo>
                  <a:lnTo>
                    <a:pt x="3629" y="3583"/>
                  </a:lnTo>
                  <a:cubicBezTo>
                    <a:pt x="3293" y="3734"/>
                    <a:pt x="2855" y="3884"/>
                    <a:pt x="2496" y="3884"/>
                  </a:cubicBezTo>
                  <a:cubicBezTo>
                    <a:pt x="2462" y="3884"/>
                    <a:pt x="2428" y="3882"/>
                    <a:pt x="2395" y="3880"/>
                  </a:cubicBezTo>
                  <a:cubicBezTo>
                    <a:pt x="1871" y="3840"/>
                    <a:pt x="1575" y="3442"/>
                    <a:pt x="1229" y="3109"/>
                  </a:cubicBezTo>
                  <a:cubicBezTo>
                    <a:pt x="1210" y="3089"/>
                    <a:pt x="1190" y="3073"/>
                    <a:pt x="1170" y="3053"/>
                  </a:cubicBezTo>
                  <a:lnTo>
                    <a:pt x="1170" y="3053"/>
                  </a:lnTo>
                  <a:cubicBezTo>
                    <a:pt x="1434" y="3157"/>
                    <a:pt x="1722" y="3210"/>
                    <a:pt x="2010" y="3210"/>
                  </a:cubicBezTo>
                  <a:cubicBezTo>
                    <a:pt x="2560" y="3210"/>
                    <a:pt x="3112" y="3019"/>
                    <a:pt x="3508" y="2635"/>
                  </a:cubicBezTo>
                  <a:cubicBezTo>
                    <a:pt x="4426" y="1743"/>
                    <a:pt x="3146" y="620"/>
                    <a:pt x="2517" y="15"/>
                  </a:cubicBezTo>
                  <a:cubicBezTo>
                    <a:pt x="2506" y="5"/>
                    <a:pt x="2495" y="1"/>
                    <a:pt x="24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0"/>
            <p:cNvSpPr/>
            <p:nvPr/>
          </p:nvSpPr>
          <p:spPr>
            <a:xfrm>
              <a:off x="4882625" y="4525350"/>
              <a:ext cx="235400" cy="290975"/>
            </a:xfrm>
            <a:custGeom>
              <a:avLst/>
              <a:gdLst/>
              <a:ahLst/>
              <a:cxnLst/>
              <a:rect l="l" t="t" r="r" b="b"/>
              <a:pathLst>
                <a:path w="9416" h="11639" extrusionOk="0">
                  <a:moveTo>
                    <a:pt x="5284" y="1"/>
                  </a:moveTo>
                  <a:cubicBezTo>
                    <a:pt x="5225" y="1"/>
                    <a:pt x="5165" y="2"/>
                    <a:pt x="5105" y="3"/>
                  </a:cubicBezTo>
                  <a:cubicBezTo>
                    <a:pt x="5362" y="642"/>
                    <a:pt x="5270" y="1003"/>
                    <a:pt x="4818" y="1086"/>
                  </a:cubicBezTo>
                  <a:cubicBezTo>
                    <a:pt x="4420" y="1313"/>
                    <a:pt x="4111" y="1228"/>
                    <a:pt x="3946" y="1708"/>
                  </a:cubicBezTo>
                  <a:cubicBezTo>
                    <a:pt x="3910" y="1813"/>
                    <a:pt x="3949" y="1939"/>
                    <a:pt x="4025" y="2015"/>
                  </a:cubicBezTo>
                  <a:cubicBezTo>
                    <a:pt x="4121" y="2117"/>
                    <a:pt x="4219" y="2166"/>
                    <a:pt x="4325" y="2202"/>
                  </a:cubicBezTo>
                  <a:cubicBezTo>
                    <a:pt x="3850" y="2360"/>
                    <a:pt x="3403" y="2608"/>
                    <a:pt x="2995" y="2900"/>
                  </a:cubicBezTo>
                  <a:cubicBezTo>
                    <a:pt x="2709" y="3111"/>
                    <a:pt x="2405" y="3339"/>
                    <a:pt x="2125" y="3591"/>
                  </a:cubicBezTo>
                  <a:lnTo>
                    <a:pt x="2125" y="3588"/>
                  </a:lnTo>
                  <a:cubicBezTo>
                    <a:pt x="2577" y="2529"/>
                    <a:pt x="3104" y="1448"/>
                    <a:pt x="4078" y="783"/>
                  </a:cubicBezTo>
                  <a:cubicBezTo>
                    <a:pt x="4147" y="738"/>
                    <a:pt x="4120" y="629"/>
                    <a:pt x="4042" y="629"/>
                  </a:cubicBezTo>
                  <a:cubicBezTo>
                    <a:pt x="4035" y="629"/>
                    <a:pt x="4027" y="630"/>
                    <a:pt x="4019" y="632"/>
                  </a:cubicBezTo>
                  <a:cubicBezTo>
                    <a:pt x="2712" y="918"/>
                    <a:pt x="1931" y="2499"/>
                    <a:pt x="1437" y="3605"/>
                  </a:cubicBezTo>
                  <a:cubicBezTo>
                    <a:pt x="1197" y="4145"/>
                    <a:pt x="828" y="4863"/>
                    <a:pt x="861" y="5478"/>
                  </a:cubicBezTo>
                  <a:cubicBezTo>
                    <a:pt x="867" y="5630"/>
                    <a:pt x="907" y="5765"/>
                    <a:pt x="966" y="5883"/>
                  </a:cubicBezTo>
                  <a:cubicBezTo>
                    <a:pt x="1013" y="7023"/>
                    <a:pt x="1753" y="8073"/>
                    <a:pt x="2603" y="8781"/>
                  </a:cubicBezTo>
                  <a:cubicBezTo>
                    <a:pt x="2619" y="8794"/>
                    <a:pt x="2639" y="8801"/>
                    <a:pt x="2656" y="8811"/>
                  </a:cubicBezTo>
                  <a:cubicBezTo>
                    <a:pt x="2527" y="8945"/>
                    <a:pt x="2349" y="9028"/>
                    <a:pt x="2053" y="9031"/>
                  </a:cubicBezTo>
                  <a:cubicBezTo>
                    <a:pt x="2051" y="9031"/>
                    <a:pt x="2049" y="9031"/>
                    <a:pt x="2047" y="9031"/>
                  </a:cubicBezTo>
                  <a:cubicBezTo>
                    <a:pt x="1445" y="9031"/>
                    <a:pt x="485" y="8499"/>
                    <a:pt x="341" y="7869"/>
                  </a:cubicBezTo>
                  <a:cubicBezTo>
                    <a:pt x="327" y="7811"/>
                    <a:pt x="284" y="7786"/>
                    <a:pt x="240" y="7786"/>
                  </a:cubicBezTo>
                  <a:cubicBezTo>
                    <a:pt x="201" y="7786"/>
                    <a:pt x="162" y="7805"/>
                    <a:pt x="140" y="7839"/>
                  </a:cubicBezTo>
                  <a:cubicBezTo>
                    <a:pt x="132" y="7837"/>
                    <a:pt x="123" y="7836"/>
                    <a:pt x="114" y="7836"/>
                  </a:cubicBezTo>
                  <a:cubicBezTo>
                    <a:pt x="56" y="7836"/>
                    <a:pt x="0" y="7881"/>
                    <a:pt x="15" y="7957"/>
                  </a:cubicBezTo>
                  <a:cubicBezTo>
                    <a:pt x="235" y="9110"/>
                    <a:pt x="1270" y="10236"/>
                    <a:pt x="2441" y="10556"/>
                  </a:cubicBezTo>
                  <a:cubicBezTo>
                    <a:pt x="2433" y="10555"/>
                    <a:pt x="2424" y="10555"/>
                    <a:pt x="2415" y="10555"/>
                  </a:cubicBezTo>
                  <a:cubicBezTo>
                    <a:pt x="2399" y="10555"/>
                    <a:pt x="2383" y="10555"/>
                    <a:pt x="2367" y="10555"/>
                  </a:cubicBezTo>
                  <a:cubicBezTo>
                    <a:pt x="2352" y="10555"/>
                    <a:pt x="2338" y="10555"/>
                    <a:pt x="2323" y="10553"/>
                  </a:cubicBezTo>
                  <a:cubicBezTo>
                    <a:pt x="1329" y="10394"/>
                    <a:pt x="726" y="9700"/>
                    <a:pt x="136" y="8955"/>
                  </a:cubicBezTo>
                  <a:cubicBezTo>
                    <a:pt x="127" y="8944"/>
                    <a:pt x="114" y="8939"/>
                    <a:pt x="101" y="8939"/>
                  </a:cubicBezTo>
                  <a:cubicBezTo>
                    <a:pt x="69" y="8939"/>
                    <a:pt x="35" y="8972"/>
                    <a:pt x="45" y="9008"/>
                  </a:cubicBezTo>
                  <a:cubicBezTo>
                    <a:pt x="311" y="10059"/>
                    <a:pt x="1431" y="10839"/>
                    <a:pt x="2487" y="10948"/>
                  </a:cubicBezTo>
                  <a:cubicBezTo>
                    <a:pt x="2542" y="10953"/>
                    <a:pt x="2599" y="10956"/>
                    <a:pt x="2656" y="10956"/>
                  </a:cubicBezTo>
                  <a:cubicBezTo>
                    <a:pt x="3188" y="10956"/>
                    <a:pt x="3792" y="10725"/>
                    <a:pt x="4289" y="10372"/>
                  </a:cubicBezTo>
                  <a:cubicBezTo>
                    <a:pt x="4378" y="10332"/>
                    <a:pt x="4467" y="10285"/>
                    <a:pt x="4552" y="10240"/>
                  </a:cubicBezTo>
                  <a:lnTo>
                    <a:pt x="4552" y="10240"/>
                  </a:lnTo>
                  <a:cubicBezTo>
                    <a:pt x="4549" y="10243"/>
                    <a:pt x="4549" y="10246"/>
                    <a:pt x="4546" y="10246"/>
                  </a:cubicBezTo>
                  <a:cubicBezTo>
                    <a:pt x="4182" y="10570"/>
                    <a:pt x="3429" y="11361"/>
                    <a:pt x="2878" y="11361"/>
                  </a:cubicBezTo>
                  <a:cubicBezTo>
                    <a:pt x="2840" y="11361"/>
                    <a:pt x="2803" y="11357"/>
                    <a:pt x="2768" y="11349"/>
                  </a:cubicBezTo>
                  <a:cubicBezTo>
                    <a:pt x="2762" y="11348"/>
                    <a:pt x="2756" y="11347"/>
                    <a:pt x="2750" y="11347"/>
                  </a:cubicBezTo>
                  <a:cubicBezTo>
                    <a:pt x="2686" y="11347"/>
                    <a:pt x="2641" y="11426"/>
                    <a:pt x="2692" y="11478"/>
                  </a:cubicBezTo>
                  <a:cubicBezTo>
                    <a:pt x="2809" y="11596"/>
                    <a:pt x="2936" y="11639"/>
                    <a:pt x="3069" y="11639"/>
                  </a:cubicBezTo>
                  <a:cubicBezTo>
                    <a:pt x="3295" y="11639"/>
                    <a:pt x="3536" y="11514"/>
                    <a:pt x="3768" y="11425"/>
                  </a:cubicBezTo>
                  <a:cubicBezTo>
                    <a:pt x="4305" y="11217"/>
                    <a:pt x="4842" y="10964"/>
                    <a:pt x="5250" y="10542"/>
                  </a:cubicBezTo>
                  <a:cubicBezTo>
                    <a:pt x="5613" y="10170"/>
                    <a:pt x="5692" y="9703"/>
                    <a:pt x="5586" y="9265"/>
                  </a:cubicBezTo>
                  <a:cubicBezTo>
                    <a:pt x="5774" y="8794"/>
                    <a:pt x="5586" y="8313"/>
                    <a:pt x="5438" y="7823"/>
                  </a:cubicBezTo>
                  <a:cubicBezTo>
                    <a:pt x="5418" y="7760"/>
                    <a:pt x="5379" y="7717"/>
                    <a:pt x="5332" y="7691"/>
                  </a:cubicBezTo>
                  <a:cubicBezTo>
                    <a:pt x="5336" y="7645"/>
                    <a:pt x="5336" y="7596"/>
                    <a:pt x="5336" y="7543"/>
                  </a:cubicBezTo>
                  <a:cubicBezTo>
                    <a:pt x="5332" y="7495"/>
                    <a:pt x="5292" y="7467"/>
                    <a:pt x="5253" y="7467"/>
                  </a:cubicBezTo>
                  <a:cubicBezTo>
                    <a:pt x="5223" y="7467"/>
                    <a:pt x="5193" y="7484"/>
                    <a:pt x="5181" y="7523"/>
                  </a:cubicBezTo>
                  <a:cubicBezTo>
                    <a:pt x="5161" y="7579"/>
                    <a:pt x="5139" y="7629"/>
                    <a:pt x="5112" y="7675"/>
                  </a:cubicBezTo>
                  <a:cubicBezTo>
                    <a:pt x="5059" y="7701"/>
                    <a:pt x="5013" y="7744"/>
                    <a:pt x="4993" y="7816"/>
                  </a:cubicBezTo>
                  <a:cubicBezTo>
                    <a:pt x="4990" y="7826"/>
                    <a:pt x="4990" y="7836"/>
                    <a:pt x="4987" y="7846"/>
                  </a:cubicBezTo>
                  <a:cubicBezTo>
                    <a:pt x="4879" y="7947"/>
                    <a:pt x="4746" y="7991"/>
                    <a:pt x="4598" y="7991"/>
                  </a:cubicBezTo>
                  <a:cubicBezTo>
                    <a:pt x="3738" y="7991"/>
                    <a:pt x="2376" y="6479"/>
                    <a:pt x="2649" y="5580"/>
                  </a:cubicBezTo>
                  <a:cubicBezTo>
                    <a:pt x="2837" y="4959"/>
                    <a:pt x="3432" y="4418"/>
                    <a:pt x="4025" y="4198"/>
                  </a:cubicBezTo>
                  <a:cubicBezTo>
                    <a:pt x="4170" y="4145"/>
                    <a:pt x="4305" y="4115"/>
                    <a:pt x="4437" y="4099"/>
                  </a:cubicBezTo>
                  <a:cubicBezTo>
                    <a:pt x="4888" y="4267"/>
                    <a:pt x="5309" y="4497"/>
                    <a:pt x="5662" y="4869"/>
                  </a:cubicBezTo>
                  <a:cubicBezTo>
                    <a:pt x="6399" y="5646"/>
                    <a:pt x="6383" y="6450"/>
                    <a:pt x="6547" y="7418"/>
                  </a:cubicBezTo>
                  <a:cubicBezTo>
                    <a:pt x="6686" y="8221"/>
                    <a:pt x="7219" y="8880"/>
                    <a:pt x="8052" y="9031"/>
                  </a:cubicBezTo>
                  <a:cubicBezTo>
                    <a:pt x="8154" y="9050"/>
                    <a:pt x="8246" y="9058"/>
                    <a:pt x="8329" y="9058"/>
                  </a:cubicBezTo>
                  <a:cubicBezTo>
                    <a:pt x="9416" y="9058"/>
                    <a:pt x="8911" y="7582"/>
                    <a:pt x="8234" y="7582"/>
                  </a:cubicBezTo>
                  <a:cubicBezTo>
                    <a:pt x="8099" y="7582"/>
                    <a:pt x="7958" y="7640"/>
                    <a:pt x="7821" y="7780"/>
                  </a:cubicBezTo>
                  <a:cubicBezTo>
                    <a:pt x="7788" y="7813"/>
                    <a:pt x="7817" y="7862"/>
                    <a:pt x="7856" y="7862"/>
                  </a:cubicBezTo>
                  <a:cubicBezTo>
                    <a:pt x="7864" y="7862"/>
                    <a:pt x="7872" y="7860"/>
                    <a:pt x="7881" y="7855"/>
                  </a:cubicBezTo>
                  <a:cubicBezTo>
                    <a:pt x="8138" y="8465"/>
                    <a:pt x="8168" y="8769"/>
                    <a:pt x="7973" y="8769"/>
                  </a:cubicBezTo>
                  <a:cubicBezTo>
                    <a:pt x="7883" y="8769"/>
                    <a:pt x="7746" y="8705"/>
                    <a:pt x="7561" y="8577"/>
                  </a:cubicBezTo>
                  <a:cubicBezTo>
                    <a:pt x="7219" y="8363"/>
                    <a:pt x="6992" y="8060"/>
                    <a:pt x="6873" y="7665"/>
                  </a:cubicBezTo>
                  <a:cubicBezTo>
                    <a:pt x="6771" y="7299"/>
                    <a:pt x="6841" y="6898"/>
                    <a:pt x="6801" y="6526"/>
                  </a:cubicBezTo>
                  <a:cubicBezTo>
                    <a:pt x="6739" y="5923"/>
                    <a:pt x="6554" y="5330"/>
                    <a:pt x="6201" y="4836"/>
                  </a:cubicBezTo>
                  <a:cubicBezTo>
                    <a:pt x="6166" y="4787"/>
                    <a:pt x="6122" y="4741"/>
                    <a:pt x="6087" y="4695"/>
                  </a:cubicBezTo>
                  <a:cubicBezTo>
                    <a:pt x="6152" y="4669"/>
                    <a:pt x="6198" y="4599"/>
                    <a:pt x="6156" y="4517"/>
                  </a:cubicBezTo>
                  <a:cubicBezTo>
                    <a:pt x="5912" y="4056"/>
                    <a:pt x="5543" y="3799"/>
                    <a:pt x="5128" y="3700"/>
                  </a:cubicBezTo>
                  <a:cubicBezTo>
                    <a:pt x="5275" y="3677"/>
                    <a:pt x="5422" y="3665"/>
                    <a:pt x="5568" y="3665"/>
                  </a:cubicBezTo>
                  <a:cubicBezTo>
                    <a:pt x="6285" y="3665"/>
                    <a:pt x="6979" y="3948"/>
                    <a:pt x="7545" y="4454"/>
                  </a:cubicBezTo>
                  <a:cubicBezTo>
                    <a:pt x="7552" y="4468"/>
                    <a:pt x="7558" y="4480"/>
                    <a:pt x="7564" y="4494"/>
                  </a:cubicBezTo>
                  <a:cubicBezTo>
                    <a:pt x="7588" y="4530"/>
                    <a:pt x="7621" y="4547"/>
                    <a:pt x="7657" y="4550"/>
                  </a:cubicBezTo>
                  <a:cubicBezTo>
                    <a:pt x="7660" y="4553"/>
                    <a:pt x="7663" y="4556"/>
                    <a:pt x="7667" y="4559"/>
                  </a:cubicBezTo>
                  <a:cubicBezTo>
                    <a:pt x="7683" y="4575"/>
                    <a:pt x="7701" y="4581"/>
                    <a:pt x="7720" y="4581"/>
                  </a:cubicBezTo>
                  <a:cubicBezTo>
                    <a:pt x="7772" y="4581"/>
                    <a:pt x="7824" y="4528"/>
                    <a:pt x="7792" y="4474"/>
                  </a:cubicBezTo>
                  <a:cubicBezTo>
                    <a:pt x="7792" y="4471"/>
                    <a:pt x="7795" y="4471"/>
                    <a:pt x="7798" y="4468"/>
                  </a:cubicBezTo>
                  <a:cubicBezTo>
                    <a:pt x="7868" y="4240"/>
                    <a:pt x="7798" y="4006"/>
                    <a:pt x="7716" y="3793"/>
                  </a:cubicBezTo>
                  <a:cubicBezTo>
                    <a:pt x="7703" y="3757"/>
                    <a:pt x="7687" y="3720"/>
                    <a:pt x="7670" y="3684"/>
                  </a:cubicBezTo>
                  <a:cubicBezTo>
                    <a:pt x="7519" y="2959"/>
                    <a:pt x="6906" y="2430"/>
                    <a:pt x="6201" y="2176"/>
                  </a:cubicBezTo>
                  <a:cubicBezTo>
                    <a:pt x="5981" y="2100"/>
                    <a:pt x="5764" y="2061"/>
                    <a:pt x="5546" y="2044"/>
                  </a:cubicBezTo>
                  <a:cubicBezTo>
                    <a:pt x="5329" y="1959"/>
                    <a:pt x="5023" y="1847"/>
                    <a:pt x="4822" y="1764"/>
                  </a:cubicBezTo>
                  <a:cubicBezTo>
                    <a:pt x="5218" y="1742"/>
                    <a:pt x="5971" y="1060"/>
                    <a:pt x="6060" y="842"/>
                  </a:cubicBezTo>
                  <a:cubicBezTo>
                    <a:pt x="6169" y="573"/>
                    <a:pt x="6136" y="289"/>
                    <a:pt x="6024" y="43"/>
                  </a:cubicBezTo>
                  <a:cubicBezTo>
                    <a:pt x="5777" y="13"/>
                    <a:pt x="5531" y="1"/>
                    <a:pt x="52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4949725" y="4541075"/>
              <a:ext cx="36600" cy="21575"/>
            </a:xfrm>
            <a:custGeom>
              <a:avLst/>
              <a:gdLst/>
              <a:ahLst/>
              <a:cxnLst/>
              <a:rect l="l" t="t" r="r" b="b"/>
              <a:pathLst>
                <a:path w="1464" h="863" extrusionOk="0">
                  <a:moveTo>
                    <a:pt x="1358" y="0"/>
                  </a:moveTo>
                  <a:cubicBezTo>
                    <a:pt x="1351" y="0"/>
                    <a:pt x="1343" y="1"/>
                    <a:pt x="1335" y="3"/>
                  </a:cubicBezTo>
                  <a:cubicBezTo>
                    <a:pt x="808" y="118"/>
                    <a:pt x="370" y="444"/>
                    <a:pt x="1" y="862"/>
                  </a:cubicBezTo>
                  <a:cubicBezTo>
                    <a:pt x="198" y="704"/>
                    <a:pt x="420" y="572"/>
                    <a:pt x="666" y="473"/>
                  </a:cubicBezTo>
                  <a:cubicBezTo>
                    <a:pt x="681" y="467"/>
                    <a:pt x="697" y="464"/>
                    <a:pt x="712" y="464"/>
                  </a:cubicBezTo>
                  <a:cubicBezTo>
                    <a:pt x="795" y="464"/>
                    <a:pt x="875" y="546"/>
                    <a:pt x="847" y="622"/>
                  </a:cubicBezTo>
                  <a:cubicBezTo>
                    <a:pt x="1016" y="450"/>
                    <a:pt x="1193" y="292"/>
                    <a:pt x="1394" y="154"/>
                  </a:cubicBezTo>
                  <a:cubicBezTo>
                    <a:pt x="1463" y="109"/>
                    <a:pt x="1436" y="0"/>
                    <a:pt x="1358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0"/>
            <p:cNvSpPr/>
            <p:nvPr/>
          </p:nvSpPr>
          <p:spPr>
            <a:xfrm>
              <a:off x="4882625" y="4608475"/>
              <a:ext cx="127650" cy="205625"/>
            </a:xfrm>
            <a:custGeom>
              <a:avLst/>
              <a:gdLst/>
              <a:ahLst/>
              <a:cxnLst/>
              <a:rect l="l" t="t" r="r" b="b"/>
              <a:pathLst>
                <a:path w="5106" h="8225" extrusionOk="0">
                  <a:moveTo>
                    <a:pt x="1566" y="0"/>
                  </a:moveTo>
                  <a:lnTo>
                    <a:pt x="1566" y="0"/>
                  </a:lnTo>
                  <a:cubicBezTo>
                    <a:pt x="1519" y="96"/>
                    <a:pt x="1477" y="191"/>
                    <a:pt x="1437" y="280"/>
                  </a:cubicBezTo>
                  <a:cubicBezTo>
                    <a:pt x="1197" y="820"/>
                    <a:pt x="828" y="1538"/>
                    <a:pt x="861" y="2153"/>
                  </a:cubicBezTo>
                  <a:cubicBezTo>
                    <a:pt x="867" y="2305"/>
                    <a:pt x="907" y="2440"/>
                    <a:pt x="966" y="2558"/>
                  </a:cubicBezTo>
                  <a:cubicBezTo>
                    <a:pt x="1013" y="3698"/>
                    <a:pt x="1753" y="4748"/>
                    <a:pt x="2603" y="5456"/>
                  </a:cubicBezTo>
                  <a:cubicBezTo>
                    <a:pt x="2619" y="5469"/>
                    <a:pt x="2639" y="5476"/>
                    <a:pt x="2656" y="5486"/>
                  </a:cubicBezTo>
                  <a:cubicBezTo>
                    <a:pt x="2527" y="5620"/>
                    <a:pt x="2349" y="5703"/>
                    <a:pt x="2053" y="5706"/>
                  </a:cubicBezTo>
                  <a:cubicBezTo>
                    <a:pt x="2051" y="5706"/>
                    <a:pt x="2049" y="5706"/>
                    <a:pt x="2047" y="5706"/>
                  </a:cubicBezTo>
                  <a:cubicBezTo>
                    <a:pt x="1445" y="5706"/>
                    <a:pt x="485" y="5174"/>
                    <a:pt x="341" y="4544"/>
                  </a:cubicBezTo>
                  <a:cubicBezTo>
                    <a:pt x="327" y="4486"/>
                    <a:pt x="284" y="4461"/>
                    <a:pt x="240" y="4461"/>
                  </a:cubicBezTo>
                  <a:cubicBezTo>
                    <a:pt x="201" y="4461"/>
                    <a:pt x="162" y="4480"/>
                    <a:pt x="140" y="4514"/>
                  </a:cubicBezTo>
                  <a:cubicBezTo>
                    <a:pt x="132" y="4512"/>
                    <a:pt x="123" y="4511"/>
                    <a:pt x="114" y="4511"/>
                  </a:cubicBezTo>
                  <a:cubicBezTo>
                    <a:pt x="56" y="4511"/>
                    <a:pt x="0" y="4556"/>
                    <a:pt x="15" y="4632"/>
                  </a:cubicBezTo>
                  <a:cubicBezTo>
                    <a:pt x="235" y="5785"/>
                    <a:pt x="1270" y="6911"/>
                    <a:pt x="2441" y="7231"/>
                  </a:cubicBezTo>
                  <a:cubicBezTo>
                    <a:pt x="2433" y="7230"/>
                    <a:pt x="2424" y="7230"/>
                    <a:pt x="2415" y="7230"/>
                  </a:cubicBezTo>
                  <a:cubicBezTo>
                    <a:pt x="2399" y="7230"/>
                    <a:pt x="2383" y="7230"/>
                    <a:pt x="2367" y="7230"/>
                  </a:cubicBezTo>
                  <a:cubicBezTo>
                    <a:pt x="2352" y="7230"/>
                    <a:pt x="2338" y="7230"/>
                    <a:pt x="2323" y="7228"/>
                  </a:cubicBezTo>
                  <a:cubicBezTo>
                    <a:pt x="1329" y="7069"/>
                    <a:pt x="726" y="6375"/>
                    <a:pt x="136" y="5630"/>
                  </a:cubicBezTo>
                  <a:cubicBezTo>
                    <a:pt x="127" y="5619"/>
                    <a:pt x="114" y="5614"/>
                    <a:pt x="101" y="5614"/>
                  </a:cubicBezTo>
                  <a:cubicBezTo>
                    <a:pt x="69" y="5614"/>
                    <a:pt x="35" y="5647"/>
                    <a:pt x="45" y="5683"/>
                  </a:cubicBezTo>
                  <a:cubicBezTo>
                    <a:pt x="311" y="6734"/>
                    <a:pt x="1431" y="7514"/>
                    <a:pt x="2487" y="7623"/>
                  </a:cubicBezTo>
                  <a:cubicBezTo>
                    <a:pt x="2542" y="7628"/>
                    <a:pt x="2599" y="7631"/>
                    <a:pt x="2656" y="7631"/>
                  </a:cubicBezTo>
                  <a:cubicBezTo>
                    <a:pt x="3188" y="7631"/>
                    <a:pt x="3792" y="7400"/>
                    <a:pt x="4289" y="7047"/>
                  </a:cubicBezTo>
                  <a:cubicBezTo>
                    <a:pt x="4378" y="7007"/>
                    <a:pt x="4467" y="6960"/>
                    <a:pt x="4552" y="6915"/>
                  </a:cubicBezTo>
                  <a:lnTo>
                    <a:pt x="4552" y="6915"/>
                  </a:lnTo>
                  <a:cubicBezTo>
                    <a:pt x="4549" y="6918"/>
                    <a:pt x="4549" y="6921"/>
                    <a:pt x="4546" y="6921"/>
                  </a:cubicBezTo>
                  <a:cubicBezTo>
                    <a:pt x="4182" y="7245"/>
                    <a:pt x="3429" y="8036"/>
                    <a:pt x="2878" y="8036"/>
                  </a:cubicBezTo>
                  <a:cubicBezTo>
                    <a:pt x="2840" y="8036"/>
                    <a:pt x="2803" y="8032"/>
                    <a:pt x="2768" y="8024"/>
                  </a:cubicBezTo>
                  <a:cubicBezTo>
                    <a:pt x="2762" y="8023"/>
                    <a:pt x="2756" y="8022"/>
                    <a:pt x="2750" y="8022"/>
                  </a:cubicBezTo>
                  <a:cubicBezTo>
                    <a:pt x="2686" y="8022"/>
                    <a:pt x="2641" y="8101"/>
                    <a:pt x="2692" y="8153"/>
                  </a:cubicBezTo>
                  <a:cubicBezTo>
                    <a:pt x="2721" y="8182"/>
                    <a:pt x="2751" y="8202"/>
                    <a:pt x="2780" y="8225"/>
                  </a:cubicBezTo>
                  <a:cubicBezTo>
                    <a:pt x="3884" y="8103"/>
                    <a:pt x="4750" y="6928"/>
                    <a:pt x="5010" y="5920"/>
                  </a:cubicBezTo>
                  <a:cubicBezTo>
                    <a:pt x="5049" y="5778"/>
                    <a:pt x="5075" y="5634"/>
                    <a:pt x="5086" y="5486"/>
                  </a:cubicBezTo>
                  <a:cubicBezTo>
                    <a:pt x="5102" y="5368"/>
                    <a:pt x="5105" y="5310"/>
                    <a:pt x="5094" y="5310"/>
                  </a:cubicBezTo>
                  <a:cubicBezTo>
                    <a:pt x="5085" y="5310"/>
                    <a:pt x="5068" y="5342"/>
                    <a:pt x="5043" y="5407"/>
                  </a:cubicBezTo>
                  <a:cubicBezTo>
                    <a:pt x="5041" y="5407"/>
                    <a:pt x="5040" y="5407"/>
                    <a:pt x="5038" y="5407"/>
                  </a:cubicBezTo>
                  <a:cubicBezTo>
                    <a:pt x="4877" y="5407"/>
                    <a:pt x="4481" y="5750"/>
                    <a:pt x="4344" y="5818"/>
                  </a:cubicBezTo>
                  <a:cubicBezTo>
                    <a:pt x="3910" y="6022"/>
                    <a:pt x="3459" y="6134"/>
                    <a:pt x="2981" y="6170"/>
                  </a:cubicBezTo>
                  <a:cubicBezTo>
                    <a:pt x="2978" y="6171"/>
                    <a:pt x="2975" y="6171"/>
                    <a:pt x="2972" y="6171"/>
                  </a:cubicBezTo>
                  <a:cubicBezTo>
                    <a:pt x="2871" y="6171"/>
                    <a:pt x="2836" y="6008"/>
                    <a:pt x="2929" y="5966"/>
                  </a:cubicBezTo>
                  <a:cubicBezTo>
                    <a:pt x="3265" y="5811"/>
                    <a:pt x="3551" y="5617"/>
                    <a:pt x="3824" y="5380"/>
                  </a:cubicBezTo>
                  <a:cubicBezTo>
                    <a:pt x="1888" y="4764"/>
                    <a:pt x="1036" y="2058"/>
                    <a:pt x="156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4905700" y="4543850"/>
              <a:ext cx="32300" cy="29000"/>
            </a:xfrm>
            <a:custGeom>
              <a:avLst/>
              <a:gdLst/>
              <a:ahLst/>
              <a:cxnLst/>
              <a:rect l="l" t="t" r="r" b="b"/>
              <a:pathLst>
                <a:path w="1292" h="1160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833" y="237"/>
                    <a:pt x="403" y="537"/>
                    <a:pt x="0" y="889"/>
                  </a:cubicBezTo>
                  <a:cubicBezTo>
                    <a:pt x="75" y="1049"/>
                    <a:pt x="241" y="1160"/>
                    <a:pt x="418" y="1160"/>
                  </a:cubicBezTo>
                  <a:cubicBezTo>
                    <a:pt x="516" y="1160"/>
                    <a:pt x="617" y="1126"/>
                    <a:pt x="708" y="1047"/>
                  </a:cubicBezTo>
                  <a:cubicBezTo>
                    <a:pt x="810" y="959"/>
                    <a:pt x="807" y="787"/>
                    <a:pt x="847" y="672"/>
                  </a:cubicBezTo>
                  <a:cubicBezTo>
                    <a:pt x="939" y="406"/>
                    <a:pt x="1097" y="198"/>
                    <a:pt x="1292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5107275" y="4653350"/>
              <a:ext cx="55125" cy="33700"/>
            </a:xfrm>
            <a:custGeom>
              <a:avLst/>
              <a:gdLst/>
              <a:ahLst/>
              <a:cxnLst/>
              <a:rect l="l" t="t" r="r" b="b"/>
              <a:pathLst>
                <a:path w="2205" h="1348" extrusionOk="0">
                  <a:moveTo>
                    <a:pt x="851" y="0"/>
                  </a:moveTo>
                  <a:cubicBezTo>
                    <a:pt x="456" y="0"/>
                    <a:pt x="1" y="242"/>
                    <a:pt x="37" y="684"/>
                  </a:cubicBezTo>
                  <a:cubicBezTo>
                    <a:pt x="60" y="921"/>
                    <a:pt x="258" y="991"/>
                    <a:pt x="472" y="994"/>
                  </a:cubicBezTo>
                  <a:cubicBezTo>
                    <a:pt x="534" y="994"/>
                    <a:pt x="627" y="984"/>
                    <a:pt x="726" y="974"/>
                  </a:cubicBezTo>
                  <a:cubicBezTo>
                    <a:pt x="798" y="1017"/>
                    <a:pt x="877" y="1056"/>
                    <a:pt x="953" y="1083"/>
                  </a:cubicBezTo>
                  <a:cubicBezTo>
                    <a:pt x="1065" y="1165"/>
                    <a:pt x="1186" y="1231"/>
                    <a:pt x="1315" y="1277"/>
                  </a:cubicBezTo>
                  <a:cubicBezTo>
                    <a:pt x="1341" y="1287"/>
                    <a:pt x="1371" y="1293"/>
                    <a:pt x="1400" y="1304"/>
                  </a:cubicBezTo>
                  <a:cubicBezTo>
                    <a:pt x="1425" y="1333"/>
                    <a:pt x="1461" y="1347"/>
                    <a:pt x="1497" y="1347"/>
                  </a:cubicBezTo>
                  <a:cubicBezTo>
                    <a:pt x="1517" y="1347"/>
                    <a:pt x="1537" y="1343"/>
                    <a:pt x="1555" y="1333"/>
                  </a:cubicBezTo>
                  <a:cubicBezTo>
                    <a:pt x="1591" y="1337"/>
                    <a:pt x="1626" y="1340"/>
                    <a:pt x="1662" y="1340"/>
                  </a:cubicBezTo>
                  <a:cubicBezTo>
                    <a:pt x="1815" y="1340"/>
                    <a:pt x="1964" y="1294"/>
                    <a:pt x="2049" y="1152"/>
                  </a:cubicBezTo>
                  <a:cubicBezTo>
                    <a:pt x="2204" y="889"/>
                    <a:pt x="1934" y="641"/>
                    <a:pt x="1759" y="471"/>
                  </a:cubicBezTo>
                  <a:cubicBezTo>
                    <a:pt x="1558" y="269"/>
                    <a:pt x="1318" y="85"/>
                    <a:pt x="1035" y="19"/>
                  </a:cubicBezTo>
                  <a:cubicBezTo>
                    <a:pt x="977" y="7"/>
                    <a:pt x="915" y="0"/>
                    <a:pt x="851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4854600" y="4594800"/>
              <a:ext cx="46025" cy="72625"/>
            </a:xfrm>
            <a:custGeom>
              <a:avLst/>
              <a:gdLst/>
              <a:ahLst/>
              <a:cxnLst/>
              <a:rect l="l" t="t" r="r" b="b"/>
              <a:pathLst>
                <a:path w="1841" h="2905" extrusionOk="0">
                  <a:moveTo>
                    <a:pt x="1005" y="0"/>
                  </a:moveTo>
                  <a:cubicBezTo>
                    <a:pt x="915" y="129"/>
                    <a:pt x="833" y="260"/>
                    <a:pt x="754" y="392"/>
                  </a:cubicBezTo>
                  <a:lnTo>
                    <a:pt x="754" y="395"/>
                  </a:lnTo>
                  <a:cubicBezTo>
                    <a:pt x="774" y="531"/>
                    <a:pt x="771" y="672"/>
                    <a:pt x="843" y="794"/>
                  </a:cubicBezTo>
                  <a:cubicBezTo>
                    <a:pt x="889" y="870"/>
                    <a:pt x="945" y="916"/>
                    <a:pt x="1008" y="949"/>
                  </a:cubicBezTo>
                  <a:cubicBezTo>
                    <a:pt x="1076" y="1284"/>
                    <a:pt x="899" y="1676"/>
                    <a:pt x="869" y="2019"/>
                  </a:cubicBezTo>
                  <a:cubicBezTo>
                    <a:pt x="869" y="2124"/>
                    <a:pt x="856" y="2226"/>
                    <a:pt x="833" y="2328"/>
                  </a:cubicBezTo>
                  <a:cubicBezTo>
                    <a:pt x="665" y="2371"/>
                    <a:pt x="497" y="2414"/>
                    <a:pt x="329" y="2457"/>
                  </a:cubicBezTo>
                  <a:cubicBezTo>
                    <a:pt x="260" y="2421"/>
                    <a:pt x="240" y="2150"/>
                    <a:pt x="224" y="2071"/>
                  </a:cubicBezTo>
                  <a:cubicBezTo>
                    <a:pt x="198" y="1940"/>
                    <a:pt x="178" y="1811"/>
                    <a:pt x="151" y="1683"/>
                  </a:cubicBezTo>
                  <a:cubicBezTo>
                    <a:pt x="92" y="1857"/>
                    <a:pt x="43" y="2035"/>
                    <a:pt x="0" y="2213"/>
                  </a:cubicBezTo>
                  <a:cubicBezTo>
                    <a:pt x="91" y="2572"/>
                    <a:pt x="255" y="2905"/>
                    <a:pt x="528" y="2905"/>
                  </a:cubicBezTo>
                  <a:cubicBezTo>
                    <a:pt x="621" y="2905"/>
                    <a:pt x="727" y="2866"/>
                    <a:pt x="846" y="2776"/>
                  </a:cubicBezTo>
                  <a:cubicBezTo>
                    <a:pt x="1222" y="2497"/>
                    <a:pt x="1070" y="1891"/>
                    <a:pt x="1324" y="1532"/>
                  </a:cubicBezTo>
                  <a:cubicBezTo>
                    <a:pt x="1577" y="1173"/>
                    <a:pt x="1841" y="949"/>
                    <a:pt x="1528" y="494"/>
                  </a:cubicBezTo>
                  <a:cubicBezTo>
                    <a:pt x="1457" y="394"/>
                    <a:pt x="1338" y="331"/>
                    <a:pt x="1223" y="331"/>
                  </a:cubicBezTo>
                  <a:cubicBezTo>
                    <a:pt x="1188" y="331"/>
                    <a:pt x="1152" y="337"/>
                    <a:pt x="1119" y="350"/>
                  </a:cubicBezTo>
                  <a:cubicBezTo>
                    <a:pt x="1087" y="228"/>
                    <a:pt x="1067" y="119"/>
                    <a:pt x="100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0"/>
            <p:cNvSpPr/>
            <p:nvPr/>
          </p:nvSpPr>
          <p:spPr>
            <a:xfrm>
              <a:off x="5020550" y="4770825"/>
              <a:ext cx="76875" cy="81400"/>
            </a:xfrm>
            <a:custGeom>
              <a:avLst/>
              <a:gdLst/>
              <a:ahLst/>
              <a:cxnLst/>
              <a:rect l="l" t="t" r="r" b="b"/>
              <a:pathLst>
                <a:path w="3075" h="3256" extrusionOk="0">
                  <a:moveTo>
                    <a:pt x="717" y="0"/>
                  </a:moveTo>
                  <a:cubicBezTo>
                    <a:pt x="669" y="0"/>
                    <a:pt x="623" y="22"/>
                    <a:pt x="599" y="74"/>
                  </a:cubicBezTo>
                  <a:cubicBezTo>
                    <a:pt x="546" y="197"/>
                    <a:pt x="517" y="322"/>
                    <a:pt x="500" y="447"/>
                  </a:cubicBezTo>
                  <a:cubicBezTo>
                    <a:pt x="0" y="1231"/>
                    <a:pt x="82" y="2353"/>
                    <a:pt x="537" y="3255"/>
                  </a:cubicBezTo>
                  <a:cubicBezTo>
                    <a:pt x="1419" y="3147"/>
                    <a:pt x="2285" y="2857"/>
                    <a:pt x="3075" y="2390"/>
                  </a:cubicBezTo>
                  <a:cubicBezTo>
                    <a:pt x="2857" y="2363"/>
                    <a:pt x="2644" y="2327"/>
                    <a:pt x="2433" y="2274"/>
                  </a:cubicBezTo>
                  <a:cubicBezTo>
                    <a:pt x="1277" y="1978"/>
                    <a:pt x="1132" y="1095"/>
                    <a:pt x="879" y="114"/>
                  </a:cubicBezTo>
                  <a:cubicBezTo>
                    <a:pt x="860" y="46"/>
                    <a:pt x="786" y="0"/>
                    <a:pt x="7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0"/>
            <p:cNvSpPr/>
            <p:nvPr/>
          </p:nvSpPr>
          <p:spPr>
            <a:xfrm>
              <a:off x="4958475" y="4807575"/>
              <a:ext cx="58200" cy="45550"/>
            </a:xfrm>
            <a:custGeom>
              <a:avLst/>
              <a:gdLst/>
              <a:ahLst/>
              <a:cxnLst/>
              <a:rect l="l" t="t" r="r" b="b"/>
              <a:pathLst>
                <a:path w="2328" h="1822" extrusionOk="0">
                  <a:moveTo>
                    <a:pt x="2065" y="1"/>
                  </a:moveTo>
                  <a:cubicBezTo>
                    <a:pt x="2064" y="1"/>
                    <a:pt x="2063" y="1"/>
                    <a:pt x="2061" y="1"/>
                  </a:cubicBezTo>
                  <a:cubicBezTo>
                    <a:pt x="1528" y="14"/>
                    <a:pt x="1307" y="537"/>
                    <a:pt x="869" y="768"/>
                  </a:cubicBezTo>
                  <a:cubicBezTo>
                    <a:pt x="564" y="926"/>
                    <a:pt x="109" y="1008"/>
                    <a:pt x="155" y="1420"/>
                  </a:cubicBezTo>
                  <a:cubicBezTo>
                    <a:pt x="105" y="1430"/>
                    <a:pt x="53" y="1440"/>
                    <a:pt x="0" y="1449"/>
                  </a:cubicBezTo>
                  <a:cubicBezTo>
                    <a:pt x="583" y="1657"/>
                    <a:pt x="1185" y="1782"/>
                    <a:pt x="1798" y="1821"/>
                  </a:cubicBezTo>
                  <a:cubicBezTo>
                    <a:pt x="2140" y="1463"/>
                    <a:pt x="2269" y="607"/>
                    <a:pt x="2312" y="261"/>
                  </a:cubicBezTo>
                  <a:cubicBezTo>
                    <a:pt x="2328" y="131"/>
                    <a:pt x="2190" y="1"/>
                    <a:pt x="20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42" name="Google Shape;1942;p20"/>
          <p:cNvSpPr/>
          <p:nvPr/>
        </p:nvSpPr>
        <p:spPr>
          <a:xfrm rot="-4499881">
            <a:off x="1685778" y="5032847"/>
            <a:ext cx="18518" cy="17660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3" name="Google Shape;1943;p20"/>
          <p:cNvSpPr/>
          <p:nvPr/>
        </p:nvSpPr>
        <p:spPr>
          <a:xfrm>
            <a:off x="1760403" y="5119025"/>
            <a:ext cx="36600" cy="36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4" name="Google Shape;1944;p20"/>
          <p:cNvSpPr/>
          <p:nvPr/>
        </p:nvSpPr>
        <p:spPr>
          <a:xfrm rot="-4499881">
            <a:off x="194176" y="4961649"/>
            <a:ext cx="18518" cy="17660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45" name="Google Shape;1945;p2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6" name="Google Shape;1946;p20"/>
          <p:cNvSpPr txBox="1">
            <a:spLocks noGrp="1"/>
          </p:cNvSpPr>
          <p:nvPr>
            <p:ph type="title"/>
          </p:nvPr>
        </p:nvSpPr>
        <p:spPr>
          <a:xfrm>
            <a:off x="730650" y="383250"/>
            <a:ext cx="77043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7"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p25"/>
          <p:cNvSpPr/>
          <p:nvPr/>
        </p:nvSpPr>
        <p:spPr>
          <a:xfrm flipH="1">
            <a:off x="-698925" y="1385885"/>
            <a:ext cx="5723375" cy="4102000"/>
          </a:xfrm>
          <a:custGeom>
            <a:avLst/>
            <a:gdLst/>
            <a:ahLst/>
            <a:cxnLst/>
            <a:rect l="l" t="t" r="r" b="b"/>
            <a:pathLst>
              <a:path w="228935" h="164080" extrusionOk="0">
                <a:moveTo>
                  <a:pt x="215315" y="12574"/>
                </a:moveTo>
                <a:cubicBezTo>
                  <a:pt x="209286" y="-9901"/>
                  <a:pt x="196650" y="1529"/>
                  <a:pt x="176834" y="17527"/>
                </a:cubicBezTo>
                <a:cubicBezTo>
                  <a:pt x="157018" y="33526"/>
                  <a:pt x="119542" y="89268"/>
                  <a:pt x="96421" y="108565"/>
                </a:cubicBezTo>
                <a:cubicBezTo>
                  <a:pt x="73300" y="127862"/>
                  <a:pt x="53989" y="129951"/>
                  <a:pt x="38107" y="133309"/>
                </a:cubicBezTo>
                <a:cubicBezTo>
                  <a:pt x="22225" y="136668"/>
                  <a:pt x="2534" y="125358"/>
                  <a:pt x="1130" y="128716"/>
                </a:cubicBezTo>
                <a:cubicBezTo>
                  <a:pt x="-274" y="132075"/>
                  <a:pt x="-5629" y="149516"/>
                  <a:pt x="29684" y="153460"/>
                </a:cubicBezTo>
                <a:cubicBezTo>
                  <a:pt x="64997" y="157404"/>
                  <a:pt x="182069" y="175861"/>
                  <a:pt x="213007" y="152380"/>
                </a:cubicBezTo>
                <a:cubicBezTo>
                  <a:pt x="243946" y="128899"/>
                  <a:pt x="221344" y="35050"/>
                  <a:pt x="215315" y="12574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39000">
                <a:schemeClr val="accent1"/>
              </a:gs>
              <a:gs pos="78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</p:sp>
      <p:sp>
        <p:nvSpPr>
          <p:cNvPr id="2384" name="Google Shape;2384;p25"/>
          <p:cNvSpPr/>
          <p:nvPr/>
        </p:nvSpPr>
        <p:spPr>
          <a:xfrm rot="231747" flipH="1">
            <a:off x="-646493" y="-171682"/>
            <a:ext cx="4410159" cy="4353307"/>
          </a:xfrm>
          <a:custGeom>
            <a:avLst/>
            <a:gdLst/>
            <a:ahLst/>
            <a:cxnLst/>
            <a:rect l="l" t="t" r="r" b="b"/>
            <a:pathLst>
              <a:path w="196413" h="193881" extrusionOk="0">
                <a:moveTo>
                  <a:pt x="19847" y="26883"/>
                </a:moveTo>
                <a:cubicBezTo>
                  <a:pt x="-9622" y="38504"/>
                  <a:pt x="-359" y="69171"/>
                  <a:pt x="10096" y="78733"/>
                </a:cubicBezTo>
                <a:cubicBezTo>
                  <a:pt x="20551" y="88296"/>
                  <a:pt x="64862" y="77799"/>
                  <a:pt x="82576" y="84258"/>
                </a:cubicBezTo>
                <a:cubicBezTo>
                  <a:pt x="100290" y="90717"/>
                  <a:pt x="109824" y="100325"/>
                  <a:pt x="116379" y="117488"/>
                </a:cubicBezTo>
                <a:cubicBezTo>
                  <a:pt x="122934" y="134652"/>
                  <a:pt x="112966" y="178346"/>
                  <a:pt x="121904" y="187239"/>
                </a:cubicBezTo>
                <a:cubicBezTo>
                  <a:pt x="130842" y="196132"/>
                  <a:pt x="159174" y="200552"/>
                  <a:pt x="170008" y="170846"/>
                </a:cubicBezTo>
                <a:cubicBezTo>
                  <a:pt x="180842" y="141141"/>
                  <a:pt x="211936" y="33000"/>
                  <a:pt x="186909" y="9006"/>
                </a:cubicBezTo>
                <a:cubicBezTo>
                  <a:pt x="161882" y="-14988"/>
                  <a:pt x="49316" y="15262"/>
                  <a:pt x="19847" y="2688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5000">
                <a:schemeClr val="accent6"/>
              </a:gs>
              <a:gs pos="34000">
                <a:schemeClr val="accent4"/>
              </a:gs>
              <a:gs pos="58999">
                <a:srgbClr val="FFD966">
                  <a:alpha val="10196"/>
                </a:srgbClr>
              </a:gs>
              <a:gs pos="65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100019" scaled="0"/>
          </a:gradFill>
          <a:ln>
            <a:noFill/>
          </a:ln>
        </p:spPr>
      </p:sp>
      <p:grpSp>
        <p:nvGrpSpPr>
          <p:cNvPr id="2385" name="Google Shape;2385;p25"/>
          <p:cNvGrpSpPr/>
          <p:nvPr/>
        </p:nvGrpSpPr>
        <p:grpSpPr>
          <a:xfrm rot="607902" flipH="1">
            <a:off x="-828997" y="-3570657"/>
            <a:ext cx="10483594" cy="10279419"/>
            <a:chOff x="-1444750" y="-4153072"/>
            <a:chExt cx="10149600" cy="10279500"/>
          </a:xfrm>
        </p:grpSpPr>
        <p:sp>
          <p:nvSpPr>
            <p:cNvPr id="2386" name="Google Shape;2386;p25"/>
            <p:cNvSpPr/>
            <p:nvPr/>
          </p:nvSpPr>
          <p:spPr>
            <a:xfrm rot="-4510936">
              <a:off x="-562993" y="-3160529"/>
              <a:ext cx="8386085" cy="8294414"/>
            </a:xfrm>
            <a:prstGeom prst="chord">
              <a:avLst>
                <a:gd name="adj1" fmla="val 3561119"/>
                <a:gd name="adj2" fmla="val 16129306"/>
              </a:avLst>
            </a:prstGeom>
            <a:solidFill>
              <a:srgbClr val="FD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5"/>
            <p:cNvSpPr/>
            <p:nvPr/>
          </p:nvSpPr>
          <p:spPr>
            <a:xfrm>
              <a:off x="-710350" y="-38033"/>
              <a:ext cx="4144500" cy="5209200"/>
            </a:xfrm>
            <a:prstGeom prst="rect">
              <a:avLst/>
            </a:prstGeom>
            <a:solidFill>
              <a:srgbClr val="FD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88" name="Google Shape;2388;p25"/>
          <p:cNvGrpSpPr/>
          <p:nvPr/>
        </p:nvGrpSpPr>
        <p:grpSpPr>
          <a:xfrm rot="2238444" flipH="1">
            <a:off x="45664" y="781407"/>
            <a:ext cx="608517" cy="765070"/>
            <a:chOff x="5875275" y="4587600"/>
            <a:chExt cx="202025" cy="254000"/>
          </a:xfrm>
        </p:grpSpPr>
        <p:sp>
          <p:nvSpPr>
            <p:cNvPr id="2389" name="Google Shape;2389;p25"/>
            <p:cNvSpPr/>
            <p:nvPr/>
          </p:nvSpPr>
          <p:spPr>
            <a:xfrm>
              <a:off x="5875275" y="4587625"/>
              <a:ext cx="202025" cy="253975"/>
            </a:xfrm>
            <a:custGeom>
              <a:avLst/>
              <a:gdLst/>
              <a:ahLst/>
              <a:cxnLst/>
              <a:rect l="l" t="t" r="r" b="b"/>
              <a:pathLst>
                <a:path w="8081" h="10159" extrusionOk="0">
                  <a:moveTo>
                    <a:pt x="1884" y="1234"/>
                  </a:moveTo>
                  <a:cubicBezTo>
                    <a:pt x="2085" y="1234"/>
                    <a:pt x="2292" y="1297"/>
                    <a:pt x="2477" y="1361"/>
                  </a:cubicBezTo>
                  <a:cubicBezTo>
                    <a:pt x="2865" y="1496"/>
                    <a:pt x="3228" y="1650"/>
                    <a:pt x="3534" y="1934"/>
                  </a:cubicBezTo>
                  <a:cubicBezTo>
                    <a:pt x="3821" y="2197"/>
                    <a:pt x="4084" y="2487"/>
                    <a:pt x="4344" y="2770"/>
                  </a:cubicBezTo>
                  <a:cubicBezTo>
                    <a:pt x="4900" y="3372"/>
                    <a:pt x="5424" y="4012"/>
                    <a:pt x="5865" y="4703"/>
                  </a:cubicBezTo>
                  <a:cubicBezTo>
                    <a:pt x="6251" y="5312"/>
                    <a:pt x="6570" y="5967"/>
                    <a:pt x="6784" y="6656"/>
                  </a:cubicBezTo>
                  <a:cubicBezTo>
                    <a:pt x="6892" y="7007"/>
                    <a:pt x="6971" y="7370"/>
                    <a:pt x="7018" y="7735"/>
                  </a:cubicBezTo>
                  <a:cubicBezTo>
                    <a:pt x="7061" y="8081"/>
                    <a:pt x="7123" y="8506"/>
                    <a:pt x="6978" y="8835"/>
                  </a:cubicBezTo>
                  <a:cubicBezTo>
                    <a:pt x="6833" y="9163"/>
                    <a:pt x="6471" y="9313"/>
                    <a:pt x="6127" y="9313"/>
                  </a:cubicBezTo>
                  <a:cubicBezTo>
                    <a:pt x="6074" y="9313"/>
                    <a:pt x="6022" y="9310"/>
                    <a:pt x="5971" y="9303"/>
                  </a:cubicBezTo>
                  <a:cubicBezTo>
                    <a:pt x="5543" y="9244"/>
                    <a:pt x="5177" y="8960"/>
                    <a:pt x="4868" y="8674"/>
                  </a:cubicBezTo>
                  <a:cubicBezTo>
                    <a:pt x="4344" y="8186"/>
                    <a:pt x="3863" y="7650"/>
                    <a:pt x="3392" y="7106"/>
                  </a:cubicBezTo>
                  <a:cubicBezTo>
                    <a:pt x="3251" y="6853"/>
                    <a:pt x="3119" y="6589"/>
                    <a:pt x="2978" y="6329"/>
                  </a:cubicBezTo>
                  <a:cubicBezTo>
                    <a:pt x="2625" y="5674"/>
                    <a:pt x="2148" y="5111"/>
                    <a:pt x="1743" y="4489"/>
                  </a:cubicBezTo>
                  <a:cubicBezTo>
                    <a:pt x="1328" y="3857"/>
                    <a:pt x="1061" y="3159"/>
                    <a:pt x="1072" y="2395"/>
                  </a:cubicBezTo>
                  <a:cubicBezTo>
                    <a:pt x="1078" y="2019"/>
                    <a:pt x="1157" y="1542"/>
                    <a:pt x="1509" y="1331"/>
                  </a:cubicBezTo>
                  <a:cubicBezTo>
                    <a:pt x="1626" y="1261"/>
                    <a:pt x="1754" y="1234"/>
                    <a:pt x="1884" y="1234"/>
                  </a:cubicBezTo>
                  <a:close/>
                  <a:moveTo>
                    <a:pt x="1082" y="0"/>
                  </a:moveTo>
                  <a:cubicBezTo>
                    <a:pt x="844" y="0"/>
                    <a:pt x="610" y="66"/>
                    <a:pt x="413" y="228"/>
                  </a:cubicBezTo>
                  <a:cubicBezTo>
                    <a:pt x="8" y="564"/>
                    <a:pt x="1" y="1232"/>
                    <a:pt x="90" y="1687"/>
                  </a:cubicBezTo>
                  <a:cubicBezTo>
                    <a:pt x="153" y="2016"/>
                    <a:pt x="327" y="2468"/>
                    <a:pt x="505" y="2902"/>
                  </a:cubicBezTo>
                  <a:cubicBezTo>
                    <a:pt x="1131" y="4107"/>
                    <a:pt x="1822" y="5223"/>
                    <a:pt x="2625" y="6320"/>
                  </a:cubicBezTo>
                  <a:cubicBezTo>
                    <a:pt x="3093" y="6958"/>
                    <a:pt x="3590" y="7597"/>
                    <a:pt x="4015" y="8269"/>
                  </a:cubicBezTo>
                  <a:cubicBezTo>
                    <a:pt x="4400" y="8700"/>
                    <a:pt x="4805" y="9112"/>
                    <a:pt x="5253" y="9467"/>
                  </a:cubicBezTo>
                  <a:cubicBezTo>
                    <a:pt x="5668" y="9800"/>
                    <a:pt x="6155" y="10142"/>
                    <a:pt x="6705" y="10159"/>
                  </a:cubicBezTo>
                  <a:cubicBezTo>
                    <a:pt x="6713" y="10159"/>
                    <a:pt x="6722" y="10159"/>
                    <a:pt x="6730" y="10159"/>
                  </a:cubicBezTo>
                  <a:cubicBezTo>
                    <a:pt x="7235" y="10159"/>
                    <a:pt x="7636" y="9871"/>
                    <a:pt x="7781" y="9388"/>
                  </a:cubicBezTo>
                  <a:cubicBezTo>
                    <a:pt x="8081" y="8407"/>
                    <a:pt x="7798" y="7314"/>
                    <a:pt x="7403" y="6408"/>
                  </a:cubicBezTo>
                  <a:cubicBezTo>
                    <a:pt x="6922" y="5312"/>
                    <a:pt x="6248" y="4281"/>
                    <a:pt x="5513" y="3343"/>
                  </a:cubicBezTo>
                  <a:cubicBezTo>
                    <a:pt x="4815" y="2454"/>
                    <a:pt x="4011" y="1638"/>
                    <a:pt x="3090" y="979"/>
                  </a:cubicBezTo>
                  <a:cubicBezTo>
                    <a:pt x="2681" y="633"/>
                    <a:pt x="2198" y="334"/>
                    <a:pt x="1716" y="136"/>
                  </a:cubicBezTo>
                  <a:cubicBezTo>
                    <a:pt x="1517" y="54"/>
                    <a:pt x="1297" y="0"/>
                    <a:pt x="1082" y="0"/>
                  </a:cubicBezTo>
                  <a:close/>
                </a:path>
              </a:pathLst>
            </a:custGeom>
            <a:solidFill>
              <a:srgbClr val="2C8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5"/>
            <p:cNvSpPr/>
            <p:nvPr/>
          </p:nvSpPr>
          <p:spPr>
            <a:xfrm>
              <a:off x="5892675" y="4612300"/>
              <a:ext cx="167525" cy="210875"/>
            </a:xfrm>
            <a:custGeom>
              <a:avLst/>
              <a:gdLst/>
              <a:ahLst/>
              <a:cxnLst/>
              <a:rect l="l" t="t" r="r" b="b"/>
              <a:pathLst>
                <a:path w="6701" h="8435" extrusionOk="0">
                  <a:moveTo>
                    <a:pt x="1556" y="1024"/>
                  </a:moveTo>
                  <a:cubicBezTo>
                    <a:pt x="1722" y="1024"/>
                    <a:pt x="1894" y="1077"/>
                    <a:pt x="2048" y="1131"/>
                  </a:cubicBezTo>
                  <a:cubicBezTo>
                    <a:pt x="2374" y="1243"/>
                    <a:pt x="2674" y="1371"/>
                    <a:pt x="2927" y="1605"/>
                  </a:cubicBezTo>
                  <a:cubicBezTo>
                    <a:pt x="3164" y="1823"/>
                    <a:pt x="3382" y="2063"/>
                    <a:pt x="3599" y="2300"/>
                  </a:cubicBezTo>
                  <a:cubicBezTo>
                    <a:pt x="4063" y="2800"/>
                    <a:pt x="4497" y="3330"/>
                    <a:pt x="4860" y="3907"/>
                  </a:cubicBezTo>
                  <a:cubicBezTo>
                    <a:pt x="5183" y="4411"/>
                    <a:pt x="5449" y="4954"/>
                    <a:pt x="5623" y="5526"/>
                  </a:cubicBezTo>
                  <a:cubicBezTo>
                    <a:pt x="5716" y="5820"/>
                    <a:pt x="5781" y="6119"/>
                    <a:pt x="5821" y="6423"/>
                  </a:cubicBezTo>
                  <a:cubicBezTo>
                    <a:pt x="5857" y="6709"/>
                    <a:pt x="5907" y="7061"/>
                    <a:pt x="5785" y="7335"/>
                  </a:cubicBezTo>
                  <a:cubicBezTo>
                    <a:pt x="5665" y="7607"/>
                    <a:pt x="5370" y="7733"/>
                    <a:pt x="5084" y="7733"/>
                  </a:cubicBezTo>
                  <a:cubicBezTo>
                    <a:pt x="5038" y="7733"/>
                    <a:pt x="4993" y="7730"/>
                    <a:pt x="4949" y="7723"/>
                  </a:cubicBezTo>
                  <a:cubicBezTo>
                    <a:pt x="4593" y="7677"/>
                    <a:pt x="4290" y="7440"/>
                    <a:pt x="4037" y="7203"/>
                  </a:cubicBezTo>
                  <a:cubicBezTo>
                    <a:pt x="3599" y="6795"/>
                    <a:pt x="3201" y="6350"/>
                    <a:pt x="2809" y="5902"/>
                  </a:cubicBezTo>
                  <a:cubicBezTo>
                    <a:pt x="2690" y="5688"/>
                    <a:pt x="2581" y="5471"/>
                    <a:pt x="2466" y="5257"/>
                  </a:cubicBezTo>
                  <a:cubicBezTo>
                    <a:pt x="2173" y="4710"/>
                    <a:pt x="1774" y="4242"/>
                    <a:pt x="1438" y="3726"/>
                  </a:cubicBezTo>
                  <a:cubicBezTo>
                    <a:pt x="1096" y="3202"/>
                    <a:pt x="876" y="2622"/>
                    <a:pt x="882" y="1987"/>
                  </a:cubicBezTo>
                  <a:cubicBezTo>
                    <a:pt x="889" y="1678"/>
                    <a:pt x="952" y="1279"/>
                    <a:pt x="1245" y="1105"/>
                  </a:cubicBezTo>
                  <a:cubicBezTo>
                    <a:pt x="1342" y="1047"/>
                    <a:pt x="1448" y="1024"/>
                    <a:pt x="1556" y="1024"/>
                  </a:cubicBezTo>
                  <a:close/>
                  <a:moveTo>
                    <a:pt x="889" y="0"/>
                  </a:moveTo>
                  <a:cubicBezTo>
                    <a:pt x="692" y="0"/>
                    <a:pt x="498" y="54"/>
                    <a:pt x="336" y="189"/>
                  </a:cubicBezTo>
                  <a:cubicBezTo>
                    <a:pt x="0" y="469"/>
                    <a:pt x="40" y="960"/>
                    <a:pt x="112" y="1338"/>
                  </a:cubicBezTo>
                  <a:cubicBezTo>
                    <a:pt x="210" y="1842"/>
                    <a:pt x="411" y="2303"/>
                    <a:pt x="589" y="2780"/>
                  </a:cubicBezTo>
                  <a:cubicBezTo>
                    <a:pt x="764" y="3251"/>
                    <a:pt x="971" y="3713"/>
                    <a:pt x="1218" y="4154"/>
                  </a:cubicBezTo>
                  <a:cubicBezTo>
                    <a:pt x="1475" y="4611"/>
                    <a:pt x="1791" y="5020"/>
                    <a:pt x="2127" y="5425"/>
                  </a:cubicBezTo>
                  <a:cubicBezTo>
                    <a:pt x="2825" y="6265"/>
                    <a:pt x="3493" y="7176"/>
                    <a:pt x="4353" y="7862"/>
                  </a:cubicBezTo>
                  <a:cubicBezTo>
                    <a:pt x="4698" y="8134"/>
                    <a:pt x="5103" y="8421"/>
                    <a:pt x="5561" y="8434"/>
                  </a:cubicBezTo>
                  <a:cubicBezTo>
                    <a:pt x="5569" y="8435"/>
                    <a:pt x="5577" y="8435"/>
                    <a:pt x="5585" y="8435"/>
                  </a:cubicBezTo>
                  <a:cubicBezTo>
                    <a:pt x="6002" y="8435"/>
                    <a:pt x="6334" y="8196"/>
                    <a:pt x="6453" y="7792"/>
                  </a:cubicBezTo>
                  <a:cubicBezTo>
                    <a:pt x="6701" y="6979"/>
                    <a:pt x="6467" y="6073"/>
                    <a:pt x="6137" y="5319"/>
                  </a:cubicBezTo>
                  <a:cubicBezTo>
                    <a:pt x="5742" y="4411"/>
                    <a:pt x="5179" y="3555"/>
                    <a:pt x="4570" y="2777"/>
                  </a:cubicBezTo>
                  <a:cubicBezTo>
                    <a:pt x="3991" y="2037"/>
                    <a:pt x="3374" y="1283"/>
                    <a:pt x="2608" y="736"/>
                  </a:cubicBezTo>
                  <a:cubicBezTo>
                    <a:pt x="2272" y="449"/>
                    <a:pt x="1818" y="279"/>
                    <a:pt x="1419" y="113"/>
                  </a:cubicBezTo>
                  <a:cubicBezTo>
                    <a:pt x="1252" y="45"/>
                    <a:pt x="1069" y="0"/>
                    <a:pt x="889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5"/>
            <p:cNvSpPr/>
            <p:nvPr/>
          </p:nvSpPr>
          <p:spPr>
            <a:xfrm>
              <a:off x="5890200" y="4637350"/>
              <a:ext cx="175025" cy="157625"/>
            </a:xfrm>
            <a:custGeom>
              <a:avLst/>
              <a:gdLst/>
              <a:ahLst/>
              <a:cxnLst/>
              <a:rect l="l" t="t" r="r" b="b"/>
              <a:pathLst>
                <a:path w="7001" h="6305" extrusionOk="0">
                  <a:moveTo>
                    <a:pt x="3736" y="0"/>
                  </a:moveTo>
                  <a:cubicBezTo>
                    <a:pt x="3523" y="0"/>
                    <a:pt x="3308" y="23"/>
                    <a:pt x="3092" y="70"/>
                  </a:cubicBezTo>
                  <a:cubicBezTo>
                    <a:pt x="2107" y="287"/>
                    <a:pt x="1215" y="949"/>
                    <a:pt x="741" y="1871"/>
                  </a:cubicBezTo>
                  <a:cubicBezTo>
                    <a:pt x="639" y="2079"/>
                    <a:pt x="554" y="2292"/>
                    <a:pt x="497" y="2513"/>
                  </a:cubicBezTo>
                  <a:cubicBezTo>
                    <a:pt x="0" y="4442"/>
                    <a:pt x="1709" y="6112"/>
                    <a:pt x="3481" y="6290"/>
                  </a:cubicBezTo>
                  <a:cubicBezTo>
                    <a:pt x="3578" y="6300"/>
                    <a:pt x="3674" y="6304"/>
                    <a:pt x="3768" y="6304"/>
                  </a:cubicBezTo>
                  <a:cubicBezTo>
                    <a:pt x="4800" y="6304"/>
                    <a:pt x="5666" y="5742"/>
                    <a:pt x="6197" y="4943"/>
                  </a:cubicBezTo>
                  <a:cubicBezTo>
                    <a:pt x="6845" y="3968"/>
                    <a:pt x="7000" y="2638"/>
                    <a:pt x="6368" y="1541"/>
                  </a:cubicBezTo>
                  <a:cubicBezTo>
                    <a:pt x="5818" y="589"/>
                    <a:pt x="4818" y="0"/>
                    <a:pt x="3736" y="0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5"/>
            <p:cNvSpPr/>
            <p:nvPr/>
          </p:nvSpPr>
          <p:spPr>
            <a:xfrm>
              <a:off x="5903125" y="4641625"/>
              <a:ext cx="145800" cy="150425"/>
            </a:xfrm>
            <a:custGeom>
              <a:avLst/>
              <a:gdLst/>
              <a:ahLst/>
              <a:cxnLst/>
              <a:rect l="l" t="t" r="r" b="b"/>
              <a:pathLst>
                <a:path w="5832" h="6017" extrusionOk="0">
                  <a:moveTo>
                    <a:pt x="2538" y="1"/>
                  </a:moveTo>
                  <a:cubicBezTo>
                    <a:pt x="2789" y="429"/>
                    <a:pt x="2855" y="1022"/>
                    <a:pt x="2822" y="1486"/>
                  </a:cubicBezTo>
                  <a:cubicBezTo>
                    <a:pt x="2809" y="1694"/>
                    <a:pt x="2753" y="1920"/>
                    <a:pt x="2651" y="2105"/>
                  </a:cubicBezTo>
                  <a:cubicBezTo>
                    <a:pt x="2614" y="2118"/>
                    <a:pt x="2575" y="2128"/>
                    <a:pt x="2535" y="2138"/>
                  </a:cubicBezTo>
                  <a:cubicBezTo>
                    <a:pt x="2485" y="2148"/>
                    <a:pt x="2436" y="2153"/>
                    <a:pt x="2386" y="2153"/>
                  </a:cubicBezTo>
                  <a:cubicBezTo>
                    <a:pt x="2341" y="2153"/>
                    <a:pt x="2296" y="2149"/>
                    <a:pt x="2252" y="2141"/>
                  </a:cubicBezTo>
                  <a:cubicBezTo>
                    <a:pt x="2015" y="1773"/>
                    <a:pt x="1847" y="1328"/>
                    <a:pt x="1739" y="966"/>
                  </a:cubicBezTo>
                  <a:cubicBezTo>
                    <a:pt x="1103" y="1493"/>
                    <a:pt x="0" y="2609"/>
                    <a:pt x="576" y="3442"/>
                  </a:cubicBezTo>
                  <a:cubicBezTo>
                    <a:pt x="728" y="3284"/>
                    <a:pt x="912" y="3195"/>
                    <a:pt x="1113" y="3159"/>
                  </a:cubicBezTo>
                  <a:lnTo>
                    <a:pt x="1113" y="3159"/>
                  </a:lnTo>
                  <a:cubicBezTo>
                    <a:pt x="1067" y="3449"/>
                    <a:pt x="1067" y="3745"/>
                    <a:pt x="1107" y="4034"/>
                  </a:cubicBezTo>
                  <a:cubicBezTo>
                    <a:pt x="1112" y="4071"/>
                    <a:pt x="1145" y="4091"/>
                    <a:pt x="1178" y="4091"/>
                  </a:cubicBezTo>
                  <a:cubicBezTo>
                    <a:pt x="1207" y="4091"/>
                    <a:pt x="1236" y="4076"/>
                    <a:pt x="1245" y="4044"/>
                  </a:cubicBezTo>
                  <a:cubicBezTo>
                    <a:pt x="1330" y="3712"/>
                    <a:pt x="1479" y="3435"/>
                    <a:pt x="1666" y="3172"/>
                  </a:cubicBezTo>
                  <a:cubicBezTo>
                    <a:pt x="1887" y="3221"/>
                    <a:pt x="2101" y="3317"/>
                    <a:pt x="2278" y="3438"/>
                  </a:cubicBezTo>
                  <a:cubicBezTo>
                    <a:pt x="2776" y="3781"/>
                    <a:pt x="3079" y="4390"/>
                    <a:pt x="2842" y="4973"/>
                  </a:cubicBezTo>
                  <a:cubicBezTo>
                    <a:pt x="3039" y="5035"/>
                    <a:pt x="3217" y="5171"/>
                    <a:pt x="3375" y="5295"/>
                  </a:cubicBezTo>
                  <a:cubicBezTo>
                    <a:pt x="3596" y="5473"/>
                    <a:pt x="3803" y="5677"/>
                    <a:pt x="3971" y="5905"/>
                  </a:cubicBezTo>
                  <a:cubicBezTo>
                    <a:pt x="3997" y="5938"/>
                    <a:pt x="4023" y="5973"/>
                    <a:pt x="4047" y="6017"/>
                  </a:cubicBezTo>
                  <a:cubicBezTo>
                    <a:pt x="4178" y="5973"/>
                    <a:pt x="4304" y="5924"/>
                    <a:pt x="4429" y="5868"/>
                  </a:cubicBezTo>
                  <a:cubicBezTo>
                    <a:pt x="4122" y="5434"/>
                    <a:pt x="3747" y="5042"/>
                    <a:pt x="3329" y="4716"/>
                  </a:cubicBezTo>
                  <a:cubicBezTo>
                    <a:pt x="3319" y="4706"/>
                    <a:pt x="3309" y="4689"/>
                    <a:pt x="3309" y="4677"/>
                  </a:cubicBezTo>
                  <a:cubicBezTo>
                    <a:pt x="3365" y="4387"/>
                    <a:pt x="3375" y="4090"/>
                    <a:pt x="3441" y="3800"/>
                  </a:cubicBezTo>
                  <a:cubicBezTo>
                    <a:pt x="3194" y="3751"/>
                    <a:pt x="2950" y="3695"/>
                    <a:pt x="2704" y="3642"/>
                  </a:cubicBezTo>
                  <a:cubicBezTo>
                    <a:pt x="2670" y="3636"/>
                    <a:pt x="2664" y="3593"/>
                    <a:pt x="2680" y="3570"/>
                  </a:cubicBezTo>
                  <a:cubicBezTo>
                    <a:pt x="2838" y="3277"/>
                    <a:pt x="3075" y="3046"/>
                    <a:pt x="3356" y="2879"/>
                  </a:cubicBezTo>
                  <a:lnTo>
                    <a:pt x="3356" y="2879"/>
                  </a:lnTo>
                  <a:cubicBezTo>
                    <a:pt x="3350" y="2879"/>
                    <a:pt x="3344" y="2879"/>
                    <a:pt x="3339" y="2879"/>
                  </a:cubicBezTo>
                  <a:cubicBezTo>
                    <a:pt x="3161" y="2879"/>
                    <a:pt x="2999" y="2830"/>
                    <a:pt x="2851" y="2747"/>
                  </a:cubicBezTo>
                  <a:cubicBezTo>
                    <a:pt x="3049" y="2434"/>
                    <a:pt x="3306" y="2187"/>
                    <a:pt x="3596" y="1957"/>
                  </a:cubicBezTo>
                  <a:cubicBezTo>
                    <a:pt x="3699" y="1916"/>
                    <a:pt x="3825" y="1883"/>
                    <a:pt x="3943" y="1883"/>
                  </a:cubicBezTo>
                  <a:cubicBezTo>
                    <a:pt x="4005" y="1883"/>
                    <a:pt x="4065" y="1892"/>
                    <a:pt x="4119" y="1914"/>
                  </a:cubicBezTo>
                  <a:cubicBezTo>
                    <a:pt x="4116" y="1904"/>
                    <a:pt x="4116" y="1897"/>
                    <a:pt x="4119" y="1888"/>
                  </a:cubicBezTo>
                  <a:cubicBezTo>
                    <a:pt x="4274" y="2029"/>
                    <a:pt x="4409" y="2191"/>
                    <a:pt x="4521" y="2395"/>
                  </a:cubicBezTo>
                  <a:cubicBezTo>
                    <a:pt x="4695" y="2718"/>
                    <a:pt x="4784" y="3083"/>
                    <a:pt x="4774" y="3449"/>
                  </a:cubicBezTo>
                  <a:cubicBezTo>
                    <a:pt x="4722" y="3619"/>
                    <a:pt x="4633" y="3777"/>
                    <a:pt x="4517" y="3926"/>
                  </a:cubicBezTo>
                  <a:cubicBezTo>
                    <a:pt x="4809" y="4125"/>
                    <a:pt x="5177" y="4248"/>
                    <a:pt x="5537" y="4248"/>
                  </a:cubicBezTo>
                  <a:cubicBezTo>
                    <a:pt x="5636" y="4248"/>
                    <a:pt x="5735" y="4239"/>
                    <a:pt x="5831" y="4219"/>
                  </a:cubicBezTo>
                  <a:cubicBezTo>
                    <a:pt x="5752" y="4195"/>
                    <a:pt x="5673" y="4173"/>
                    <a:pt x="5594" y="4146"/>
                  </a:cubicBezTo>
                  <a:cubicBezTo>
                    <a:pt x="5275" y="4034"/>
                    <a:pt x="5015" y="3886"/>
                    <a:pt x="4926" y="3543"/>
                  </a:cubicBezTo>
                  <a:cubicBezTo>
                    <a:pt x="4919" y="3508"/>
                    <a:pt x="4912" y="3472"/>
                    <a:pt x="4903" y="3435"/>
                  </a:cubicBezTo>
                  <a:cubicBezTo>
                    <a:pt x="4919" y="3043"/>
                    <a:pt x="4827" y="2654"/>
                    <a:pt x="4636" y="2309"/>
                  </a:cubicBezTo>
                  <a:cubicBezTo>
                    <a:pt x="4531" y="2118"/>
                    <a:pt x="4389" y="1920"/>
                    <a:pt x="4218" y="1756"/>
                  </a:cubicBezTo>
                  <a:cubicBezTo>
                    <a:pt x="4201" y="1634"/>
                    <a:pt x="4221" y="1499"/>
                    <a:pt x="4287" y="1347"/>
                  </a:cubicBezTo>
                  <a:cubicBezTo>
                    <a:pt x="4297" y="1322"/>
                    <a:pt x="4318" y="1308"/>
                    <a:pt x="4343" y="1308"/>
                  </a:cubicBezTo>
                  <a:cubicBezTo>
                    <a:pt x="4349" y="1308"/>
                    <a:pt x="4356" y="1309"/>
                    <a:pt x="4363" y="1311"/>
                  </a:cubicBezTo>
                  <a:cubicBezTo>
                    <a:pt x="4392" y="1315"/>
                    <a:pt x="4719" y="1367"/>
                    <a:pt x="4883" y="1443"/>
                  </a:cubicBezTo>
                  <a:cubicBezTo>
                    <a:pt x="4324" y="696"/>
                    <a:pt x="3356" y="409"/>
                    <a:pt x="2538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5"/>
            <p:cNvSpPr/>
            <p:nvPr/>
          </p:nvSpPr>
          <p:spPr>
            <a:xfrm>
              <a:off x="5896525" y="4587600"/>
              <a:ext cx="180775" cy="252525"/>
            </a:xfrm>
            <a:custGeom>
              <a:avLst/>
              <a:gdLst/>
              <a:ahLst/>
              <a:cxnLst/>
              <a:rect l="l" t="t" r="r" b="b"/>
              <a:pathLst>
                <a:path w="7231" h="10101" extrusionOk="0">
                  <a:moveTo>
                    <a:pt x="227" y="1"/>
                  </a:moveTo>
                  <a:cubicBezTo>
                    <a:pt x="151" y="1"/>
                    <a:pt x="75" y="7"/>
                    <a:pt x="0" y="22"/>
                  </a:cubicBezTo>
                  <a:cubicBezTo>
                    <a:pt x="274" y="443"/>
                    <a:pt x="570" y="849"/>
                    <a:pt x="870" y="1250"/>
                  </a:cubicBezTo>
                  <a:cubicBezTo>
                    <a:pt x="923" y="1239"/>
                    <a:pt x="978" y="1235"/>
                    <a:pt x="1033" y="1235"/>
                  </a:cubicBezTo>
                  <a:cubicBezTo>
                    <a:pt x="1233" y="1235"/>
                    <a:pt x="1441" y="1297"/>
                    <a:pt x="1627" y="1362"/>
                  </a:cubicBezTo>
                  <a:cubicBezTo>
                    <a:pt x="2015" y="1497"/>
                    <a:pt x="2378" y="1651"/>
                    <a:pt x="2684" y="1935"/>
                  </a:cubicBezTo>
                  <a:cubicBezTo>
                    <a:pt x="2971" y="2198"/>
                    <a:pt x="3234" y="2488"/>
                    <a:pt x="3494" y="2771"/>
                  </a:cubicBezTo>
                  <a:cubicBezTo>
                    <a:pt x="4050" y="3373"/>
                    <a:pt x="4574" y="4013"/>
                    <a:pt x="5015" y="4704"/>
                  </a:cubicBezTo>
                  <a:cubicBezTo>
                    <a:pt x="5401" y="5313"/>
                    <a:pt x="5720" y="5968"/>
                    <a:pt x="5934" y="6657"/>
                  </a:cubicBezTo>
                  <a:cubicBezTo>
                    <a:pt x="6042" y="7008"/>
                    <a:pt x="6121" y="7371"/>
                    <a:pt x="6168" y="7736"/>
                  </a:cubicBezTo>
                  <a:cubicBezTo>
                    <a:pt x="6211" y="8082"/>
                    <a:pt x="6273" y="8507"/>
                    <a:pt x="6128" y="8836"/>
                  </a:cubicBezTo>
                  <a:cubicBezTo>
                    <a:pt x="6062" y="8981"/>
                    <a:pt x="5957" y="9090"/>
                    <a:pt x="5828" y="9169"/>
                  </a:cubicBezTo>
                  <a:cubicBezTo>
                    <a:pt x="5875" y="9264"/>
                    <a:pt x="5918" y="9356"/>
                    <a:pt x="5960" y="9452"/>
                  </a:cubicBezTo>
                  <a:cubicBezTo>
                    <a:pt x="6059" y="9669"/>
                    <a:pt x="6151" y="9886"/>
                    <a:pt x="6257" y="10101"/>
                  </a:cubicBezTo>
                  <a:cubicBezTo>
                    <a:pt x="6579" y="9995"/>
                    <a:pt x="6826" y="9745"/>
                    <a:pt x="6931" y="9389"/>
                  </a:cubicBezTo>
                  <a:cubicBezTo>
                    <a:pt x="7231" y="8408"/>
                    <a:pt x="6948" y="7315"/>
                    <a:pt x="6553" y="6409"/>
                  </a:cubicBezTo>
                  <a:cubicBezTo>
                    <a:pt x="6072" y="5313"/>
                    <a:pt x="5398" y="4282"/>
                    <a:pt x="4663" y="3344"/>
                  </a:cubicBezTo>
                  <a:cubicBezTo>
                    <a:pt x="3965" y="2455"/>
                    <a:pt x="3161" y="1639"/>
                    <a:pt x="2240" y="980"/>
                  </a:cubicBezTo>
                  <a:cubicBezTo>
                    <a:pt x="1831" y="634"/>
                    <a:pt x="1348" y="335"/>
                    <a:pt x="866" y="137"/>
                  </a:cubicBezTo>
                  <a:cubicBezTo>
                    <a:pt x="665" y="55"/>
                    <a:pt x="443" y="1"/>
                    <a:pt x="22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5"/>
            <p:cNvSpPr/>
            <p:nvPr/>
          </p:nvSpPr>
          <p:spPr>
            <a:xfrm>
              <a:off x="5913400" y="4612300"/>
              <a:ext cx="146800" cy="207900"/>
            </a:xfrm>
            <a:custGeom>
              <a:avLst/>
              <a:gdLst/>
              <a:ahLst/>
              <a:cxnLst/>
              <a:rect l="l" t="t" r="r" b="b"/>
              <a:pathLst>
                <a:path w="5872" h="8316" extrusionOk="0">
                  <a:moveTo>
                    <a:pt x="60" y="1"/>
                  </a:moveTo>
                  <a:cubicBezTo>
                    <a:pt x="40" y="1"/>
                    <a:pt x="20" y="1"/>
                    <a:pt x="1" y="2"/>
                  </a:cubicBezTo>
                  <a:cubicBezTo>
                    <a:pt x="251" y="341"/>
                    <a:pt x="504" y="680"/>
                    <a:pt x="748" y="1026"/>
                  </a:cubicBezTo>
                  <a:cubicBezTo>
                    <a:pt x="910" y="1029"/>
                    <a:pt x="1074" y="1078"/>
                    <a:pt x="1219" y="1131"/>
                  </a:cubicBezTo>
                  <a:cubicBezTo>
                    <a:pt x="1545" y="1243"/>
                    <a:pt x="1845" y="1371"/>
                    <a:pt x="2098" y="1605"/>
                  </a:cubicBezTo>
                  <a:cubicBezTo>
                    <a:pt x="2335" y="1823"/>
                    <a:pt x="2553" y="2063"/>
                    <a:pt x="2770" y="2300"/>
                  </a:cubicBezTo>
                  <a:cubicBezTo>
                    <a:pt x="3234" y="2800"/>
                    <a:pt x="3668" y="3330"/>
                    <a:pt x="4031" y="3907"/>
                  </a:cubicBezTo>
                  <a:cubicBezTo>
                    <a:pt x="4354" y="4411"/>
                    <a:pt x="4620" y="4954"/>
                    <a:pt x="4794" y="5526"/>
                  </a:cubicBezTo>
                  <a:cubicBezTo>
                    <a:pt x="4887" y="5820"/>
                    <a:pt x="4952" y="6119"/>
                    <a:pt x="4992" y="6423"/>
                  </a:cubicBezTo>
                  <a:cubicBezTo>
                    <a:pt x="5028" y="6709"/>
                    <a:pt x="5078" y="7061"/>
                    <a:pt x="4956" y="7335"/>
                  </a:cubicBezTo>
                  <a:cubicBezTo>
                    <a:pt x="4923" y="7414"/>
                    <a:pt x="4870" y="7482"/>
                    <a:pt x="4811" y="7535"/>
                  </a:cubicBezTo>
                  <a:cubicBezTo>
                    <a:pt x="4956" y="7792"/>
                    <a:pt x="5094" y="8052"/>
                    <a:pt x="5220" y="8316"/>
                  </a:cubicBezTo>
                  <a:cubicBezTo>
                    <a:pt x="5410" y="8210"/>
                    <a:pt x="5555" y="8029"/>
                    <a:pt x="5624" y="7792"/>
                  </a:cubicBezTo>
                  <a:cubicBezTo>
                    <a:pt x="5872" y="6979"/>
                    <a:pt x="5638" y="6073"/>
                    <a:pt x="5308" y="5319"/>
                  </a:cubicBezTo>
                  <a:cubicBezTo>
                    <a:pt x="4913" y="4411"/>
                    <a:pt x="4350" y="3555"/>
                    <a:pt x="3741" y="2777"/>
                  </a:cubicBezTo>
                  <a:cubicBezTo>
                    <a:pt x="3162" y="2037"/>
                    <a:pt x="2545" y="1283"/>
                    <a:pt x="1779" y="736"/>
                  </a:cubicBezTo>
                  <a:cubicBezTo>
                    <a:pt x="1443" y="449"/>
                    <a:pt x="989" y="279"/>
                    <a:pt x="590" y="113"/>
                  </a:cubicBezTo>
                  <a:cubicBezTo>
                    <a:pt x="421" y="42"/>
                    <a:pt x="239" y="1"/>
                    <a:pt x="60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95" name="Google Shape;2395;p25"/>
          <p:cNvGrpSpPr/>
          <p:nvPr/>
        </p:nvGrpSpPr>
        <p:grpSpPr>
          <a:xfrm flipH="1">
            <a:off x="171844" y="4403198"/>
            <a:ext cx="400522" cy="400598"/>
            <a:chOff x="5715100" y="2545000"/>
            <a:chExt cx="379750" cy="379750"/>
          </a:xfrm>
        </p:grpSpPr>
        <p:sp>
          <p:nvSpPr>
            <p:cNvPr id="2396" name="Google Shape;2396;p25"/>
            <p:cNvSpPr/>
            <p:nvPr/>
          </p:nvSpPr>
          <p:spPr>
            <a:xfrm>
              <a:off x="5715100" y="2545000"/>
              <a:ext cx="379750" cy="379750"/>
            </a:xfrm>
            <a:custGeom>
              <a:avLst/>
              <a:gdLst/>
              <a:ahLst/>
              <a:cxnLst/>
              <a:rect l="l" t="t" r="r" b="b"/>
              <a:pathLst>
                <a:path w="15190" h="15190" extrusionOk="0">
                  <a:moveTo>
                    <a:pt x="7597" y="0"/>
                  </a:moveTo>
                  <a:cubicBezTo>
                    <a:pt x="3402" y="0"/>
                    <a:pt x="1" y="3398"/>
                    <a:pt x="1" y="7593"/>
                  </a:cubicBezTo>
                  <a:cubicBezTo>
                    <a:pt x="1" y="11788"/>
                    <a:pt x="3402" y="15189"/>
                    <a:pt x="7597" y="15189"/>
                  </a:cubicBezTo>
                  <a:cubicBezTo>
                    <a:pt x="11792" y="15189"/>
                    <a:pt x="15190" y="11788"/>
                    <a:pt x="15190" y="7593"/>
                  </a:cubicBezTo>
                  <a:cubicBezTo>
                    <a:pt x="15190" y="3398"/>
                    <a:pt x="11792" y="0"/>
                    <a:pt x="7597" y="0"/>
                  </a:cubicBezTo>
                  <a:close/>
                </a:path>
              </a:pathLst>
            </a:custGeom>
            <a:solidFill>
              <a:srgbClr val="E4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5"/>
            <p:cNvSpPr/>
            <p:nvPr/>
          </p:nvSpPr>
          <p:spPr>
            <a:xfrm>
              <a:off x="5940900" y="2714025"/>
              <a:ext cx="147025" cy="111450"/>
            </a:xfrm>
            <a:custGeom>
              <a:avLst/>
              <a:gdLst/>
              <a:ahLst/>
              <a:cxnLst/>
              <a:rect l="l" t="t" r="r" b="b"/>
              <a:pathLst>
                <a:path w="5881" h="4458" extrusionOk="0">
                  <a:moveTo>
                    <a:pt x="59" y="0"/>
                  </a:moveTo>
                  <a:cubicBezTo>
                    <a:pt x="0" y="0"/>
                    <a:pt x="11" y="66"/>
                    <a:pt x="109" y="140"/>
                  </a:cubicBezTo>
                  <a:cubicBezTo>
                    <a:pt x="395" y="358"/>
                    <a:pt x="666" y="585"/>
                    <a:pt x="936" y="822"/>
                  </a:cubicBezTo>
                  <a:cubicBezTo>
                    <a:pt x="1611" y="1418"/>
                    <a:pt x="2292" y="2004"/>
                    <a:pt x="2997" y="2561"/>
                  </a:cubicBezTo>
                  <a:cubicBezTo>
                    <a:pt x="3754" y="3157"/>
                    <a:pt x="4455" y="3865"/>
                    <a:pt x="5226" y="4457"/>
                  </a:cubicBezTo>
                  <a:cubicBezTo>
                    <a:pt x="5502" y="3953"/>
                    <a:pt x="5723" y="3417"/>
                    <a:pt x="5881" y="2850"/>
                  </a:cubicBezTo>
                  <a:cubicBezTo>
                    <a:pt x="4907" y="2449"/>
                    <a:pt x="3948" y="2011"/>
                    <a:pt x="3010" y="1533"/>
                  </a:cubicBezTo>
                  <a:cubicBezTo>
                    <a:pt x="2361" y="1201"/>
                    <a:pt x="1729" y="835"/>
                    <a:pt x="1084" y="496"/>
                  </a:cubicBezTo>
                  <a:cubicBezTo>
                    <a:pt x="774" y="332"/>
                    <a:pt x="458" y="180"/>
                    <a:pt x="142" y="25"/>
                  </a:cubicBezTo>
                  <a:cubicBezTo>
                    <a:pt x="107" y="8"/>
                    <a:pt x="79" y="0"/>
                    <a:pt x="5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5"/>
            <p:cNvSpPr/>
            <p:nvPr/>
          </p:nvSpPr>
          <p:spPr>
            <a:xfrm>
              <a:off x="5715100" y="2589675"/>
              <a:ext cx="322800" cy="335075"/>
            </a:xfrm>
            <a:custGeom>
              <a:avLst/>
              <a:gdLst/>
              <a:ahLst/>
              <a:cxnLst/>
              <a:rect l="l" t="t" r="r" b="b"/>
              <a:pathLst>
                <a:path w="12912" h="13403" extrusionOk="0">
                  <a:moveTo>
                    <a:pt x="2704" y="1"/>
                  </a:moveTo>
                  <a:cubicBezTo>
                    <a:pt x="1054" y="1397"/>
                    <a:pt x="1" y="3478"/>
                    <a:pt x="1" y="5806"/>
                  </a:cubicBezTo>
                  <a:cubicBezTo>
                    <a:pt x="1" y="10001"/>
                    <a:pt x="3402" y="13402"/>
                    <a:pt x="7597" y="13402"/>
                  </a:cubicBezTo>
                  <a:cubicBezTo>
                    <a:pt x="7735" y="13402"/>
                    <a:pt x="7867" y="13392"/>
                    <a:pt x="8002" y="13382"/>
                  </a:cubicBezTo>
                  <a:cubicBezTo>
                    <a:pt x="7731" y="13227"/>
                    <a:pt x="7531" y="13010"/>
                    <a:pt x="7353" y="12727"/>
                  </a:cubicBezTo>
                  <a:cubicBezTo>
                    <a:pt x="7060" y="12259"/>
                    <a:pt x="6777" y="11792"/>
                    <a:pt x="6487" y="11325"/>
                  </a:cubicBezTo>
                  <a:cubicBezTo>
                    <a:pt x="6194" y="10851"/>
                    <a:pt x="5904" y="10380"/>
                    <a:pt x="5608" y="9909"/>
                  </a:cubicBezTo>
                  <a:cubicBezTo>
                    <a:pt x="5328" y="9468"/>
                    <a:pt x="5058" y="9016"/>
                    <a:pt x="4910" y="8512"/>
                  </a:cubicBezTo>
                  <a:cubicBezTo>
                    <a:pt x="4710" y="7848"/>
                    <a:pt x="4623" y="7565"/>
                    <a:pt x="4651" y="7565"/>
                  </a:cubicBezTo>
                  <a:lnTo>
                    <a:pt x="4651" y="7565"/>
                  </a:lnTo>
                  <a:cubicBezTo>
                    <a:pt x="4661" y="7565"/>
                    <a:pt x="4686" y="7600"/>
                    <a:pt x="4725" y="7666"/>
                  </a:cubicBezTo>
                  <a:cubicBezTo>
                    <a:pt x="5140" y="8368"/>
                    <a:pt x="6181" y="9658"/>
                    <a:pt x="6669" y="10310"/>
                  </a:cubicBezTo>
                  <a:cubicBezTo>
                    <a:pt x="7189" y="11009"/>
                    <a:pt x="8430" y="13056"/>
                    <a:pt x="8439" y="13307"/>
                  </a:cubicBezTo>
                  <a:cubicBezTo>
                    <a:pt x="8439" y="13323"/>
                    <a:pt x="8433" y="13336"/>
                    <a:pt x="8430" y="13349"/>
                  </a:cubicBezTo>
                  <a:cubicBezTo>
                    <a:pt x="8980" y="13287"/>
                    <a:pt x="9517" y="13168"/>
                    <a:pt x="10023" y="12997"/>
                  </a:cubicBezTo>
                  <a:cubicBezTo>
                    <a:pt x="9849" y="12605"/>
                    <a:pt x="9698" y="12200"/>
                    <a:pt x="9566" y="11788"/>
                  </a:cubicBezTo>
                  <a:cubicBezTo>
                    <a:pt x="9365" y="11159"/>
                    <a:pt x="9154" y="10534"/>
                    <a:pt x="8947" y="9909"/>
                  </a:cubicBezTo>
                  <a:cubicBezTo>
                    <a:pt x="8903" y="9782"/>
                    <a:pt x="8750" y="9373"/>
                    <a:pt x="8853" y="9373"/>
                  </a:cubicBezTo>
                  <a:cubicBezTo>
                    <a:pt x="8857" y="9373"/>
                    <a:pt x="8862" y="9373"/>
                    <a:pt x="8868" y="9375"/>
                  </a:cubicBezTo>
                  <a:cubicBezTo>
                    <a:pt x="9207" y="9480"/>
                    <a:pt x="9766" y="10030"/>
                    <a:pt x="10053" y="10225"/>
                  </a:cubicBezTo>
                  <a:cubicBezTo>
                    <a:pt x="10398" y="10465"/>
                    <a:pt x="10761" y="10682"/>
                    <a:pt x="11117" y="10910"/>
                  </a:cubicBezTo>
                  <a:cubicBezTo>
                    <a:pt x="11479" y="11140"/>
                    <a:pt x="11841" y="11374"/>
                    <a:pt x="12206" y="11597"/>
                  </a:cubicBezTo>
                  <a:cubicBezTo>
                    <a:pt x="12263" y="11634"/>
                    <a:pt x="12319" y="11670"/>
                    <a:pt x="12371" y="11706"/>
                  </a:cubicBezTo>
                  <a:cubicBezTo>
                    <a:pt x="12559" y="11555"/>
                    <a:pt x="12740" y="11397"/>
                    <a:pt x="12911" y="11226"/>
                  </a:cubicBezTo>
                  <a:cubicBezTo>
                    <a:pt x="12710" y="11021"/>
                    <a:pt x="12506" y="10820"/>
                    <a:pt x="12299" y="10620"/>
                  </a:cubicBezTo>
                  <a:cubicBezTo>
                    <a:pt x="11841" y="10182"/>
                    <a:pt x="11393" y="9731"/>
                    <a:pt x="10929" y="9299"/>
                  </a:cubicBezTo>
                  <a:cubicBezTo>
                    <a:pt x="10099" y="8532"/>
                    <a:pt x="9269" y="7788"/>
                    <a:pt x="8541" y="6919"/>
                  </a:cubicBezTo>
                  <a:cubicBezTo>
                    <a:pt x="7821" y="6056"/>
                    <a:pt x="7096" y="5193"/>
                    <a:pt x="6481" y="4252"/>
                  </a:cubicBezTo>
                  <a:cubicBezTo>
                    <a:pt x="6006" y="3534"/>
                    <a:pt x="5565" y="2974"/>
                    <a:pt x="5309" y="2707"/>
                  </a:cubicBezTo>
                  <a:cubicBezTo>
                    <a:pt x="5245" y="2642"/>
                    <a:pt x="5203" y="2613"/>
                    <a:pt x="5179" y="2613"/>
                  </a:cubicBezTo>
                  <a:cubicBezTo>
                    <a:pt x="4999" y="2613"/>
                    <a:pt x="5824" y="4265"/>
                    <a:pt x="6062" y="4904"/>
                  </a:cubicBezTo>
                  <a:cubicBezTo>
                    <a:pt x="6092" y="4979"/>
                    <a:pt x="6748" y="6056"/>
                    <a:pt x="7034" y="6520"/>
                  </a:cubicBezTo>
                  <a:cubicBezTo>
                    <a:pt x="7264" y="6892"/>
                    <a:pt x="7482" y="7268"/>
                    <a:pt x="7719" y="7634"/>
                  </a:cubicBezTo>
                  <a:cubicBezTo>
                    <a:pt x="7965" y="8012"/>
                    <a:pt x="8222" y="8384"/>
                    <a:pt x="8439" y="8779"/>
                  </a:cubicBezTo>
                  <a:cubicBezTo>
                    <a:pt x="8513" y="8912"/>
                    <a:pt x="8389" y="9067"/>
                    <a:pt x="8265" y="9067"/>
                  </a:cubicBezTo>
                  <a:cubicBezTo>
                    <a:pt x="8223" y="9067"/>
                    <a:pt x="8181" y="9049"/>
                    <a:pt x="8146" y="9006"/>
                  </a:cubicBezTo>
                  <a:cubicBezTo>
                    <a:pt x="7623" y="8338"/>
                    <a:pt x="7116" y="7660"/>
                    <a:pt x="6672" y="6935"/>
                  </a:cubicBezTo>
                  <a:cubicBezTo>
                    <a:pt x="6353" y="6415"/>
                    <a:pt x="5411" y="4640"/>
                    <a:pt x="5207" y="4301"/>
                  </a:cubicBezTo>
                  <a:cubicBezTo>
                    <a:pt x="4716" y="3478"/>
                    <a:pt x="4219" y="2655"/>
                    <a:pt x="3721" y="1835"/>
                  </a:cubicBezTo>
                  <a:cubicBezTo>
                    <a:pt x="3356" y="1230"/>
                    <a:pt x="3007" y="633"/>
                    <a:pt x="270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5"/>
            <p:cNvSpPr/>
            <p:nvPr/>
          </p:nvSpPr>
          <p:spPr>
            <a:xfrm>
              <a:off x="5879000" y="2612050"/>
              <a:ext cx="80450" cy="63225"/>
            </a:xfrm>
            <a:custGeom>
              <a:avLst/>
              <a:gdLst/>
              <a:ahLst/>
              <a:cxnLst/>
              <a:rect l="l" t="t" r="r" b="b"/>
              <a:pathLst>
                <a:path w="3218" h="2529" extrusionOk="0">
                  <a:moveTo>
                    <a:pt x="780" y="0"/>
                  </a:moveTo>
                  <a:cubicBezTo>
                    <a:pt x="763" y="0"/>
                    <a:pt x="746" y="1"/>
                    <a:pt x="728" y="2"/>
                  </a:cubicBezTo>
                  <a:cubicBezTo>
                    <a:pt x="0" y="41"/>
                    <a:pt x="56" y="1032"/>
                    <a:pt x="323" y="1490"/>
                  </a:cubicBezTo>
                  <a:cubicBezTo>
                    <a:pt x="547" y="1882"/>
                    <a:pt x="938" y="2155"/>
                    <a:pt x="1360" y="2323"/>
                  </a:cubicBezTo>
                  <a:cubicBezTo>
                    <a:pt x="1706" y="2460"/>
                    <a:pt x="2080" y="2528"/>
                    <a:pt x="2452" y="2528"/>
                  </a:cubicBezTo>
                  <a:cubicBezTo>
                    <a:pt x="2509" y="2528"/>
                    <a:pt x="2565" y="2527"/>
                    <a:pt x="2622" y="2523"/>
                  </a:cubicBezTo>
                  <a:cubicBezTo>
                    <a:pt x="2763" y="2514"/>
                    <a:pt x="2911" y="2491"/>
                    <a:pt x="3020" y="2405"/>
                  </a:cubicBezTo>
                  <a:cubicBezTo>
                    <a:pt x="3198" y="2260"/>
                    <a:pt x="3217" y="1997"/>
                    <a:pt x="3171" y="1777"/>
                  </a:cubicBezTo>
                  <a:cubicBezTo>
                    <a:pt x="3082" y="1329"/>
                    <a:pt x="2792" y="937"/>
                    <a:pt x="2430" y="660"/>
                  </a:cubicBezTo>
                  <a:cubicBezTo>
                    <a:pt x="2196" y="479"/>
                    <a:pt x="1933" y="341"/>
                    <a:pt x="1657" y="232"/>
                  </a:cubicBezTo>
                  <a:cubicBezTo>
                    <a:pt x="1508" y="173"/>
                    <a:pt x="1353" y="120"/>
                    <a:pt x="1202" y="78"/>
                  </a:cubicBezTo>
                  <a:cubicBezTo>
                    <a:pt x="1064" y="36"/>
                    <a:pt x="924" y="0"/>
                    <a:pt x="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5"/>
            <p:cNvSpPr/>
            <p:nvPr/>
          </p:nvSpPr>
          <p:spPr>
            <a:xfrm>
              <a:off x="5959625" y="2577100"/>
              <a:ext cx="26400" cy="18825"/>
            </a:xfrm>
            <a:custGeom>
              <a:avLst/>
              <a:gdLst/>
              <a:ahLst/>
              <a:cxnLst/>
              <a:rect l="l" t="t" r="r" b="b"/>
              <a:pathLst>
                <a:path w="1056" h="753" extrusionOk="0">
                  <a:moveTo>
                    <a:pt x="505" y="0"/>
                  </a:moveTo>
                  <a:cubicBezTo>
                    <a:pt x="412" y="0"/>
                    <a:pt x="319" y="25"/>
                    <a:pt x="236" y="79"/>
                  </a:cubicBezTo>
                  <a:cubicBezTo>
                    <a:pt x="0" y="234"/>
                    <a:pt x="135" y="541"/>
                    <a:pt x="380" y="541"/>
                  </a:cubicBezTo>
                  <a:cubicBezTo>
                    <a:pt x="395" y="541"/>
                    <a:pt x="411" y="539"/>
                    <a:pt x="427" y="537"/>
                  </a:cubicBezTo>
                  <a:cubicBezTo>
                    <a:pt x="459" y="534"/>
                    <a:pt x="486" y="523"/>
                    <a:pt x="512" y="514"/>
                  </a:cubicBezTo>
                  <a:lnTo>
                    <a:pt x="516" y="517"/>
                  </a:lnTo>
                  <a:cubicBezTo>
                    <a:pt x="532" y="537"/>
                    <a:pt x="555" y="554"/>
                    <a:pt x="565" y="580"/>
                  </a:cubicBezTo>
                  <a:cubicBezTo>
                    <a:pt x="610" y="694"/>
                    <a:pt x="719" y="753"/>
                    <a:pt x="823" y="753"/>
                  </a:cubicBezTo>
                  <a:cubicBezTo>
                    <a:pt x="943" y="753"/>
                    <a:pt x="1056" y="675"/>
                    <a:pt x="1052" y="514"/>
                  </a:cubicBezTo>
                  <a:cubicBezTo>
                    <a:pt x="1047" y="218"/>
                    <a:pt x="779" y="0"/>
                    <a:pt x="50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5"/>
            <p:cNvSpPr/>
            <p:nvPr/>
          </p:nvSpPr>
          <p:spPr>
            <a:xfrm>
              <a:off x="6005475" y="2641775"/>
              <a:ext cx="52075" cy="61725"/>
            </a:xfrm>
            <a:custGeom>
              <a:avLst/>
              <a:gdLst/>
              <a:ahLst/>
              <a:cxnLst/>
              <a:rect l="l" t="t" r="r" b="b"/>
              <a:pathLst>
                <a:path w="2083" h="2469" extrusionOk="0">
                  <a:moveTo>
                    <a:pt x="358" y="1"/>
                  </a:moveTo>
                  <a:cubicBezTo>
                    <a:pt x="0" y="1"/>
                    <a:pt x="51" y="559"/>
                    <a:pt x="111" y="792"/>
                  </a:cubicBezTo>
                  <a:cubicBezTo>
                    <a:pt x="282" y="1480"/>
                    <a:pt x="766" y="2082"/>
                    <a:pt x="1398" y="2398"/>
                  </a:cubicBezTo>
                  <a:cubicBezTo>
                    <a:pt x="1470" y="2435"/>
                    <a:pt x="1552" y="2469"/>
                    <a:pt x="1630" y="2469"/>
                  </a:cubicBezTo>
                  <a:cubicBezTo>
                    <a:pt x="1664" y="2469"/>
                    <a:pt x="1696" y="2463"/>
                    <a:pt x="1727" y="2448"/>
                  </a:cubicBezTo>
                  <a:cubicBezTo>
                    <a:pt x="1803" y="2412"/>
                    <a:pt x="1853" y="2332"/>
                    <a:pt x="1892" y="2260"/>
                  </a:cubicBezTo>
                  <a:cubicBezTo>
                    <a:pt x="1988" y="2099"/>
                    <a:pt x="2083" y="1921"/>
                    <a:pt x="2073" y="1734"/>
                  </a:cubicBezTo>
                  <a:cubicBezTo>
                    <a:pt x="2063" y="1579"/>
                    <a:pt x="1984" y="1440"/>
                    <a:pt x="1899" y="1312"/>
                  </a:cubicBezTo>
                  <a:cubicBezTo>
                    <a:pt x="1780" y="1134"/>
                    <a:pt x="1648" y="966"/>
                    <a:pt x="1503" y="811"/>
                  </a:cubicBezTo>
                  <a:cubicBezTo>
                    <a:pt x="1260" y="544"/>
                    <a:pt x="976" y="307"/>
                    <a:pt x="671" y="117"/>
                  </a:cubicBezTo>
                  <a:cubicBezTo>
                    <a:pt x="588" y="64"/>
                    <a:pt x="506" y="18"/>
                    <a:pt x="411" y="4"/>
                  </a:cubicBezTo>
                  <a:cubicBezTo>
                    <a:pt x="392" y="2"/>
                    <a:pt x="375" y="1"/>
                    <a:pt x="358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5"/>
            <p:cNvSpPr/>
            <p:nvPr/>
          </p:nvSpPr>
          <p:spPr>
            <a:xfrm>
              <a:off x="6014600" y="2603350"/>
              <a:ext cx="30775" cy="20850"/>
            </a:xfrm>
            <a:custGeom>
              <a:avLst/>
              <a:gdLst/>
              <a:ahLst/>
              <a:cxnLst/>
              <a:rect l="l" t="t" r="r" b="b"/>
              <a:pathLst>
                <a:path w="1231" h="834" extrusionOk="0">
                  <a:moveTo>
                    <a:pt x="549" y="0"/>
                  </a:moveTo>
                  <a:cubicBezTo>
                    <a:pt x="493" y="0"/>
                    <a:pt x="437" y="25"/>
                    <a:pt x="391" y="63"/>
                  </a:cubicBezTo>
                  <a:cubicBezTo>
                    <a:pt x="1" y="395"/>
                    <a:pt x="433" y="833"/>
                    <a:pt x="816" y="833"/>
                  </a:cubicBezTo>
                  <a:cubicBezTo>
                    <a:pt x="949" y="833"/>
                    <a:pt x="1077" y="780"/>
                    <a:pt x="1161" y="649"/>
                  </a:cubicBezTo>
                  <a:cubicBezTo>
                    <a:pt x="1231" y="544"/>
                    <a:pt x="1178" y="412"/>
                    <a:pt x="1082" y="347"/>
                  </a:cubicBezTo>
                  <a:cubicBezTo>
                    <a:pt x="1013" y="301"/>
                    <a:pt x="918" y="288"/>
                    <a:pt x="829" y="288"/>
                  </a:cubicBezTo>
                  <a:cubicBezTo>
                    <a:pt x="803" y="288"/>
                    <a:pt x="778" y="289"/>
                    <a:pt x="754" y="291"/>
                  </a:cubicBezTo>
                  <a:cubicBezTo>
                    <a:pt x="757" y="287"/>
                    <a:pt x="763" y="283"/>
                    <a:pt x="769" y="280"/>
                  </a:cubicBezTo>
                  <a:cubicBezTo>
                    <a:pt x="809" y="264"/>
                    <a:pt x="829" y="201"/>
                    <a:pt x="819" y="162"/>
                  </a:cubicBezTo>
                  <a:cubicBezTo>
                    <a:pt x="813" y="149"/>
                    <a:pt x="809" y="136"/>
                    <a:pt x="806" y="122"/>
                  </a:cubicBezTo>
                  <a:cubicBezTo>
                    <a:pt x="789" y="73"/>
                    <a:pt x="750" y="23"/>
                    <a:pt x="697" y="14"/>
                  </a:cubicBezTo>
                  <a:cubicBezTo>
                    <a:pt x="673" y="9"/>
                    <a:pt x="649" y="6"/>
                    <a:pt x="624" y="6"/>
                  </a:cubicBezTo>
                  <a:cubicBezTo>
                    <a:pt x="616" y="6"/>
                    <a:pt x="607" y="6"/>
                    <a:pt x="599" y="7"/>
                  </a:cubicBezTo>
                  <a:cubicBezTo>
                    <a:pt x="582" y="2"/>
                    <a:pt x="566" y="0"/>
                    <a:pt x="54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5"/>
            <p:cNvSpPr/>
            <p:nvPr/>
          </p:nvSpPr>
          <p:spPr>
            <a:xfrm>
              <a:off x="5982875" y="2757825"/>
              <a:ext cx="76250" cy="6625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16" y="1"/>
                  </a:moveTo>
                  <a:cubicBezTo>
                    <a:pt x="923" y="1"/>
                    <a:pt x="45" y="761"/>
                    <a:pt x="7" y="1675"/>
                  </a:cubicBezTo>
                  <a:cubicBezTo>
                    <a:pt x="4" y="1687"/>
                    <a:pt x="4" y="1698"/>
                    <a:pt x="4" y="1707"/>
                  </a:cubicBezTo>
                  <a:cubicBezTo>
                    <a:pt x="0" y="2066"/>
                    <a:pt x="185" y="2448"/>
                    <a:pt x="517" y="2587"/>
                  </a:cubicBezTo>
                  <a:cubicBezTo>
                    <a:pt x="628" y="2632"/>
                    <a:pt x="745" y="2650"/>
                    <a:pt x="864" y="2650"/>
                  </a:cubicBezTo>
                  <a:cubicBezTo>
                    <a:pt x="969" y="2650"/>
                    <a:pt x="1074" y="2636"/>
                    <a:pt x="1176" y="2616"/>
                  </a:cubicBezTo>
                  <a:cubicBezTo>
                    <a:pt x="1742" y="2508"/>
                    <a:pt x="2269" y="2195"/>
                    <a:pt x="2638" y="1750"/>
                  </a:cubicBezTo>
                  <a:cubicBezTo>
                    <a:pt x="2872" y="1470"/>
                    <a:pt x="3050" y="1108"/>
                    <a:pt x="2967" y="753"/>
                  </a:cubicBezTo>
                  <a:cubicBezTo>
                    <a:pt x="2868" y="327"/>
                    <a:pt x="2427" y="61"/>
                    <a:pt x="1996" y="11"/>
                  </a:cubicBezTo>
                  <a:cubicBezTo>
                    <a:pt x="1936" y="4"/>
                    <a:pt x="1876" y="1"/>
                    <a:pt x="181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5913900" y="2778325"/>
              <a:ext cx="26925" cy="25775"/>
            </a:xfrm>
            <a:custGeom>
              <a:avLst/>
              <a:gdLst/>
              <a:ahLst/>
              <a:cxnLst/>
              <a:rect l="l" t="t" r="r" b="b"/>
              <a:pathLst>
                <a:path w="1077" h="1031" extrusionOk="0">
                  <a:moveTo>
                    <a:pt x="501" y="1"/>
                  </a:moveTo>
                  <a:cubicBezTo>
                    <a:pt x="412" y="1"/>
                    <a:pt x="323" y="21"/>
                    <a:pt x="244" y="61"/>
                  </a:cubicBezTo>
                  <a:cubicBezTo>
                    <a:pt x="168" y="104"/>
                    <a:pt x="99" y="163"/>
                    <a:pt x="60" y="238"/>
                  </a:cubicBezTo>
                  <a:cubicBezTo>
                    <a:pt x="1" y="347"/>
                    <a:pt x="4" y="483"/>
                    <a:pt x="47" y="598"/>
                  </a:cubicBezTo>
                  <a:cubicBezTo>
                    <a:pt x="92" y="713"/>
                    <a:pt x="175" y="808"/>
                    <a:pt x="273" y="884"/>
                  </a:cubicBezTo>
                  <a:cubicBezTo>
                    <a:pt x="380" y="968"/>
                    <a:pt x="514" y="1030"/>
                    <a:pt x="647" y="1030"/>
                  </a:cubicBezTo>
                  <a:cubicBezTo>
                    <a:pt x="687" y="1030"/>
                    <a:pt x="726" y="1025"/>
                    <a:pt x="764" y="1013"/>
                  </a:cubicBezTo>
                  <a:cubicBezTo>
                    <a:pt x="890" y="969"/>
                    <a:pt x="985" y="861"/>
                    <a:pt x="1024" y="736"/>
                  </a:cubicBezTo>
                  <a:cubicBezTo>
                    <a:pt x="1077" y="574"/>
                    <a:pt x="1048" y="400"/>
                    <a:pt x="962" y="262"/>
                  </a:cubicBezTo>
                  <a:cubicBezTo>
                    <a:pt x="896" y="156"/>
                    <a:pt x="797" y="71"/>
                    <a:pt x="676" y="28"/>
                  </a:cubicBezTo>
                  <a:cubicBezTo>
                    <a:pt x="619" y="10"/>
                    <a:pt x="560" y="1"/>
                    <a:pt x="50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5833075" y="2618625"/>
              <a:ext cx="15400" cy="14750"/>
            </a:xfrm>
            <a:custGeom>
              <a:avLst/>
              <a:gdLst/>
              <a:ahLst/>
              <a:cxnLst/>
              <a:rect l="l" t="t" r="r" b="b"/>
              <a:pathLst>
                <a:path w="616" h="590" extrusionOk="0">
                  <a:moveTo>
                    <a:pt x="282" y="0"/>
                  </a:moveTo>
                  <a:cubicBezTo>
                    <a:pt x="233" y="0"/>
                    <a:pt x="183" y="12"/>
                    <a:pt x="138" y="35"/>
                  </a:cubicBezTo>
                  <a:cubicBezTo>
                    <a:pt x="96" y="58"/>
                    <a:pt x="56" y="94"/>
                    <a:pt x="33" y="137"/>
                  </a:cubicBezTo>
                  <a:cubicBezTo>
                    <a:pt x="0" y="200"/>
                    <a:pt x="0" y="275"/>
                    <a:pt x="26" y="341"/>
                  </a:cubicBezTo>
                  <a:cubicBezTo>
                    <a:pt x="53" y="407"/>
                    <a:pt x="99" y="463"/>
                    <a:pt x="155" y="506"/>
                  </a:cubicBezTo>
                  <a:cubicBezTo>
                    <a:pt x="215" y="554"/>
                    <a:pt x="290" y="590"/>
                    <a:pt x="365" y="590"/>
                  </a:cubicBezTo>
                  <a:cubicBezTo>
                    <a:pt x="388" y="590"/>
                    <a:pt x="412" y="586"/>
                    <a:pt x="435" y="578"/>
                  </a:cubicBezTo>
                  <a:cubicBezTo>
                    <a:pt x="507" y="555"/>
                    <a:pt x="563" y="493"/>
                    <a:pt x="586" y="420"/>
                  </a:cubicBezTo>
                  <a:cubicBezTo>
                    <a:pt x="616" y="328"/>
                    <a:pt x="599" y="230"/>
                    <a:pt x="550" y="151"/>
                  </a:cubicBezTo>
                  <a:cubicBezTo>
                    <a:pt x="511" y="91"/>
                    <a:pt x="454" y="41"/>
                    <a:pt x="385" y="19"/>
                  </a:cubicBezTo>
                  <a:cubicBezTo>
                    <a:pt x="352" y="6"/>
                    <a:pt x="317" y="0"/>
                    <a:pt x="282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5844500" y="2725150"/>
              <a:ext cx="35850" cy="24875"/>
            </a:xfrm>
            <a:custGeom>
              <a:avLst/>
              <a:gdLst/>
              <a:ahLst/>
              <a:cxnLst/>
              <a:rect l="l" t="t" r="r" b="b"/>
              <a:pathLst>
                <a:path w="1434" h="995" extrusionOk="0">
                  <a:moveTo>
                    <a:pt x="614" y="0"/>
                  </a:moveTo>
                  <a:cubicBezTo>
                    <a:pt x="521" y="0"/>
                    <a:pt x="428" y="10"/>
                    <a:pt x="359" y="15"/>
                  </a:cubicBezTo>
                  <a:cubicBezTo>
                    <a:pt x="231" y="22"/>
                    <a:pt x="152" y="94"/>
                    <a:pt x="106" y="206"/>
                  </a:cubicBezTo>
                  <a:cubicBezTo>
                    <a:pt x="1" y="456"/>
                    <a:pt x="133" y="753"/>
                    <a:pt x="353" y="897"/>
                  </a:cubicBezTo>
                  <a:cubicBezTo>
                    <a:pt x="462" y="968"/>
                    <a:pt x="580" y="994"/>
                    <a:pt x="700" y="994"/>
                  </a:cubicBezTo>
                  <a:cubicBezTo>
                    <a:pt x="880" y="994"/>
                    <a:pt x="1067" y="936"/>
                    <a:pt x="1239" y="884"/>
                  </a:cubicBezTo>
                  <a:cubicBezTo>
                    <a:pt x="1434" y="825"/>
                    <a:pt x="1367" y="561"/>
                    <a:pt x="1185" y="561"/>
                  </a:cubicBezTo>
                  <a:cubicBezTo>
                    <a:pt x="1173" y="561"/>
                    <a:pt x="1162" y="562"/>
                    <a:pt x="1150" y="565"/>
                  </a:cubicBezTo>
                  <a:cubicBezTo>
                    <a:pt x="1077" y="578"/>
                    <a:pt x="1000" y="591"/>
                    <a:pt x="924" y="591"/>
                  </a:cubicBezTo>
                  <a:cubicBezTo>
                    <a:pt x="846" y="591"/>
                    <a:pt x="769" y="577"/>
                    <a:pt x="698" y="535"/>
                  </a:cubicBezTo>
                  <a:cubicBezTo>
                    <a:pt x="695" y="535"/>
                    <a:pt x="692" y="532"/>
                    <a:pt x="689" y="528"/>
                  </a:cubicBezTo>
                  <a:cubicBezTo>
                    <a:pt x="758" y="519"/>
                    <a:pt x="824" y="505"/>
                    <a:pt x="886" y="466"/>
                  </a:cubicBezTo>
                  <a:cubicBezTo>
                    <a:pt x="959" y="426"/>
                    <a:pt x="1008" y="344"/>
                    <a:pt x="1005" y="262"/>
                  </a:cubicBezTo>
                  <a:cubicBezTo>
                    <a:pt x="1001" y="42"/>
                    <a:pt x="806" y="0"/>
                    <a:pt x="61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5962100" y="2689825"/>
              <a:ext cx="17350" cy="17050"/>
            </a:xfrm>
            <a:custGeom>
              <a:avLst/>
              <a:gdLst/>
              <a:ahLst/>
              <a:cxnLst/>
              <a:rect l="l" t="t" r="r" b="b"/>
              <a:pathLst>
                <a:path w="694" h="682" extrusionOk="0">
                  <a:moveTo>
                    <a:pt x="386" y="1"/>
                  </a:moveTo>
                  <a:cubicBezTo>
                    <a:pt x="377" y="1"/>
                    <a:pt x="367" y="1"/>
                    <a:pt x="357" y="2"/>
                  </a:cubicBezTo>
                  <a:cubicBezTo>
                    <a:pt x="350" y="4"/>
                    <a:pt x="272" y="22"/>
                    <a:pt x="272" y="22"/>
                  </a:cubicBezTo>
                  <a:cubicBezTo>
                    <a:pt x="272" y="22"/>
                    <a:pt x="275" y="22"/>
                    <a:pt x="283" y="20"/>
                  </a:cubicBezTo>
                  <a:lnTo>
                    <a:pt x="283" y="20"/>
                  </a:lnTo>
                  <a:cubicBezTo>
                    <a:pt x="178" y="45"/>
                    <a:pt x="128" y="162"/>
                    <a:pt x="147" y="262"/>
                  </a:cubicBezTo>
                  <a:cubicBezTo>
                    <a:pt x="143" y="262"/>
                    <a:pt x="143" y="262"/>
                    <a:pt x="140" y="266"/>
                  </a:cubicBezTo>
                  <a:cubicBezTo>
                    <a:pt x="1" y="395"/>
                    <a:pt x="90" y="682"/>
                    <a:pt x="289" y="682"/>
                  </a:cubicBezTo>
                  <a:cubicBezTo>
                    <a:pt x="296" y="682"/>
                    <a:pt x="304" y="682"/>
                    <a:pt x="311" y="681"/>
                  </a:cubicBezTo>
                  <a:cubicBezTo>
                    <a:pt x="562" y="654"/>
                    <a:pt x="693" y="430"/>
                    <a:pt x="647" y="190"/>
                  </a:cubicBezTo>
                  <a:cubicBezTo>
                    <a:pt x="631" y="104"/>
                    <a:pt x="552" y="35"/>
                    <a:pt x="469" y="12"/>
                  </a:cubicBezTo>
                  <a:cubicBezTo>
                    <a:pt x="442" y="4"/>
                    <a:pt x="415" y="1"/>
                    <a:pt x="38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5789525" y="2627625"/>
              <a:ext cx="20700" cy="18425"/>
            </a:xfrm>
            <a:custGeom>
              <a:avLst/>
              <a:gdLst/>
              <a:ahLst/>
              <a:cxnLst/>
              <a:rect l="l" t="t" r="r" b="b"/>
              <a:pathLst>
                <a:path w="828" h="737" extrusionOk="0">
                  <a:moveTo>
                    <a:pt x="407" y="1"/>
                  </a:moveTo>
                  <a:cubicBezTo>
                    <a:pt x="224" y="1"/>
                    <a:pt x="44" y="48"/>
                    <a:pt x="20" y="274"/>
                  </a:cubicBezTo>
                  <a:cubicBezTo>
                    <a:pt x="0" y="438"/>
                    <a:pt x="118" y="591"/>
                    <a:pt x="279" y="591"/>
                  </a:cubicBezTo>
                  <a:cubicBezTo>
                    <a:pt x="303" y="591"/>
                    <a:pt x="328" y="588"/>
                    <a:pt x="353" y="581"/>
                  </a:cubicBezTo>
                  <a:cubicBezTo>
                    <a:pt x="353" y="581"/>
                    <a:pt x="356" y="581"/>
                    <a:pt x="359" y="577"/>
                  </a:cubicBezTo>
                  <a:cubicBezTo>
                    <a:pt x="379" y="620"/>
                    <a:pt x="405" y="656"/>
                    <a:pt x="445" y="689"/>
                  </a:cubicBezTo>
                  <a:cubicBezTo>
                    <a:pt x="481" y="719"/>
                    <a:pt x="527" y="736"/>
                    <a:pt x="572" y="736"/>
                  </a:cubicBezTo>
                  <a:cubicBezTo>
                    <a:pt x="612" y="736"/>
                    <a:pt x="652" y="722"/>
                    <a:pt x="685" y="689"/>
                  </a:cubicBezTo>
                  <a:cubicBezTo>
                    <a:pt x="827" y="541"/>
                    <a:pt x="797" y="347"/>
                    <a:pt x="751" y="162"/>
                  </a:cubicBezTo>
                  <a:cubicBezTo>
                    <a:pt x="724" y="67"/>
                    <a:pt x="639" y="17"/>
                    <a:pt x="543" y="8"/>
                  </a:cubicBezTo>
                  <a:cubicBezTo>
                    <a:pt x="499" y="4"/>
                    <a:pt x="453" y="1"/>
                    <a:pt x="407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5873075" y="2564675"/>
              <a:ext cx="43975" cy="31175"/>
            </a:xfrm>
            <a:custGeom>
              <a:avLst/>
              <a:gdLst/>
              <a:ahLst/>
              <a:cxnLst/>
              <a:rect l="l" t="t" r="r" b="b"/>
              <a:pathLst>
                <a:path w="1759" h="1247" extrusionOk="0">
                  <a:moveTo>
                    <a:pt x="633" y="0"/>
                  </a:moveTo>
                  <a:cubicBezTo>
                    <a:pt x="629" y="0"/>
                    <a:pt x="624" y="0"/>
                    <a:pt x="619" y="0"/>
                  </a:cubicBezTo>
                  <a:cubicBezTo>
                    <a:pt x="83" y="10"/>
                    <a:pt x="0" y="701"/>
                    <a:pt x="165" y="1093"/>
                  </a:cubicBezTo>
                  <a:cubicBezTo>
                    <a:pt x="192" y="1156"/>
                    <a:pt x="231" y="1222"/>
                    <a:pt x="293" y="1242"/>
                  </a:cubicBezTo>
                  <a:cubicBezTo>
                    <a:pt x="306" y="1245"/>
                    <a:pt x="318" y="1247"/>
                    <a:pt x="330" y="1247"/>
                  </a:cubicBezTo>
                  <a:cubicBezTo>
                    <a:pt x="423" y="1247"/>
                    <a:pt x="501" y="1151"/>
                    <a:pt x="534" y="1057"/>
                  </a:cubicBezTo>
                  <a:cubicBezTo>
                    <a:pt x="540" y="1034"/>
                    <a:pt x="550" y="1008"/>
                    <a:pt x="570" y="991"/>
                  </a:cubicBezTo>
                  <a:cubicBezTo>
                    <a:pt x="581" y="983"/>
                    <a:pt x="594" y="981"/>
                    <a:pt x="608" y="981"/>
                  </a:cubicBezTo>
                  <a:cubicBezTo>
                    <a:pt x="623" y="981"/>
                    <a:pt x="640" y="984"/>
                    <a:pt x="655" y="988"/>
                  </a:cubicBezTo>
                  <a:cubicBezTo>
                    <a:pt x="807" y="1015"/>
                    <a:pt x="962" y="1037"/>
                    <a:pt x="1116" y="1037"/>
                  </a:cubicBezTo>
                  <a:cubicBezTo>
                    <a:pt x="1257" y="1037"/>
                    <a:pt x="1397" y="1019"/>
                    <a:pt x="1531" y="968"/>
                  </a:cubicBezTo>
                  <a:cubicBezTo>
                    <a:pt x="1640" y="929"/>
                    <a:pt x="1759" y="840"/>
                    <a:pt x="1748" y="721"/>
                  </a:cubicBezTo>
                  <a:cubicBezTo>
                    <a:pt x="1742" y="659"/>
                    <a:pt x="1702" y="610"/>
                    <a:pt x="1660" y="563"/>
                  </a:cubicBezTo>
                  <a:cubicBezTo>
                    <a:pt x="1653" y="557"/>
                    <a:pt x="1646" y="546"/>
                    <a:pt x="1637" y="540"/>
                  </a:cubicBezTo>
                  <a:cubicBezTo>
                    <a:pt x="1469" y="356"/>
                    <a:pt x="1262" y="204"/>
                    <a:pt x="1031" y="102"/>
                  </a:cubicBezTo>
                  <a:cubicBezTo>
                    <a:pt x="907" y="45"/>
                    <a:pt x="773" y="0"/>
                    <a:pt x="63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5922600" y="2571600"/>
              <a:ext cx="14300" cy="14850"/>
            </a:xfrm>
            <a:custGeom>
              <a:avLst/>
              <a:gdLst/>
              <a:ahLst/>
              <a:cxnLst/>
              <a:rect l="l" t="t" r="r" b="b"/>
              <a:pathLst>
                <a:path w="572" h="594" extrusionOk="0">
                  <a:moveTo>
                    <a:pt x="304" y="0"/>
                  </a:moveTo>
                  <a:cubicBezTo>
                    <a:pt x="150" y="0"/>
                    <a:pt x="0" y="148"/>
                    <a:pt x="107" y="325"/>
                  </a:cubicBezTo>
                  <a:cubicBezTo>
                    <a:pt x="166" y="421"/>
                    <a:pt x="241" y="491"/>
                    <a:pt x="328" y="559"/>
                  </a:cubicBezTo>
                  <a:cubicBezTo>
                    <a:pt x="357" y="583"/>
                    <a:pt x="394" y="594"/>
                    <a:pt x="431" y="594"/>
                  </a:cubicBezTo>
                  <a:cubicBezTo>
                    <a:pt x="503" y="594"/>
                    <a:pt x="572" y="549"/>
                    <a:pt x="568" y="461"/>
                  </a:cubicBezTo>
                  <a:cubicBezTo>
                    <a:pt x="565" y="355"/>
                    <a:pt x="558" y="250"/>
                    <a:pt x="518" y="151"/>
                  </a:cubicBezTo>
                  <a:cubicBezTo>
                    <a:pt x="473" y="44"/>
                    <a:pt x="388" y="0"/>
                    <a:pt x="30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5955175" y="2604225"/>
              <a:ext cx="35475" cy="31250"/>
            </a:xfrm>
            <a:custGeom>
              <a:avLst/>
              <a:gdLst/>
              <a:ahLst/>
              <a:cxnLst/>
              <a:rect l="l" t="t" r="r" b="b"/>
              <a:pathLst>
                <a:path w="1419" h="1250" extrusionOk="0">
                  <a:moveTo>
                    <a:pt x="250" y="0"/>
                  </a:moveTo>
                  <a:cubicBezTo>
                    <a:pt x="124" y="0"/>
                    <a:pt x="0" y="102"/>
                    <a:pt x="9" y="236"/>
                  </a:cubicBezTo>
                  <a:cubicBezTo>
                    <a:pt x="22" y="509"/>
                    <a:pt x="137" y="776"/>
                    <a:pt x="325" y="970"/>
                  </a:cubicBezTo>
                  <a:cubicBezTo>
                    <a:pt x="335" y="993"/>
                    <a:pt x="348" y="1016"/>
                    <a:pt x="368" y="1036"/>
                  </a:cubicBezTo>
                  <a:cubicBezTo>
                    <a:pt x="496" y="1164"/>
                    <a:pt x="651" y="1230"/>
                    <a:pt x="809" y="1240"/>
                  </a:cubicBezTo>
                  <a:cubicBezTo>
                    <a:pt x="819" y="1243"/>
                    <a:pt x="829" y="1247"/>
                    <a:pt x="839" y="1247"/>
                  </a:cubicBezTo>
                  <a:cubicBezTo>
                    <a:pt x="847" y="1248"/>
                    <a:pt x="855" y="1249"/>
                    <a:pt x="862" y="1249"/>
                  </a:cubicBezTo>
                  <a:cubicBezTo>
                    <a:pt x="882" y="1249"/>
                    <a:pt x="901" y="1244"/>
                    <a:pt x="918" y="1236"/>
                  </a:cubicBezTo>
                  <a:cubicBezTo>
                    <a:pt x="1059" y="1224"/>
                    <a:pt x="1201" y="1171"/>
                    <a:pt x="1323" y="1075"/>
                  </a:cubicBezTo>
                  <a:cubicBezTo>
                    <a:pt x="1405" y="1013"/>
                    <a:pt x="1418" y="855"/>
                    <a:pt x="1362" y="772"/>
                  </a:cubicBezTo>
                  <a:cubicBezTo>
                    <a:pt x="1108" y="400"/>
                    <a:pt x="746" y="127"/>
                    <a:pt x="309" y="8"/>
                  </a:cubicBezTo>
                  <a:cubicBezTo>
                    <a:pt x="289" y="3"/>
                    <a:pt x="269" y="0"/>
                    <a:pt x="25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5865650" y="2677875"/>
              <a:ext cx="59725" cy="36825"/>
            </a:xfrm>
            <a:custGeom>
              <a:avLst/>
              <a:gdLst/>
              <a:ahLst/>
              <a:cxnLst/>
              <a:rect l="l" t="t" r="r" b="b"/>
              <a:pathLst>
                <a:path w="2389" h="1473" extrusionOk="0">
                  <a:moveTo>
                    <a:pt x="754" y="0"/>
                  </a:moveTo>
                  <a:cubicBezTo>
                    <a:pt x="730" y="0"/>
                    <a:pt x="706" y="1"/>
                    <a:pt x="682" y="3"/>
                  </a:cubicBezTo>
                  <a:cubicBezTo>
                    <a:pt x="340" y="29"/>
                    <a:pt x="1" y="309"/>
                    <a:pt x="120" y="681"/>
                  </a:cubicBezTo>
                  <a:cubicBezTo>
                    <a:pt x="172" y="836"/>
                    <a:pt x="284" y="961"/>
                    <a:pt x="410" y="1066"/>
                  </a:cubicBezTo>
                  <a:cubicBezTo>
                    <a:pt x="727" y="1331"/>
                    <a:pt x="1140" y="1473"/>
                    <a:pt x="1552" y="1473"/>
                  </a:cubicBezTo>
                  <a:cubicBezTo>
                    <a:pt x="1734" y="1473"/>
                    <a:pt x="1915" y="1445"/>
                    <a:pt x="2089" y="1389"/>
                  </a:cubicBezTo>
                  <a:cubicBezTo>
                    <a:pt x="2174" y="1359"/>
                    <a:pt x="2263" y="1320"/>
                    <a:pt x="2312" y="1244"/>
                  </a:cubicBezTo>
                  <a:cubicBezTo>
                    <a:pt x="2388" y="1132"/>
                    <a:pt x="2349" y="977"/>
                    <a:pt x="2282" y="858"/>
                  </a:cubicBezTo>
                  <a:cubicBezTo>
                    <a:pt x="2115" y="536"/>
                    <a:pt x="1805" y="316"/>
                    <a:pt x="1463" y="171"/>
                  </a:cubicBezTo>
                  <a:cubicBezTo>
                    <a:pt x="1381" y="135"/>
                    <a:pt x="1291" y="105"/>
                    <a:pt x="1206" y="79"/>
                  </a:cubicBezTo>
                  <a:cubicBezTo>
                    <a:pt x="1060" y="35"/>
                    <a:pt x="907" y="0"/>
                    <a:pt x="75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5898500" y="2737825"/>
              <a:ext cx="36250" cy="31150"/>
            </a:xfrm>
            <a:custGeom>
              <a:avLst/>
              <a:gdLst/>
              <a:ahLst/>
              <a:cxnLst/>
              <a:rect l="l" t="t" r="r" b="b"/>
              <a:pathLst>
                <a:path w="1450" h="1246" extrusionOk="0">
                  <a:moveTo>
                    <a:pt x="625" y="1"/>
                  </a:moveTo>
                  <a:cubicBezTo>
                    <a:pt x="294" y="1"/>
                    <a:pt x="0" y="297"/>
                    <a:pt x="86" y="644"/>
                  </a:cubicBezTo>
                  <a:cubicBezTo>
                    <a:pt x="126" y="802"/>
                    <a:pt x="228" y="934"/>
                    <a:pt x="356" y="1033"/>
                  </a:cubicBezTo>
                  <a:cubicBezTo>
                    <a:pt x="531" y="1171"/>
                    <a:pt x="754" y="1246"/>
                    <a:pt x="977" y="1246"/>
                  </a:cubicBezTo>
                  <a:cubicBezTo>
                    <a:pt x="1052" y="1246"/>
                    <a:pt x="1126" y="1237"/>
                    <a:pt x="1199" y="1220"/>
                  </a:cubicBezTo>
                  <a:cubicBezTo>
                    <a:pt x="1301" y="1197"/>
                    <a:pt x="1410" y="1144"/>
                    <a:pt x="1436" y="1045"/>
                  </a:cubicBezTo>
                  <a:cubicBezTo>
                    <a:pt x="1450" y="999"/>
                    <a:pt x="1442" y="947"/>
                    <a:pt x="1433" y="898"/>
                  </a:cubicBezTo>
                  <a:cubicBezTo>
                    <a:pt x="1433" y="894"/>
                    <a:pt x="1430" y="887"/>
                    <a:pt x="1430" y="884"/>
                  </a:cubicBezTo>
                  <a:cubicBezTo>
                    <a:pt x="1390" y="693"/>
                    <a:pt x="1324" y="506"/>
                    <a:pt x="1213" y="344"/>
                  </a:cubicBezTo>
                  <a:cubicBezTo>
                    <a:pt x="1100" y="179"/>
                    <a:pt x="929" y="48"/>
                    <a:pt x="735" y="12"/>
                  </a:cubicBezTo>
                  <a:cubicBezTo>
                    <a:pt x="698" y="4"/>
                    <a:pt x="661" y="1"/>
                    <a:pt x="625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5754850" y="2677550"/>
              <a:ext cx="33700" cy="27425"/>
            </a:xfrm>
            <a:custGeom>
              <a:avLst/>
              <a:gdLst/>
              <a:ahLst/>
              <a:cxnLst/>
              <a:rect l="l" t="t" r="r" b="b"/>
              <a:pathLst>
                <a:path w="1348" h="1097" extrusionOk="0">
                  <a:moveTo>
                    <a:pt x="616" y="341"/>
                  </a:moveTo>
                  <a:cubicBezTo>
                    <a:pt x="745" y="341"/>
                    <a:pt x="957" y="462"/>
                    <a:pt x="880" y="602"/>
                  </a:cubicBezTo>
                  <a:cubicBezTo>
                    <a:pt x="858" y="640"/>
                    <a:pt x="813" y="654"/>
                    <a:pt x="768" y="654"/>
                  </a:cubicBezTo>
                  <a:cubicBezTo>
                    <a:pt x="731" y="654"/>
                    <a:pt x="694" y="645"/>
                    <a:pt x="669" y="631"/>
                  </a:cubicBezTo>
                  <a:cubicBezTo>
                    <a:pt x="586" y="590"/>
                    <a:pt x="526" y="532"/>
                    <a:pt x="455" y="532"/>
                  </a:cubicBezTo>
                  <a:cubicBezTo>
                    <a:pt x="419" y="532"/>
                    <a:pt x="380" y="547"/>
                    <a:pt x="333" y="585"/>
                  </a:cubicBezTo>
                  <a:cubicBezTo>
                    <a:pt x="318" y="599"/>
                    <a:pt x="314" y="622"/>
                    <a:pt x="304" y="638"/>
                  </a:cubicBezTo>
                  <a:cubicBezTo>
                    <a:pt x="347" y="506"/>
                    <a:pt x="436" y="378"/>
                    <a:pt x="577" y="345"/>
                  </a:cubicBezTo>
                  <a:cubicBezTo>
                    <a:pt x="589" y="342"/>
                    <a:pt x="602" y="341"/>
                    <a:pt x="616" y="341"/>
                  </a:cubicBezTo>
                  <a:close/>
                  <a:moveTo>
                    <a:pt x="660" y="0"/>
                  </a:moveTo>
                  <a:cubicBezTo>
                    <a:pt x="604" y="0"/>
                    <a:pt x="547" y="8"/>
                    <a:pt x="491" y="26"/>
                  </a:cubicBezTo>
                  <a:cubicBezTo>
                    <a:pt x="192" y="118"/>
                    <a:pt x="21" y="414"/>
                    <a:pt x="5" y="710"/>
                  </a:cubicBezTo>
                  <a:cubicBezTo>
                    <a:pt x="1" y="795"/>
                    <a:pt x="79" y="845"/>
                    <a:pt x="153" y="845"/>
                  </a:cubicBezTo>
                  <a:cubicBezTo>
                    <a:pt x="211" y="845"/>
                    <a:pt x="266" y="815"/>
                    <a:pt x="278" y="747"/>
                  </a:cubicBezTo>
                  <a:cubicBezTo>
                    <a:pt x="278" y="737"/>
                    <a:pt x="281" y="727"/>
                    <a:pt x="284" y="713"/>
                  </a:cubicBezTo>
                  <a:lnTo>
                    <a:pt x="284" y="713"/>
                  </a:lnTo>
                  <a:cubicBezTo>
                    <a:pt x="284" y="733"/>
                    <a:pt x="281" y="757"/>
                    <a:pt x="284" y="773"/>
                  </a:cubicBezTo>
                  <a:cubicBezTo>
                    <a:pt x="325" y="993"/>
                    <a:pt x="535" y="1097"/>
                    <a:pt x="740" y="1097"/>
                  </a:cubicBezTo>
                  <a:cubicBezTo>
                    <a:pt x="802" y="1097"/>
                    <a:pt x="863" y="1087"/>
                    <a:pt x="920" y="1069"/>
                  </a:cubicBezTo>
                  <a:cubicBezTo>
                    <a:pt x="1213" y="974"/>
                    <a:pt x="1348" y="661"/>
                    <a:pt x="1226" y="378"/>
                  </a:cubicBezTo>
                  <a:cubicBezTo>
                    <a:pt x="1130" y="151"/>
                    <a:pt x="900" y="0"/>
                    <a:pt x="66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5794225" y="2774000"/>
              <a:ext cx="17200" cy="14725"/>
            </a:xfrm>
            <a:custGeom>
              <a:avLst/>
              <a:gdLst/>
              <a:ahLst/>
              <a:cxnLst/>
              <a:rect l="l" t="t" r="r" b="b"/>
              <a:pathLst>
                <a:path w="688" h="589" extrusionOk="0">
                  <a:moveTo>
                    <a:pt x="366" y="1"/>
                  </a:moveTo>
                  <a:cubicBezTo>
                    <a:pt x="289" y="1"/>
                    <a:pt x="213" y="26"/>
                    <a:pt x="158" y="80"/>
                  </a:cubicBezTo>
                  <a:cubicBezTo>
                    <a:pt x="0" y="237"/>
                    <a:pt x="93" y="588"/>
                    <a:pt x="336" y="588"/>
                  </a:cubicBezTo>
                  <a:cubicBezTo>
                    <a:pt x="347" y="588"/>
                    <a:pt x="358" y="587"/>
                    <a:pt x="369" y="586"/>
                  </a:cubicBezTo>
                  <a:cubicBezTo>
                    <a:pt x="411" y="580"/>
                    <a:pt x="451" y="573"/>
                    <a:pt x="494" y="569"/>
                  </a:cubicBezTo>
                  <a:cubicBezTo>
                    <a:pt x="586" y="557"/>
                    <a:pt x="639" y="507"/>
                    <a:pt x="649" y="411"/>
                  </a:cubicBezTo>
                  <a:cubicBezTo>
                    <a:pt x="655" y="372"/>
                    <a:pt x="662" y="329"/>
                    <a:pt x="665" y="290"/>
                  </a:cubicBezTo>
                  <a:cubicBezTo>
                    <a:pt x="687" y="108"/>
                    <a:pt x="526" y="1"/>
                    <a:pt x="36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5772725" y="2744575"/>
              <a:ext cx="17775" cy="17025"/>
            </a:xfrm>
            <a:custGeom>
              <a:avLst/>
              <a:gdLst/>
              <a:ahLst/>
              <a:cxnLst/>
              <a:rect l="l" t="t" r="r" b="b"/>
              <a:pathLst>
                <a:path w="711" h="681" extrusionOk="0">
                  <a:moveTo>
                    <a:pt x="385" y="1"/>
                  </a:moveTo>
                  <a:cubicBezTo>
                    <a:pt x="375" y="1"/>
                    <a:pt x="364" y="4"/>
                    <a:pt x="353" y="12"/>
                  </a:cubicBezTo>
                  <a:cubicBezTo>
                    <a:pt x="310" y="44"/>
                    <a:pt x="264" y="67"/>
                    <a:pt x="221" y="100"/>
                  </a:cubicBezTo>
                  <a:cubicBezTo>
                    <a:pt x="205" y="116"/>
                    <a:pt x="151" y="183"/>
                    <a:pt x="155" y="183"/>
                  </a:cubicBezTo>
                  <a:cubicBezTo>
                    <a:pt x="155" y="183"/>
                    <a:pt x="155" y="183"/>
                    <a:pt x="155" y="183"/>
                  </a:cubicBezTo>
                  <a:lnTo>
                    <a:pt x="155" y="183"/>
                  </a:lnTo>
                  <a:cubicBezTo>
                    <a:pt x="49" y="240"/>
                    <a:pt x="1" y="403"/>
                    <a:pt x="70" y="502"/>
                  </a:cubicBezTo>
                  <a:cubicBezTo>
                    <a:pt x="152" y="618"/>
                    <a:pt x="280" y="680"/>
                    <a:pt x="398" y="680"/>
                  </a:cubicBezTo>
                  <a:cubicBezTo>
                    <a:pt x="539" y="680"/>
                    <a:pt x="667" y="593"/>
                    <a:pt x="692" y="403"/>
                  </a:cubicBezTo>
                  <a:cubicBezTo>
                    <a:pt x="710" y="270"/>
                    <a:pt x="588" y="200"/>
                    <a:pt x="472" y="200"/>
                  </a:cubicBezTo>
                  <a:cubicBezTo>
                    <a:pt x="460" y="200"/>
                    <a:pt x="447" y="201"/>
                    <a:pt x="435" y="202"/>
                  </a:cubicBezTo>
                  <a:cubicBezTo>
                    <a:pt x="439" y="201"/>
                    <a:pt x="438" y="200"/>
                    <a:pt x="434" y="200"/>
                  </a:cubicBezTo>
                  <a:cubicBezTo>
                    <a:pt x="430" y="200"/>
                    <a:pt x="422" y="201"/>
                    <a:pt x="412" y="202"/>
                  </a:cubicBezTo>
                  <a:cubicBezTo>
                    <a:pt x="416" y="170"/>
                    <a:pt x="422" y="134"/>
                    <a:pt x="442" y="100"/>
                  </a:cubicBezTo>
                  <a:cubicBezTo>
                    <a:pt x="460" y="58"/>
                    <a:pt x="427" y="1"/>
                    <a:pt x="385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5881200" y="2828400"/>
              <a:ext cx="26950" cy="20725"/>
            </a:xfrm>
            <a:custGeom>
              <a:avLst/>
              <a:gdLst/>
              <a:ahLst/>
              <a:cxnLst/>
              <a:rect l="l" t="t" r="r" b="b"/>
              <a:pathLst>
                <a:path w="1078" h="829" extrusionOk="0">
                  <a:moveTo>
                    <a:pt x="547" y="1"/>
                  </a:moveTo>
                  <a:cubicBezTo>
                    <a:pt x="462" y="1"/>
                    <a:pt x="375" y="23"/>
                    <a:pt x="294" y="73"/>
                  </a:cubicBezTo>
                  <a:cubicBezTo>
                    <a:pt x="44" y="228"/>
                    <a:pt x="1" y="531"/>
                    <a:pt x="146" y="768"/>
                  </a:cubicBezTo>
                  <a:cubicBezTo>
                    <a:pt x="171" y="810"/>
                    <a:pt x="211" y="828"/>
                    <a:pt x="251" y="828"/>
                  </a:cubicBezTo>
                  <a:cubicBezTo>
                    <a:pt x="328" y="828"/>
                    <a:pt x="406" y="762"/>
                    <a:pt x="380" y="669"/>
                  </a:cubicBezTo>
                  <a:cubicBezTo>
                    <a:pt x="376" y="662"/>
                    <a:pt x="376" y="656"/>
                    <a:pt x="376" y="650"/>
                  </a:cubicBezTo>
                  <a:lnTo>
                    <a:pt x="376" y="650"/>
                  </a:lnTo>
                  <a:cubicBezTo>
                    <a:pt x="435" y="676"/>
                    <a:pt x="497" y="687"/>
                    <a:pt x="559" y="687"/>
                  </a:cubicBezTo>
                  <a:cubicBezTo>
                    <a:pt x="717" y="687"/>
                    <a:pt x="879" y="614"/>
                    <a:pt x="999" y="507"/>
                  </a:cubicBezTo>
                  <a:cubicBezTo>
                    <a:pt x="1058" y="452"/>
                    <a:pt x="1078" y="330"/>
                    <a:pt x="1028" y="264"/>
                  </a:cubicBezTo>
                  <a:cubicBezTo>
                    <a:pt x="916" y="106"/>
                    <a:pt x="733" y="1"/>
                    <a:pt x="547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5940975" y="2854775"/>
              <a:ext cx="11775" cy="10000"/>
            </a:xfrm>
            <a:custGeom>
              <a:avLst/>
              <a:gdLst/>
              <a:ahLst/>
              <a:cxnLst/>
              <a:rect l="l" t="t" r="r" b="b"/>
              <a:pathLst>
                <a:path w="471" h="400" extrusionOk="0">
                  <a:moveTo>
                    <a:pt x="239" y="0"/>
                  </a:moveTo>
                  <a:cubicBezTo>
                    <a:pt x="206" y="0"/>
                    <a:pt x="172" y="7"/>
                    <a:pt x="139" y="22"/>
                  </a:cubicBezTo>
                  <a:cubicBezTo>
                    <a:pt x="103" y="36"/>
                    <a:pt x="79" y="62"/>
                    <a:pt x="64" y="95"/>
                  </a:cubicBezTo>
                  <a:cubicBezTo>
                    <a:pt x="1" y="241"/>
                    <a:pt x="89" y="400"/>
                    <a:pt x="243" y="400"/>
                  </a:cubicBezTo>
                  <a:cubicBezTo>
                    <a:pt x="259" y="400"/>
                    <a:pt x="276" y="398"/>
                    <a:pt x="293" y="394"/>
                  </a:cubicBezTo>
                  <a:lnTo>
                    <a:pt x="353" y="381"/>
                  </a:lnTo>
                  <a:cubicBezTo>
                    <a:pt x="386" y="375"/>
                    <a:pt x="419" y="341"/>
                    <a:pt x="425" y="309"/>
                  </a:cubicBezTo>
                  <a:lnTo>
                    <a:pt x="439" y="253"/>
                  </a:lnTo>
                  <a:cubicBezTo>
                    <a:pt x="470" y="103"/>
                    <a:pt x="365" y="0"/>
                    <a:pt x="23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5799725" y="2817725"/>
              <a:ext cx="30250" cy="27150"/>
            </a:xfrm>
            <a:custGeom>
              <a:avLst/>
              <a:gdLst/>
              <a:ahLst/>
              <a:cxnLst/>
              <a:rect l="l" t="t" r="r" b="b"/>
              <a:pathLst>
                <a:path w="1210" h="1086" extrusionOk="0">
                  <a:moveTo>
                    <a:pt x="561" y="0"/>
                  </a:moveTo>
                  <a:cubicBezTo>
                    <a:pt x="1" y="0"/>
                    <a:pt x="278" y="1085"/>
                    <a:pt x="691" y="1085"/>
                  </a:cubicBezTo>
                  <a:cubicBezTo>
                    <a:pt x="775" y="1085"/>
                    <a:pt x="864" y="1041"/>
                    <a:pt x="952" y="934"/>
                  </a:cubicBezTo>
                  <a:cubicBezTo>
                    <a:pt x="1209" y="632"/>
                    <a:pt x="1137" y="138"/>
                    <a:pt x="711" y="22"/>
                  </a:cubicBezTo>
                  <a:cubicBezTo>
                    <a:pt x="656" y="7"/>
                    <a:pt x="605" y="0"/>
                    <a:pt x="56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5841150" y="2850725"/>
              <a:ext cx="16875" cy="14125"/>
            </a:xfrm>
            <a:custGeom>
              <a:avLst/>
              <a:gdLst/>
              <a:ahLst/>
              <a:cxnLst/>
              <a:rect l="l" t="t" r="r" b="b"/>
              <a:pathLst>
                <a:path w="675" h="565" extrusionOk="0">
                  <a:moveTo>
                    <a:pt x="352" y="1"/>
                  </a:moveTo>
                  <a:cubicBezTo>
                    <a:pt x="169" y="1"/>
                    <a:pt x="0" y="174"/>
                    <a:pt x="13" y="369"/>
                  </a:cubicBezTo>
                  <a:cubicBezTo>
                    <a:pt x="16" y="444"/>
                    <a:pt x="59" y="497"/>
                    <a:pt x="128" y="523"/>
                  </a:cubicBezTo>
                  <a:cubicBezTo>
                    <a:pt x="131" y="527"/>
                    <a:pt x="135" y="530"/>
                    <a:pt x="135" y="533"/>
                  </a:cubicBezTo>
                  <a:cubicBezTo>
                    <a:pt x="153" y="555"/>
                    <a:pt x="175" y="565"/>
                    <a:pt x="197" y="565"/>
                  </a:cubicBezTo>
                  <a:cubicBezTo>
                    <a:pt x="252" y="565"/>
                    <a:pt x="306" y="509"/>
                    <a:pt x="299" y="451"/>
                  </a:cubicBezTo>
                  <a:cubicBezTo>
                    <a:pt x="331" y="413"/>
                    <a:pt x="363" y="365"/>
                    <a:pt x="374" y="365"/>
                  </a:cubicBezTo>
                  <a:cubicBezTo>
                    <a:pt x="374" y="365"/>
                    <a:pt x="375" y="365"/>
                    <a:pt x="375" y="365"/>
                  </a:cubicBezTo>
                  <a:cubicBezTo>
                    <a:pt x="385" y="366"/>
                    <a:pt x="395" y="367"/>
                    <a:pt x="404" y="367"/>
                  </a:cubicBezTo>
                  <a:cubicBezTo>
                    <a:pt x="572" y="367"/>
                    <a:pt x="675" y="155"/>
                    <a:pt x="507" y="46"/>
                  </a:cubicBezTo>
                  <a:cubicBezTo>
                    <a:pt x="457" y="15"/>
                    <a:pt x="404" y="1"/>
                    <a:pt x="352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5967775" y="2879700"/>
              <a:ext cx="17025" cy="13475"/>
            </a:xfrm>
            <a:custGeom>
              <a:avLst/>
              <a:gdLst/>
              <a:ahLst/>
              <a:cxnLst/>
              <a:rect l="l" t="t" r="r" b="b"/>
              <a:pathLst>
                <a:path w="681" h="539" extrusionOk="0">
                  <a:moveTo>
                    <a:pt x="491" y="0"/>
                  </a:moveTo>
                  <a:cubicBezTo>
                    <a:pt x="466" y="0"/>
                    <a:pt x="440" y="6"/>
                    <a:pt x="414" y="20"/>
                  </a:cubicBezTo>
                  <a:cubicBezTo>
                    <a:pt x="403" y="19"/>
                    <a:pt x="393" y="18"/>
                    <a:pt x="382" y="18"/>
                  </a:cubicBezTo>
                  <a:cubicBezTo>
                    <a:pt x="161" y="18"/>
                    <a:pt x="0" y="281"/>
                    <a:pt x="180" y="461"/>
                  </a:cubicBezTo>
                  <a:cubicBezTo>
                    <a:pt x="234" y="515"/>
                    <a:pt x="296" y="538"/>
                    <a:pt x="356" y="538"/>
                  </a:cubicBezTo>
                  <a:cubicBezTo>
                    <a:pt x="504" y="538"/>
                    <a:pt x="640" y="398"/>
                    <a:pt x="621" y="227"/>
                  </a:cubicBezTo>
                  <a:cubicBezTo>
                    <a:pt x="680" y="115"/>
                    <a:pt x="598" y="0"/>
                    <a:pt x="4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22" name="Google Shape;2422;p25"/>
          <p:cNvGrpSpPr/>
          <p:nvPr/>
        </p:nvGrpSpPr>
        <p:grpSpPr>
          <a:xfrm rot="4500040" flipH="1">
            <a:off x="139049" y="2676388"/>
            <a:ext cx="39674" cy="191444"/>
            <a:chOff x="2785650" y="3828250"/>
            <a:chExt cx="39675" cy="191450"/>
          </a:xfrm>
        </p:grpSpPr>
        <p:sp>
          <p:nvSpPr>
            <p:cNvPr id="2423" name="Google Shape;2423;p25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26" name="Google Shape;2426;p25"/>
          <p:cNvGrpSpPr/>
          <p:nvPr/>
        </p:nvGrpSpPr>
        <p:grpSpPr>
          <a:xfrm flipH="1">
            <a:off x="106231" y="85988"/>
            <a:ext cx="105325" cy="278500"/>
            <a:chOff x="2581525" y="3787700"/>
            <a:chExt cx="105325" cy="278500"/>
          </a:xfrm>
        </p:grpSpPr>
        <p:sp>
          <p:nvSpPr>
            <p:cNvPr id="2427" name="Google Shape;2427;p25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31" name="Google Shape;2431;p25"/>
          <p:cNvSpPr/>
          <p:nvPr/>
        </p:nvSpPr>
        <p:spPr>
          <a:xfrm rot="4500040" flipH="1">
            <a:off x="1142722" y="38387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2" name="Google Shape;2432;p25"/>
          <p:cNvSpPr/>
          <p:nvPr/>
        </p:nvSpPr>
        <p:spPr>
          <a:xfrm rot="4500040" flipH="1">
            <a:off x="120897" y="14490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3" name="Google Shape;2433;p25"/>
          <p:cNvSpPr/>
          <p:nvPr/>
        </p:nvSpPr>
        <p:spPr>
          <a:xfrm rot="4500040" flipH="1">
            <a:off x="89722" y="41582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4" name="Google Shape;2434;p25"/>
          <p:cNvSpPr/>
          <p:nvPr/>
        </p:nvSpPr>
        <p:spPr>
          <a:xfrm flipH="1">
            <a:off x="266999" y="19722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5" name="Google Shape;2435;p25"/>
          <p:cNvSpPr/>
          <p:nvPr/>
        </p:nvSpPr>
        <p:spPr>
          <a:xfrm flipH="1">
            <a:off x="371749" y="35391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6" name="Google Shape;2436;p25"/>
          <p:cNvSpPr/>
          <p:nvPr/>
        </p:nvSpPr>
        <p:spPr>
          <a:xfrm flipH="1">
            <a:off x="1322662" y="48038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7" name="Google Shape;2437;p25"/>
          <p:cNvSpPr/>
          <p:nvPr/>
        </p:nvSpPr>
        <p:spPr>
          <a:xfrm flipH="1">
            <a:off x="126212" y="7742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8" name="Google Shape;2438;p25"/>
          <p:cNvSpPr/>
          <p:nvPr/>
        </p:nvSpPr>
        <p:spPr>
          <a:xfrm flipH="1">
            <a:off x="767024" y="42725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9" name="Google Shape;2439;p25"/>
          <p:cNvSpPr/>
          <p:nvPr/>
        </p:nvSpPr>
        <p:spPr>
          <a:xfrm flipH="1">
            <a:off x="789874" y="31276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0" name="Google Shape;2440;p25"/>
          <p:cNvSpPr/>
          <p:nvPr/>
        </p:nvSpPr>
        <p:spPr>
          <a:xfrm rot="4500040" flipH="1">
            <a:off x="671522" y="38719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1" name="Google Shape;2441;p25"/>
          <p:cNvSpPr/>
          <p:nvPr/>
        </p:nvSpPr>
        <p:spPr>
          <a:xfrm flipH="1">
            <a:off x="816399" y="48200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2" name="Google Shape;2442;p25"/>
          <p:cNvSpPr/>
          <p:nvPr/>
        </p:nvSpPr>
        <p:spPr>
          <a:xfrm rot="4500040" flipH="1">
            <a:off x="87472" y="49205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3" name="Google Shape;2443;p25"/>
          <p:cNvSpPr/>
          <p:nvPr/>
        </p:nvSpPr>
        <p:spPr>
          <a:xfrm flipH="1">
            <a:off x="1171874" y="41995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4" name="Google Shape;2444;p25"/>
          <p:cNvSpPr/>
          <p:nvPr/>
        </p:nvSpPr>
        <p:spPr>
          <a:xfrm rot="4500040" flipH="1">
            <a:off x="923697" y="34073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5" name="Google Shape;2445;p25"/>
          <p:cNvSpPr/>
          <p:nvPr/>
        </p:nvSpPr>
        <p:spPr>
          <a:xfrm flipH="1">
            <a:off x="101412" y="31276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6" name="Google Shape;2446;p25"/>
          <p:cNvSpPr/>
          <p:nvPr/>
        </p:nvSpPr>
        <p:spPr>
          <a:xfrm rot="4500040" flipH="1">
            <a:off x="658222" y="26772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7" name="Google Shape;2447;p25"/>
          <p:cNvSpPr/>
          <p:nvPr/>
        </p:nvSpPr>
        <p:spPr>
          <a:xfrm flipH="1">
            <a:off x="126199" y="23511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8" name="Google Shape;2448;p25"/>
          <p:cNvSpPr/>
          <p:nvPr/>
        </p:nvSpPr>
        <p:spPr>
          <a:xfrm rot="4500040" flipH="1">
            <a:off x="76447" y="36870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9" name="Google Shape;2449;p25"/>
          <p:cNvSpPr/>
          <p:nvPr/>
        </p:nvSpPr>
        <p:spPr>
          <a:xfrm flipH="1">
            <a:off x="506887" y="21919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0" name="Google Shape;2450;p25"/>
          <p:cNvSpPr/>
          <p:nvPr/>
        </p:nvSpPr>
        <p:spPr>
          <a:xfrm rot="4500040" flipH="1">
            <a:off x="54547" y="17477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1" name="Google Shape;2451;p25"/>
          <p:cNvSpPr/>
          <p:nvPr/>
        </p:nvSpPr>
        <p:spPr>
          <a:xfrm rot="4500040" flipH="1">
            <a:off x="412922" y="16216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2" name="Google Shape;2452;p25"/>
          <p:cNvSpPr/>
          <p:nvPr/>
        </p:nvSpPr>
        <p:spPr>
          <a:xfrm rot="4500040" flipH="1">
            <a:off x="2372" y="6598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53" name="Google Shape;2453;p25"/>
          <p:cNvGrpSpPr/>
          <p:nvPr/>
        </p:nvGrpSpPr>
        <p:grpSpPr>
          <a:xfrm flipH="1">
            <a:off x="328540" y="3845606"/>
            <a:ext cx="195185" cy="195143"/>
            <a:chOff x="5242300" y="323400"/>
            <a:chExt cx="228500" cy="228425"/>
          </a:xfrm>
        </p:grpSpPr>
        <p:sp>
          <p:nvSpPr>
            <p:cNvPr id="2454" name="Google Shape;2454;p25"/>
            <p:cNvSpPr/>
            <p:nvPr/>
          </p:nvSpPr>
          <p:spPr>
            <a:xfrm>
              <a:off x="5242300" y="323400"/>
              <a:ext cx="228500" cy="228425"/>
            </a:xfrm>
            <a:custGeom>
              <a:avLst/>
              <a:gdLst/>
              <a:ahLst/>
              <a:cxnLst/>
              <a:rect l="l" t="t" r="r" b="b"/>
              <a:pathLst>
                <a:path w="9140" h="9137" extrusionOk="0">
                  <a:moveTo>
                    <a:pt x="4570" y="0"/>
                  </a:moveTo>
                  <a:cubicBezTo>
                    <a:pt x="2045" y="0"/>
                    <a:pt x="0" y="2045"/>
                    <a:pt x="0" y="4570"/>
                  </a:cubicBezTo>
                  <a:cubicBezTo>
                    <a:pt x="0" y="7093"/>
                    <a:pt x="2045" y="9137"/>
                    <a:pt x="4570" y="9137"/>
                  </a:cubicBezTo>
                  <a:cubicBezTo>
                    <a:pt x="7096" y="9137"/>
                    <a:pt x="9140" y="7093"/>
                    <a:pt x="9140" y="4570"/>
                  </a:cubicBezTo>
                  <a:cubicBezTo>
                    <a:pt x="9140" y="2045"/>
                    <a:pt x="7096" y="0"/>
                    <a:pt x="4570" y="0"/>
                  </a:cubicBezTo>
                  <a:close/>
                </a:path>
              </a:pathLst>
            </a:custGeom>
            <a:solidFill>
              <a:srgbClr val="FC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5"/>
            <p:cNvSpPr/>
            <p:nvPr/>
          </p:nvSpPr>
          <p:spPr>
            <a:xfrm>
              <a:off x="5276300" y="431100"/>
              <a:ext cx="164150" cy="118800"/>
            </a:xfrm>
            <a:custGeom>
              <a:avLst/>
              <a:gdLst/>
              <a:ahLst/>
              <a:cxnLst/>
              <a:rect l="l" t="t" r="r" b="b"/>
              <a:pathLst>
                <a:path w="6566" h="4752" extrusionOk="0">
                  <a:moveTo>
                    <a:pt x="5031" y="431"/>
                  </a:moveTo>
                  <a:cubicBezTo>
                    <a:pt x="5113" y="598"/>
                    <a:pt x="5394" y="513"/>
                    <a:pt x="5397" y="671"/>
                  </a:cubicBezTo>
                  <a:cubicBezTo>
                    <a:pt x="5207" y="846"/>
                    <a:pt x="5082" y="901"/>
                    <a:pt x="4985" y="901"/>
                  </a:cubicBezTo>
                  <a:cubicBezTo>
                    <a:pt x="4860" y="901"/>
                    <a:pt x="4784" y="808"/>
                    <a:pt x="4682" y="759"/>
                  </a:cubicBezTo>
                  <a:cubicBezTo>
                    <a:pt x="4797" y="634"/>
                    <a:pt x="4900" y="490"/>
                    <a:pt x="5031" y="431"/>
                  </a:cubicBezTo>
                  <a:close/>
                  <a:moveTo>
                    <a:pt x="3275" y="2311"/>
                  </a:moveTo>
                  <a:cubicBezTo>
                    <a:pt x="3335" y="2311"/>
                    <a:pt x="3392" y="2350"/>
                    <a:pt x="3447" y="2376"/>
                  </a:cubicBezTo>
                  <a:cubicBezTo>
                    <a:pt x="3509" y="2407"/>
                    <a:pt x="3580" y="2423"/>
                    <a:pt x="3649" y="2423"/>
                  </a:cubicBezTo>
                  <a:cubicBezTo>
                    <a:pt x="3675" y="2423"/>
                    <a:pt x="3702" y="2420"/>
                    <a:pt x="3727" y="2416"/>
                  </a:cubicBezTo>
                  <a:cubicBezTo>
                    <a:pt x="3752" y="2410"/>
                    <a:pt x="3779" y="2404"/>
                    <a:pt x="3804" y="2404"/>
                  </a:cubicBezTo>
                  <a:cubicBezTo>
                    <a:pt x="3826" y="2404"/>
                    <a:pt x="3845" y="2409"/>
                    <a:pt x="3862" y="2422"/>
                  </a:cubicBezTo>
                  <a:cubicBezTo>
                    <a:pt x="3888" y="2442"/>
                    <a:pt x="3895" y="2481"/>
                    <a:pt x="3885" y="2514"/>
                  </a:cubicBezTo>
                  <a:cubicBezTo>
                    <a:pt x="3872" y="2548"/>
                    <a:pt x="3849" y="2571"/>
                    <a:pt x="3819" y="2590"/>
                  </a:cubicBezTo>
                  <a:cubicBezTo>
                    <a:pt x="3816" y="2593"/>
                    <a:pt x="3809" y="2597"/>
                    <a:pt x="3806" y="2600"/>
                  </a:cubicBezTo>
                  <a:cubicBezTo>
                    <a:pt x="3750" y="2630"/>
                    <a:pt x="3684" y="2639"/>
                    <a:pt x="3622" y="2643"/>
                  </a:cubicBezTo>
                  <a:cubicBezTo>
                    <a:pt x="3612" y="2644"/>
                    <a:pt x="3601" y="2644"/>
                    <a:pt x="3591" y="2644"/>
                  </a:cubicBezTo>
                  <a:cubicBezTo>
                    <a:pt x="3441" y="2644"/>
                    <a:pt x="3293" y="2608"/>
                    <a:pt x="3144" y="2608"/>
                  </a:cubicBezTo>
                  <a:cubicBezTo>
                    <a:pt x="3123" y="2608"/>
                    <a:pt x="3103" y="2608"/>
                    <a:pt x="3082" y="2610"/>
                  </a:cubicBezTo>
                  <a:cubicBezTo>
                    <a:pt x="3039" y="2614"/>
                    <a:pt x="2994" y="2622"/>
                    <a:pt x="2949" y="2622"/>
                  </a:cubicBezTo>
                  <a:cubicBezTo>
                    <a:pt x="2922" y="2622"/>
                    <a:pt x="2894" y="2619"/>
                    <a:pt x="2868" y="2610"/>
                  </a:cubicBezTo>
                  <a:cubicBezTo>
                    <a:pt x="2740" y="2573"/>
                    <a:pt x="2733" y="2399"/>
                    <a:pt x="2863" y="2399"/>
                  </a:cubicBezTo>
                  <a:cubicBezTo>
                    <a:pt x="2874" y="2399"/>
                    <a:pt x="2885" y="2400"/>
                    <a:pt x="2897" y="2402"/>
                  </a:cubicBezTo>
                  <a:cubicBezTo>
                    <a:pt x="2939" y="2413"/>
                    <a:pt x="2980" y="2431"/>
                    <a:pt x="3021" y="2431"/>
                  </a:cubicBezTo>
                  <a:cubicBezTo>
                    <a:pt x="3029" y="2431"/>
                    <a:pt x="3038" y="2431"/>
                    <a:pt x="3046" y="2429"/>
                  </a:cubicBezTo>
                  <a:cubicBezTo>
                    <a:pt x="3125" y="2416"/>
                    <a:pt x="3171" y="2327"/>
                    <a:pt x="3250" y="2314"/>
                  </a:cubicBezTo>
                  <a:cubicBezTo>
                    <a:pt x="3258" y="2312"/>
                    <a:pt x="3266" y="2311"/>
                    <a:pt x="3275" y="2311"/>
                  </a:cubicBezTo>
                  <a:close/>
                  <a:moveTo>
                    <a:pt x="6338" y="3061"/>
                  </a:moveTo>
                  <a:cubicBezTo>
                    <a:pt x="6342" y="3061"/>
                    <a:pt x="6345" y="3061"/>
                    <a:pt x="6348" y="3061"/>
                  </a:cubicBezTo>
                  <a:cubicBezTo>
                    <a:pt x="6365" y="3113"/>
                    <a:pt x="6223" y="3209"/>
                    <a:pt x="6256" y="3256"/>
                  </a:cubicBezTo>
                  <a:cubicBezTo>
                    <a:pt x="6236" y="3263"/>
                    <a:pt x="6220" y="3267"/>
                    <a:pt x="6208" y="3267"/>
                  </a:cubicBezTo>
                  <a:cubicBezTo>
                    <a:pt x="6110" y="3267"/>
                    <a:pt x="6219" y="3061"/>
                    <a:pt x="6338" y="3061"/>
                  </a:cubicBezTo>
                  <a:close/>
                  <a:moveTo>
                    <a:pt x="4991" y="0"/>
                  </a:moveTo>
                  <a:cubicBezTo>
                    <a:pt x="4682" y="0"/>
                    <a:pt x="4371" y="85"/>
                    <a:pt x="4105" y="246"/>
                  </a:cubicBezTo>
                  <a:cubicBezTo>
                    <a:pt x="4139" y="318"/>
                    <a:pt x="4119" y="414"/>
                    <a:pt x="4056" y="470"/>
                  </a:cubicBezTo>
                  <a:cubicBezTo>
                    <a:pt x="4172" y="446"/>
                    <a:pt x="4287" y="427"/>
                    <a:pt x="4402" y="407"/>
                  </a:cubicBezTo>
                  <a:lnTo>
                    <a:pt x="4402" y="407"/>
                  </a:lnTo>
                  <a:cubicBezTo>
                    <a:pt x="4192" y="624"/>
                    <a:pt x="3882" y="707"/>
                    <a:pt x="3592" y="802"/>
                  </a:cubicBezTo>
                  <a:cubicBezTo>
                    <a:pt x="3306" y="898"/>
                    <a:pt x="3003" y="1033"/>
                    <a:pt x="2861" y="1303"/>
                  </a:cubicBezTo>
                  <a:cubicBezTo>
                    <a:pt x="2996" y="1233"/>
                    <a:pt x="3131" y="1165"/>
                    <a:pt x="3266" y="1095"/>
                  </a:cubicBezTo>
                  <a:lnTo>
                    <a:pt x="3266" y="1095"/>
                  </a:lnTo>
                  <a:cubicBezTo>
                    <a:pt x="3220" y="1290"/>
                    <a:pt x="3095" y="1464"/>
                    <a:pt x="2927" y="1569"/>
                  </a:cubicBezTo>
                  <a:cubicBezTo>
                    <a:pt x="2821" y="1632"/>
                    <a:pt x="2707" y="1668"/>
                    <a:pt x="2604" y="1730"/>
                  </a:cubicBezTo>
                  <a:cubicBezTo>
                    <a:pt x="2502" y="1797"/>
                    <a:pt x="2414" y="1902"/>
                    <a:pt x="2417" y="2024"/>
                  </a:cubicBezTo>
                  <a:cubicBezTo>
                    <a:pt x="2420" y="2133"/>
                    <a:pt x="2499" y="2238"/>
                    <a:pt x="2466" y="2343"/>
                  </a:cubicBezTo>
                  <a:cubicBezTo>
                    <a:pt x="2426" y="2461"/>
                    <a:pt x="2275" y="2488"/>
                    <a:pt x="2154" y="2501"/>
                  </a:cubicBezTo>
                  <a:cubicBezTo>
                    <a:pt x="1435" y="2580"/>
                    <a:pt x="741" y="2857"/>
                    <a:pt x="165" y="3291"/>
                  </a:cubicBezTo>
                  <a:cubicBezTo>
                    <a:pt x="105" y="3338"/>
                    <a:pt x="0" y="3387"/>
                    <a:pt x="20" y="3473"/>
                  </a:cubicBezTo>
                  <a:cubicBezTo>
                    <a:pt x="43" y="3561"/>
                    <a:pt x="128" y="3634"/>
                    <a:pt x="198" y="3690"/>
                  </a:cubicBezTo>
                  <a:cubicBezTo>
                    <a:pt x="882" y="4243"/>
                    <a:pt x="1725" y="4605"/>
                    <a:pt x="2601" y="4714"/>
                  </a:cubicBezTo>
                  <a:cubicBezTo>
                    <a:pt x="2799" y="4739"/>
                    <a:pt x="2999" y="4752"/>
                    <a:pt x="3199" y="4752"/>
                  </a:cubicBezTo>
                  <a:cubicBezTo>
                    <a:pt x="3882" y="4752"/>
                    <a:pt x="4563" y="4605"/>
                    <a:pt x="5183" y="4322"/>
                  </a:cubicBezTo>
                  <a:cubicBezTo>
                    <a:pt x="5650" y="4108"/>
                    <a:pt x="6091" y="3809"/>
                    <a:pt x="6381" y="3387"/>
                  </a:cubicBezTo>
                  <a:cubicBezTo>
                    <a:pt x="6388" y="3377"/>
                    <a:pt x="6397" y="3364"/>
                    <a:pt x="6404" y="3354"/>
                  </a:cubicBezTo>
                  <a:cubicBezTo>
                    <a:pt x="6503" y="3192"/>
                    <a:pt x="6565" y="2975"/>
                    <a:pt x="6433" y="2847"/>
                  </a:cubicBezTo>
                  <a:cubicBezTo>
                    <a:pt x="6377" y="2792"/>
                    <a:pt x="6305" y="2771"/>
                    <a:pt x="6227" y="2771"/>
                  </a:cubicBezTo>
                  <a:cubicBezTo>
                    <a:pt x="6124" y="2771"/>
                    <a:pt x="6011" y="2807"/>
                    <a:pt x="5913" y="2847"/>
                  </a:cubicBezTo>
                  <a:cubicBezTo>
                    <a:pt x="5920" y="2762"/>
                    <a:pt x="5927" y="2672"/>
                    <a:pt x="5933" y="2584"/>
                  </a:cubicBezTo>
                  <a:cubicBezTo>
                    <a:pt x="6151" y="2548"/>
                    <a:pt x="6358" y="2472"/>
                    <a:pt x="6549" y="2360"/>
                  </a:cubicBezTo>
                  <a:cubicBezTo>
                    <a:pt x="6384" y="2007"/>
                    <a:pt x="6094" y="1715"/>
                    <a:pt x="5745" y="1543"/>
                  </a:cubicBezTo>
                  <a:cubicBezTo>
                    <a:pt x="5762" y="1438"/>
                    <a:pt x="5834" y="1352"/>
                    <a:pt x="5883" y="1260"/>
                  </a:cubicBezTo>
                  <a:cubicBezTo>
                    <a:pt x="5933" y="1165"/>
                    <a:pt x="5956" y="1039"/>
                    <a:pt x="5883" y="960"/>
                  </a:cubicBezTo>
                  <a:cubicBezTo>
                    <a:pt x="5846" y="921"/>
                    <a:pt x="5797" y="906"/>
                    <a:pt x="5744" y="906"/>
                  </a:cubicBezTo>
                  <a:cubicBezTo>
                    <a:pt x="5673" y="906"/>
                    <a:pt x="5594" y="934"/>
                    <a:pt x="5528" y="964"/>
                  </a:cubicBezTo>
                  <a:cubicBezTo>
                    <a:pt x="5567" y="855"/>
                    <a:pt x="5611" y="747"/>
                    <a:pt x="5654" y="634"/>
                  </a:cubicBezTo>
                  <a:cubicBezTo>
                    <a:pt x="5666" y="601"/>
                    <a:pt x="5680" y="562"/>
                    <a:pt x="5670" y="525"/>
                  </a:cubicBezTo>
                  <a:cubicBezTo>
                    <a:pt x="5660" y="473"/>
                    <a:pt x="5607" y="440"/>
                    <a:pt x="5564" y="411"/>
                  </a:cubicBezTo>
                  <a:cubicBezTo>
                    <a:pt x="5446" y="322"/>
                    <a:pt x="5367" y="183"/>
                    <a:pt x="5347" y="39"/>
                  </a:cubicBezTo>
                  <a:cubicBezTo>
                    <a:pt x="5230" y="13"/>
                    <a:pt x="5110" y="0"/>
                    <a:pt x="4991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5"/>
            <p:cNvSpPr/>
            <p:nvPr/>
          </p:nvSpPr>
          <p:spPr>
            <a:xfrm>
              <a:off x="5249625" y="374425"/>
              <a:ext cx="213700" cy="23150"/>
            </a:xfrm>
            <a:custGeom>
              <a:avLst/>
              <a:gdLst/>
              <a:ahLst/>
              <a:cxnLst/>
              <a:rect l="l" t="t" r="r" b="b"/>
              <a:pathLst>
                <a:path w="8548" h="926" extrusionOk="0">
                  <a:moveTo>
                    <a:pt x="4455" y="3"/>
                  </a:moveTo>
                  <a:cubicBezTo>
                    <a:pt x="4379" y="3"/>
                    <a:pt x="4304" y="3"/>
                    <a:pt x="4228" y="4"/>
                  </a:cubicBezTo>
                  <a:cubicBezTo>
                    <a:pt x="2967" y="11"/>
                    <a:pt x="1633" y="1"/>
                    <a:pt x="366" y="175"/>
                  </a:cubicBezTo>
                  <a:cubicBezTo>
                    <a:pt x="221" y="412"/>
                    <a:pt x="99" y="663"/>
                    <a:pt x="0" y="926"/>
                  </a:cubicBezTo>
                  <a:cubicBezTo>
                    <a:pt x="13" y="926"/>
                    <a:pt x="26" y="926"/>
                    <a:pt x="39" y="926"/>
                  </a:cubicBezTo>
                  <a:cubicBezTo>
                    <a:pt x="1491" y="926"/>
                    <a:pt x="2953" y="748"/>
                    <a:pt x="4406" y="745"/>
                  </a:cubicBezTo>
                  <a:cubicBezTo>
                    <a:pt x="4441" y="745"/>
                    <a:pt x="4476" y="745"/>
                    <a:pt x="4511" y="745"/>
                  </a:cubicBezTo>
                  <a:cubicBezTo>
                    <a:pt x="5859" y="745"/>
                    <a:pt x="7203" y="804"/>
                    <a:pt x="8548" y="909"/>
                  </a:cubicBezTo>
                  <a:cubicBezTo>
                    <a:pt x="8446" y="639"/>
                    <a:pt x="8318" y="382"/>
                    <a:pt x="8169" y="139"/>
                  </a:cubicBezTo>
                  <a:cubicBezTo>
                    <a:pt x="6931" y="52"/>
                    <a:pt x="5693" y="3"/>
                    <a:pt x="4455" y="3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5"/>
            <p:cNvSpPr/>
            <p:nvPr/>
          </p:nvSpPr>
          <p:spPr>
            <a:xfrm>
              <a:off x="5242300" y="399275"/>
              <a:ext cx="227950" cy="44825"/>
            </a:xfrm>
            <a:custGeom>
              <a:avLst/>
              <a:gdLst/>
              <a:ahLst/>
              <a:cxnLst/>
              <a:rect l="l" t="t" r="r" b="b"/>
              <a:pathLst>
                <a:path w="9118" h="1793" extrusionOk="0">
                  <a:moveTo>
                    <a:pt x="8766" y="1"/>
                  </a:moveTo>
                  <a:cubicBezTo>
                    <a:pt x="8508" y="1"/>
                    <a:pt x="8247" y="65"/>
                    <a:pt x="8004" y="212"/>
                  </a:cubicBezTo>
                  <a:cubicBezTo>
                    <a:pt x="8004" y="212"/>
                    <a:pt x="8001" y="212"/>
                    <a:pt x="8001" y="215"/>
                  </a:cubicBezTo>
                  <a:cubicBezTo>
                    <a:pt x="7526" y="179"/>
                    <a:pt x="7050" y="157"/>
                    <a:pt x="6573" y="157"/>
                  </a:cubicBezTo>
                  <a:cubicBezTo>
                    <a:pt x="6136" y="157"/>
                    <a:pt x="5698" y="176"/>
                    <a:pt x="5262" y="218"/>
                  </a:cubicBezTo>
                  <a:cubicBezTo>
                    <a:pt x="4883" y="254"/>
                    <a:pt x="4505" y="307"/>
                    <a:pt x="4126" y="367"/>
                  </a:cubicBezTo>
                  <a:cubicBezTo>
                    <a:pt x="4023" y="332"/>
                    <a:pt x="3935" y="318"/>
                    <a:pt x="3855" y="318"/>
                  </a:cubicBezTo>
                  <a:cubicBezTo>
                    <a:pt x="3656" y="318"/>
                    <a:pt x="3506" y="406"/>
                    <a:pt x="3292" y="495"/>
                  </a:cubicBezTo>
                  <a:cubicBezTo>
                    <a:pt x="3141" y="521"/>
                    <a:pt x="2990" y="544"/>
                    <a:pt x="2838" y="567"/>
                  </a:cubicBezTo>
                  <a:cubicBezTo>
                    <a:pt x="2795" y="531"/>
                    <a:pt x="2746" y="475"/>
                    <a:pt x="2617" y="416"/>
                  </a:cubicBezTo>
                  <a:cubicBezTo>
                    <a:pt x="2493" y="360"/>
                    <a:pt x="2420" y="307"/>
                    <a:pt x="2275" y="297"/>
                  </a:cubicBezTo>
                  <a:cubicBezTo>
                    <a:pt x="2271" y="297"/>
                    <a:pt x="2267" y="297"/>
                    <a:pt x="2263" y="297"/>
                  </a:cubicBezTo>
                  <a:cubicBezTo>
                    <a:pt x="2098" y="297"/>
                    <a:pt x="1665" y="534"/>
                    <a:pt x="1488" y="672"/>
                  </a:cubicBezTo>
                  <a:cubicBezTo>
                    <a:pt x="1441" y="539"/>
                    <a:pt x="1331" y="430"/>
                    <a:pt x="1184" y="430"/>
                  </a:cubicBezTo>
                  <a:cubicBezTo>
                    <a:pt x="1148" y="430"/>
                    <a:pt x="1108" y="437"/>
                    <a:pt x="1067" y="452"/>
                  </a:cubicBezTo>
                  <a:cubicBezTo>
                    <a:pt x="807" y="544"/>
                    <a:pt x="576" y="649"/>
                    <a:pt x="356" y="771"/>
                  </a:cubicBezTo>
                  <a:cubicBezTo>
                    <a:pt x="260" y="775"/>
                    <a:pt x="165" y="775"/>
                    <a:pt x="69" y="778"/>
                  </a:cubicBezTo>
                  <a:cubicBezTo>
                    <a:pt x="26" y="1025"/>
                    <a:pt x="0" y="1275"/>
                    <a:pt x="0" y="1535"/>
                  </a:cubicBezTo>
                  <a:cubicBezTo>
                    <a:pt x="0" y="1621"/>
                    <a:pt x="10" y="1707"/>
                    <a:pt x="13" y="1792"/>
                  </a:cubicBezTo>
                  <a:cubicBezTo>
                    <a:pt x="214" y="1670"/>
                    <a:pt x="412" y="1558"/>
                    <a:pt x="613" y="1453"/>
                  </a:cubicBezTo>
                  <a:cubicBezTo>
                    <a:pt x="776" y="1465"/>
                    <a:pt x="940" y="1471"/>
                    <a:pt x="1105" y="1471"/>
                  </a:cubicBezTo>
                  <a:cubicBezTo>
                    <a:pt x="1567" y="1471"/>
                    <a:pt x="2033" y="1427"/>
                    <a:pt x="2499" y="1364"/>
                  </a:cubicBezTo>
                  <a:cubicBezTo>
                    <a:pt x="2532" y="1394"/>
                    <a:pt x="2565" y="1420"/>
                    <a:pt x="2598" y="1433"/>
                  </a:cubicBezTo>
                  <a:cubicBezTo>
                    <a:pt x="2681" y="1468"/>
                    <a:pt x="2758" y="1482"/>
                    <a:pt x="2831" y="1482"/>
                  </a:cubicBezTo>
                  <a:cubicBezTo>
                    <a:pt x="3125" y="1482"/>
                    <a:pt x="3358" y="1254"/>
                    <a:pt x="3645" y="1183"/>
                  </a:cubicBezTo>
                  <a:cubicBezTo>
                    <a:pt x="3652" y="1180"/>
                    <a:pt x="3661" y="1180"/>
                    <a:pt x="3668" y="1180"/>
                  </a:cubicBezTo>
                  <a:cubicBezTo>
                    <a:pt x="3714" y="1170"/>
                    <a:pt x="3760" y="1160"/>
                    <a:pt x="3813" y="1160"/>
                  </a:cubicBezTo>
                  <a:cubicBezTo>
                    <a:pt x="4256" y="1163"/>
                    <a:pt x="4526" y="1573"/>
                    <a:pt x="4988" y="1573"/>
                  </a:cubicBezTo>
                  <a:cubicBezTo>
                    <a:pt x="5003" y="1573"/>
                    <a:pt x="5019" y="1573"/>
                    <a:pt x="5035" y="1572"/>
                  </a:cubicBezTo>
                  <a:cubicBezTo>
                    <a:pt x="5564" y="1538"/>
                    <a:pt x="5766" y="1098"/>
                    <a:pt x="6263" y="1098"/>
                  </a:cubicBezTo>
                  <a:cubicBezTo>
                    <a:pt x="6353" y="1098"/>
                    <a:pt x="6453" y="1113"/>
                    <a:pt x="6565" y="1146"/>
                  </a:cubicBezTo>
                  <a:cubicBezTo>
                    <a:pt x="6890" y="1240"/>
                    <a:pt x="7108" y="1436"/>
                    <a:pt x="7426" y="1436"/>
                  </a:cubicBezTo>
                  <a:cubicBezTo>
                    <a:pt x="7489" y="1436"/>
                    <a:pt x="7556" y="1428"/>
                    <a:pt x="7629" y="1410"/>
                  </a:cubicBezTo>
                  <a:cubicBezTo>
                    <a:pt x="7836" y="1361"/>
                    <a:pt x="7915" y="1249"/>
                    <a:pt x="8097" y="1127"/>
                  </a:cubicBezTo>
                  <a:cubicBezTo>
                    <a:pt x="8166" y="1081"/>
                    <a:pt x="8238" y="1035"/>
                    <a:pt x="8307" y="988"/>
                  </a:cubicBezTo>
                  <a:cubicBezTo>
                    <a:pt x="8577" y="1025"/>
                    <a:pt x="8848" y="1067"/>
                    <a:pt x="9117" y="1107"/>
                  </a:cubicBezTo>
                  <a:cubicBezTo>
                    <a:pt x="9085" y="722"/>
                    <a:pt x="8995" y="353"/>
                    <a:pt x="8874" y="5"/>
                  </a:cubicBezTo>
                  <a:cubicBezTo>
                    <a:pt x="8838" y="2"/>
                    <a:pt x="8802" y="1"/>
                    <a:pt x="8766" y="1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5"/>
            <p:cNvSpPr/>
            <p:nvPr/>
          </p:nvSpPr>
          <p:spPr>
            <a:xfrm>
              <a:off x="5444375" y="442725"/>
              <a:ext cx="26125" cy="29600"/>
            </a:xfrm>
            <a:custGeom>
              <a:avLst/>
              <a:gdLst/>
              <a:ahLst/>
              <a:cxnLst/>
              <a:rect l="l" t="t" r="r" b="b"/>
              <a:pathLst>
                <a:path w="1045" h="1184" extrusionOk="0">
                  <a:moveTo>
                    <a:pt x="856" y="0"/>
                  </a:moveTo>
                  <a:cubicBezTo>
                    <a:pt x="832" y="0"/>
                    <a:pt x="805" y="2"/>
                    <a:pt x="777" y="5"/>
                  </a:cubicBezTo>
                  <a:cubicBezTo>
                    <a:pt x="774" y="8"/>
                    <a:pt x="771" y="8"/>
                    <a:pt x="771" y="8"/>
                  </a:cubicBezTo>
                  <a:cubicBezTo>
                    <a:pt x="646" y="8"/>
                    <a:pt x="517" y="21"/>
                    <a:pt x="415" y="21"/>
                  </a:cubicBezTo>
                  <a:cubicBezTo>
                    <a:pt x="181" y="21"/>
                    <a:pt x="0" y="255"/>
                    <a:pt x="66" y="479"/>
                  </a:cubicBezTo>
                  <a:cubicBezTo>
                    <a:pt x="162" y="815"/>
                    <a:pt x="488" y="1147"/>
                    <a:pt x="840" y="1183"/>
                  </a:cubicBezTo>
                  <a:cubicBezTo>
                    <a:pt x="955" y="821"/>
                    <a:pt x="1025" y="440"/>
                    <a:pt x="1044" y="45"/>
                  </a:cubicBezTo>
                  <a:cubicBezTo>
                    <a:pt x="990" y="15"/>
                    <a:pt x="930" y="0"/>
                    <a:pt x="856" y="0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5"/>
            <p:cNvSpPr/>
            <p:nvPr/>
          </p:nvSpPr>
          <p:spPr>
            <a:xfrm>
              <a:off x="5261800" y="342075"/>
              <a:ext cx="183175" cy="31725"/>
            </a:xfrm>
            <a:custGeom>
              <a:avLst/>
              <a:gdLst/>
              <a:ahLst/>
              <a:cxnLst/>
              <a:rect l="l" t="t" r="r" b="b"/>
              <a:pathLst>
                <a:path w="7327" h="1269" extrusionOk="0">
                  <a:moveTo>
                    <a:pt x="6290" y="1"/>
                  </a:moveTo>
                  <a:cubicBezTo>
                    <a:pt x="5450" y="4"/>
                    <a:pt x="4597" y="109"/>
                    <a:pt x="3981" y="126"/>
                  </a:cubicBezTo>
                  <a:cubicBezTo>
                    <a:pt x="3817" y="129"/>
                    <a:pt x="3645" y="130"/>
                    <a:pt x="3468" y="130"/>
                  </a:cubicBezTo>
                  <a:cubicBezTo>
                    <a:pt x="3355" y="130"/>
                    <a:pt x="3240" y="130"/>
                    <a:pt x="3123" y="130"/>
                  </a:cubicBezTo>
                  <a:cubicBezTo>
                    <a:pt x="2395" y="130"/>
                    <a:pt x="1603" y="141"/>
                    <a:pt x="883" y="297"/>
                  </a:cubicBezTo>
                  <a:cubicBezTo>
                    <a:pt x="544" y="577"/>
                    <a:pt x="248" y="903"/>
                    <a:pt x="0" y="1268"/>
                  </a:cubicBezTo>
                  <a:cubicBezTo>
                    <a:pt x="626" y="1143"/>
                    <a:pt x="1242" y="982"/>
                    <a:pt x="1887" y="929"/>
                  </a:cubicBezTo>
                  <a:cubicBezTo>
                    <a:pt x="2638" y="870"/>
                    <a:pt x="3395" y="877"/>
                    <a:pt x="4146" y="860"/>
                  </a:cubicBezTo>
                  <a:cubicBezTo>
                    <a:pt x="4782" y="846"/>
                    <a:pt x="5420" y="816"/>
                    <a:pt x="6054" y="816"/>
                  </a:cubicBezTo>
                  <a:cubicBezTo>
                    <a:pt x="6182" y="816"/>
                    <a:pt x="6310" y="818"/>
                    <a:pt x="6437" y="820"/>
                  </a:cubicBezTo>
                  <a:cubicBezTo>
                    <a:pt x="6737" y="827"/>
                    <a:pt x="7033" y="877"/>
                    <a:pt x="7326" y="929"/>
                  </a:cubicBezTo>
                  <a:cubicBezTo>
                    <a:pt x="7030" y="567"/>
                    <a:pt x="6681" y="254"/>
                    <a:pt x="6290" y="1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5"/>
            <p:cNvSpPr/>
            <p:nvPr/>
          </p:nvSpPr>
          <p:spPr>
            <a:xfrm>
              <a:off x="5246825" y="461325"/>
              <a:ext cx="189600" cy="39650"/>
            </a:xfrm>
            <a:custGeom>
              <a:avLst/>
              <a:gdLst/>
              <a:ahLst/>
              <a:cxnLst/>
              <a:rect l="l" t="t" r="r" b="b"/>
              <a:pathLst>
                <a:path w="7584" h="1586" extrusionOk="0">
                  <a:moveTo>
                    <a:pt x="7454" y="0"/>
                  </a:moveTo>
                  <a:cubicBezTo>
                    <a:pt x="7448" y="0"/>
                    <a:pt x="7443" y="1"/>
                    <a:pt x="7438" y="2"/>
                  </a:cubicBezTo>
                  <a:cubicBezTo>
                    <a:pt x="6074" y="206"/>
                    <a:pt x="4823" y="831"/>
                    <a:pt x="3450" y="831"/>
                  </a:cubicBezTo>
                  <a:cubicBezTo>
                    <a:pt x="3252" y="831"/>
                    <a:pt x="3052" y="818"/>
                    <a:pt x="2848" y="789"/>
                  </a:cubicBezTo>
                  <a:cubicBezTo>
                    <a:pt x="2067" y="679"/>
                    <a:pt x="1054" y="318"/>
                    <a:pt x="145" y="318"/>
                  </a:cubicBezTo>
                  <a:cubicBezTo>
                    <a:pt x="97" y="318"/>
                    <a:pt x="48" y="319"/>
                    <a:pt x="0" y="321"/>
                  </a:cubicBezTo>
                  <a:cubicBezTo>
                    <a:pt x="86" y="614"/>
                    <a:pt x="198" y="894"/>
                    <a:pt x="339" y="1161"/>
                  </a:cubicBezTo>
                  <a:cubicBezTo>
                    <a:pt x="708" y="1173"/>
                    <a:pt x="1084" y="1197"/>
                    <a:pt x="1465" y="1272"/>
                  </a:cubicBezTo>
                  <a:cubicBezTo>
                    <a:pt x="2154" y="1413"/>
                    <a:pt x="2846" y="1585"/>
                    <a:pt x="3554" y="1585"/>
                  </a:cubicBezTo>
                  <a:cubicBezTo>
                    <a:pt x="3560" y="1585"/>
                    <a:pt x="3566" y="1585"/>
                    <a:pt x="3573" y="1585"/>
                  </a:cubicBezTo>
                  <a:cubicBezTo>
                    <a:pt x="5064" y="1582"/>
                    <a:pt x="6091" y="535"/>
                    <a:pt x="7484" y="160"/>
                  </a:cubicBezTo>
                  <a:cubicBezTo>
                    <a:pt x="7584" y="135"/>
                    <a:pt x="7545" y="0"/>
                    <a:pt x="7454" y="0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5"/>
            <p:cNvSpPr/>
            <p:nvPr/>
          </p:nvSpPr>
          <p:spPr>
            <a:xfrm>
              <a:off x="5295450" y="513550"/>
              <a:ext cx="146325" cy="38275"/>
            </a:xfrm>
            <a:custGeom>
              <a:avLst/>
              <a:gdLst/>
              <a:ahLst/>
              <a:cxnLst/>
              <a:rect l="l" t="t" r="r" b="b"/>
              <a:pathLst>
                <a:path w="5853" h="1531" extrusionOk="0">
                  <a:moveTo>
                    <a:pt x="5852" y="0"/>
                  </a:moveTo>
                  <a:cubicBezTo>
                    <a:pt x="5635" y="82"/>
                    <a:pt x="5411" y="158"/>
                    <a:pt x="5204" y="250"/>
                  </a:cubicBezTo>
                  <a:cubicBezTo>
                    <a:pt x="4555" y="537"/>
                    <a:pt x="4021" y="912"/>
                    <a:pt x="3284" y="961"/>
                  </a:cubicBezTo>
                  <a:cubicBezTo>
                    <a:pt x="3127" y="972"/>
                    <a:pt x="2968" y="976"/>
                    <a:pt x="2809" y="976"/>
                  </a:cubicBezTo>
                  <a:cubicBezTo>
                    <a:pt x="2262" y="976"/>
                    <a:pt x="1708" y="925"/>
                    <a:pt x="1166" y="902"/>
                  </a:cubicBezTo>
                  <a:cubicBezTo>
                    <a:pt x="870" y="890"/>
                    <a:pt x="463" y="818"/>
                    <a:pt x="86" y="818"/>
                  </a:cubicBezTo>
                  <a:cubicBezTo>
                    <a:pt x="58" y="818"/>
                    <a:pt x="29" y="819"/>
                    <a:pt x="1" y="820"/>
                  </a:cubicBezTo>
                  <a:cubicBezTo>
                    <a:pt x="709" y="1268"/>
                    <a:pt x="1546" y="1531"/>
                    <a:pt x="2444" y="1531"/>
                  </a:cubicBezTo>
                  <a:cubicBezTo>
                    <a:pt x="3801" y="1531"/>
                    <a:pt x="5016" y="938"/>
                    <a:pt x="5852" y="0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5"/>
            <p:cNvSpPr/>
            <p:nvPr/>
          </p:nvSpPr>
          <p:spPr>
            <a:xfrm>
              <a:off x="5274150" y="484100"/>
              <a:ext cx="185650" cy="49700"/>
            </a:xfrm>
            <a:custGeom>
              <a:avLst/>
              <a:gdLst/>
              <a:ahLst/>
              <a:cxnLst/>
              <a:rect l="l" t="t" r="r" b="b"/>
              <a:pathLst>
                <a:path w="7426" h="1988" extrusionOk="0">
                  <a:moveTo>
                    <a:pt x="6566" y="1"/>
                  </a:moveTo>
                  <a:cubicBezTo>
                    <a:pt x="6414" y="1"/>
                    <a:pt x="6267" y="14"/>
                    <a:pt x="6131" y="45"/>
                  </a:cubicBezTo>
                  <a:cubicBezTo>
                    <a:pt x="5515" y="191"/>
                    <a:pt x="5176" y="796"/>
                    <a:pt x="4560" y="1010"/>
                  </a:cubicBezTo>
                  <a:cubicBezTo>
                    <a:pt x="3733" y="1292"/>
                    <a:pt x="2782" y="1372"/>
                    <a:pt x="1834" y="1372"/>
                  </a:cubicBezTo>
                  <a:cubicBezTo>
                    <a:pt x="1209" y="1372"/>
                    <a:pt x="586" y="1337"/>
                    <a:pt x="0" y="1303"/>
                  </a:cubicBezTo>
                  <a:lnTo>
                    <a:pt x="0" y="1303"/>
                  </a:lnTo>
                  <a:cubicBezTo>
                    <a:pt x="142" y="1448"/>
                    <a:pt x="293" y="1586"/>
                    <a:pt x="454" y="1715"/>
                  </a:cubicBezTo>
                  <a:cubicBezTo>
                    <a:pt x="1174" y="1895"/>
                    <a:pt x="1897" y="1987"/>
                    <a:pt x="2632" y="1987"/>
                  </a:cubicBezTo>
                  <a:cubicBezTo>
                    <a:pt x="3108" y="1987"/>
                    <a:pt x="3590" y="1949"/>
                    <a:pt x="4080" y="1870"/>
                  </a:cubicBezTo>
                  <a:cubicBezTo>
                    <a:pt x="4594" y="1788"/>
                    <a:pt x="5077" y="1606"/>
                    <a:pt x="5489" y="1290"/>
                  </a:cubicBezTo>
                  <a:cubicBezTo>
                    <a:pt x="5802" y="1046"/>
                    <a:pt x="6036" y="618"/>
                    <a:pt x="6467" y="546"/>
                  </a:cubicBezTo>
                  <a:cubicBezTo>
                    <a:pt x="6517" y="538"/>
                    <a:pt x="6570" y="535"/>
                    <a:pt x="6626" y="535"/>
                  </a:cubicBezTo>
                  <a:cubicBezTo>
                    <a:pt x="6782" y="535"/>
                    <a:pt x="6961" y="562"/>
                    <a:pt x="7145" y="598"/>
                  </a:cubicBezTo>
                  <a:cubicBezTo>
                    <a:pt x="7247" y="437"/>
                    <a:pt x="7343" y="266"/>
                    <a:pt x="7425" y="92"/>
                  </a:cubicBezTo>
                  <a:cubicBezTo>
                    <a:pt x="7139" y="43"/>
                    <a:pt x="6843" y="1"/>
                    <a:pt x="6566" y="1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5"/>
            <p:cNvSpPr/>
            <p:nvPr/>
          </p:nvSpPr>
          <p:spPr>
            <a:xfrm>
              <a:off x="5316700" y="463400"/>
              <a:ext cx="105325" cy="37575"/>
            </a:xfrm>
            <a:custGeom>
              <a:avLst/>
              <a:gdLst/>
              <a:ahLst/>
              <a:cxnLst/>
              <a:rect l="l" t="t" r="r" b="b"/>
              <a:pathLst>
                <a:path w="4213" h="1503" extrusionOk="0">
                  <a:moveTo>
                    <a:pt x="4188" y="1"/>
                  </a:moveTo>
                  <a:cubicBezTo>
                    <a:pt x="3188" y="215"/>
                    <a:pt x="2233" y="597"/>
                    <a:pt x="1229" y="712"/>
                  </a:cubicBezTo>
                  <a:cubicBezTo>
                    <a:pt x="1067" y="893"/>
                    <a:pt x="807" y="979"/>
                    <a:pt x="593" y="1078"/>
                  </a:cubicBezTo>
                  <a:cubicBezTo>
                    <a:pt x="383" y="1173"/>
                    <a:pt x="188" y="1305"/>
                    <a:pt x="0" y="1440"/>
                  </a:cubicBezTo>
                  <a:cubicBezTo>
                    <a:pt x="244" y="1474"/>
                    <a:pt x="488" y="1502"/>
                    <a:pt x="739" y="1502"/>
                  </a:cubicBezTo>
                  <a:cubicBezTo>
                    <a:pt x="752" y="1502"/>
                    <a:pt x="765" y="1502"/>
                    <a:pt x="778" y="1502"/>
                  </a:cubicBezTo>
                  <a:cubicBezTo>
                    <a:pt x="2094" y="1499"/>
                    <a:pt x="3050" y="683"/>
                    <a:pt x="4212" y="235"/>
                  </a:cubicBezTo>
                  <a:cubicBezTo>
                    <a:pt x="4179" y="169"/>
                    <a:pt x="4166" y="90"/>
                    <a:pt x="4185" y="11"/>
                  </a:cubicBezTo>
                  <a:cubicBezTo>
                    <a:pt x="4185" y="8"/>
                    <a:pt x="4188" y="4"/>
                    <a:pt x="4188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5"/>
            <p:cNvSpPr/>
            <p:nvPr/>
          </p:nvSpPr>
          <p:spPr>
            <a:xfrm>
              <a:off x="5295450" y="515600"/>
              <a:ext cx="140900" cy="36225"/>
            </a:xfrm>
            <a:custGeom>
              <a:avLst/>
              <a:gdLst/>
              <a:ahLst/>
              <a:cxnLst/>
              <a:rect l="l" t="t" r="r" b="b"/>
              <a:pathLst>
                <a:path w="5636" h="1449" extrusionOk="0">
                  <a:moveTo>
                    <a:pt x="5635" y="0"/>
                  </a:moveTo>
                  <a:lnTo>
                    <a:pt x="5635" y="0"/>
                  </a:lnTo>
                  <a:cubicBezTo>
                    <a:pt x="5486" y="53"/>
                    <a:pt x="5342" y="109"/>
                    <a:pt x="5204" y="168"/>
                  </a:cubicBezTo>
                  <a:cubicBezTo>
                    <a:pt x="4555" y="455"/>
                    <a:pt x="4021" y="830"/>
                    <a:pt x="3284" y="879"/>
                  </a:cubicBezTo>
                  <a:cubicBezTo>
                    <a:pt x="3127" y="890"/>
                    <a:pt x="2968" y="894"/>
                    <a:pt x="2809" y="894"/>
                  </a:cubicBezTo>
                  <a:cubicBezTo>
                    <a:pt x="2262" y="894"/>
                    <a:pt x="1708" y="843"/>
                    <a:pt x="1166" y="820"/>
                  </a:cubicBezTo>
                  <a:cubicBezTo>
                    <a:pt x="870" y="808"/>
                    <a:pt x="463" y="736"/>
                    <a:pt x="86" y="736"/>
                  </a:cubicBezTo>
                  <a:cubicBezTo>
                    <a:pt x="58" y="736"/>
                    <a:pt x="29" y="737"/>
                    <a:pt x="1" y="738"/>
                  </a:cubicBezTo>
                  <a:cubicBezTo>
                    <a:pt x="709" y="1186"/>
                    <a:pt x="1546" y="1449"/>
                    <a:pt x="2444" y="1449"/>
                  </a:cubicBezTo>
                  <a:cubicBezTo>
                    <a:pt x="3643" y="1449"/>
                    <a:pt x="4729" y="985"/>
                    <a:pt x="5546" y="227"/>
                  </a:cubicBezTo>
                  <a:cubicBezTo>
                    <a:pt x="5569" y="148"/>
                    <a:pt x="5599" y="73"/>
                    <a:pt x="5635" y="0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5"/>
            <p:cNvSpPr/>
            <p:nvPr/>
          </p:nvSpPr>
          <p:spPr>
            <a:xfrm>
              <a:off x="5274150" y="484225"/>
              <a:ext cx="167125" cy="49575"/>
            </a:xfrm>
            <a:custGeom>
              <a:avLst/>
              <a:gdLst/>
              <a:ahLst/>
              <a:cxnLst/>
              <a:rect l="l" t="t" r="r" b="b"/>
              <a:pathLst>
                <a:path w="6685" h="1983" extrusionOk="0">
                  <a:moveTo>
                    <a:pt x="6556" y="1"/>
                  </a:moveTo>
                  <a:cubicBezTo>
                    <a:pt x="6408" y="1"/>
                    <a:pt x="6263" y="8"/>
                    <a:pt x="6131" y="40"/>
                  </a:cubicBezTo>
                  <a:cubicBezTo>
                    <a:pt x="5515" y="186"/>
                    <a:pt x="5176" y="791"/>
                    <a:pt x="4560" y="1005"/>
                  </a:cubicBezTo>
                  <a:cubicBezTo>
                    <a:pt x="3733" y="1287"/>
                    <a:pt x="2782" y="1367"/>
                    <a:pt x="1834" y="1367"/>
                  </a:cubicBezTo>
                  <a:cubicBezTo>
                    <a:pt x="1209" y="1367"/>
                    <a:pt x="586" y="1332"/>
                    <a:pt x="0" y="1298"/>
                  </a:cubicBezTo>
                  <a:lnTo>
                    <a:pt x="0" y="1298"/>
                  </a:lnTo>
                  <a:cubicBezTo>
                    <a:pt x="142" y="1443"/>
                    <a:pt x="293" y="1581"/>
                    <a:pt x="454" y="1710"/>
                  </a:cubicBezTo>
                  <a:cubicBezTo>
                    <a:pt x="1174" y="1890"/>
                    <a:pt x="1897" y="1982"/>
                    <a:pt x="2632" y="1982"/>
                  </a:cubicBezTo>
                  <a:cubicBezTo>
                    <a:pt x="3108" y="1982"/>
                    <a:pt x="3590" y="1944"/>
                    <a:pt x="4080" y="1865"/>
                  </a:cubicBezTo>
                  <a:cubicBezTo>
                    <a:pt x="4594" y="1783"/>
                    <a:pt x="5077" y="1601"/>
                    <a:pt x="5489" y="1285"/>
                  </a:cubicBezTo>
                  <a:cubicBezTo>
                    <a:pt x="5802" y="1041"/>
                    <a:pt x="6036" y="613"/>
                    <a:pt x="6467" y="541"/>
                  </a:cubicBezTo>
                  <a:lnTo>
                    <a:pt x="6497" y="541"/>
                  </a:lnTo>
                  <a:cubicBezTo>
                    <a:pt x="6451" y="498"/>
                    <a:pt x="6421" y="435"/>
                    <a:pt x="6467" y="370"/>
                  </a:cubicBezTo>
                  <a:cubicBezTo>
                    <a:pt x="6530" y="287"/>
                    <a:pt x="6606" y="225"/>
                    <a:pt x="6685" y="159"/>
                  </a:cubicBezTo>
                  <a:cubicBezTo>
                    <a:pt x="6674" y="159"/>
                    <a:pt x="6665" y="155"/>
                    <a:pt x="6655" y="155"/>
                  </a:cubicBezTo>
                  <a:cubicBezTo>
                    <a:pt x="6562" y="152"/>
                    <a:pt x="6530" y="67"/>
                    <a:pt x="6556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66" name="Google Shape;2466;p25"/>
          <p:cNvGrpSpPr/>
          <p:nvPr/>
        </p:nvGrpSpPr>
        <p:grpSpPr>
          <a:xfrm rot="10800000" flipH="1">
            <a:off x="8108025" y="-76528"/>
            <a:ext cx="1035968" cy="2609917"/>
            <a:chOff x="8187825" y="-64515"/>
            <a:chExt cx="1035968" cy="2609917"/>
          </a:xfrm>
        </p:grpSpPr>
        <p:sp>
          <p:nvSpPr>
            <p:cNvPr id="2467" name="Google Shape;2467;p25"/>
            <p:cNvSpPr/>
            <p:nvPr/>
          </p:nvSpPr>
          <p:spPr>
            <a:xfrm rot="-5400000" flipH="1">
              <a:off x="7400850" y="722459"/>
              <a:ext cx="2609917" cy="1035968"/>
            </a:xfrm>
            <a:custGeom>
              <a:avLst/>
              <a:gdLst/>
              <a:ahLst/>
              <a:cxnLst/>
              <a:rect l="l" t="t" r="r" b="b"/>
              <a:pathLst>
                <a:path w="44409" h="17629" extrusionOk="0">
                  <a:moveTo>
                    <a:pt x="32328" y="0"/>
                  </a:moveTo>
                  <a:cubicBezTo>
                    <a:pt x="28975" y="0"/>
                    <a:pt x="26273" y="2132"/>
                    <a:pt x="24131" y="4587"/>
                  </a:cubicBezTo>
                  <a:cubicBezTo>
                    <a:pt x="22572" y="6372"/>
                    <a:pt x="21242" y="8129"/>
                    <a:pt x="19220" y="9420"/>
                  </a:cubicBezTo>
                  <a:cubicBezTo>
                    <a:pt x="17769" y="10351"/>
                    <a:pt x="15920" y="10754"/>
                    <a:pt x="14213" y="10754"/>
                  </a:cubicBezTo>
                  <a:cubicBezTo>
                    <a:pt x="13446" y="10754"/>
                    <a:pt x="12707" y="10673"/>
                    <a:pt x="12046" y="10521"/>
                  </a:cubicBezTo>
                  <a:cubicBezTo>
                    <a:pt x="10841" y="10245"/>
                    <a:pt x="9600" y="10035"/>
                    <a:pt x="8361" y="10035"/>
                  </a:cubicBezTo>
                  <a:cubicBezTo>
                    <a:pt x="7716" y="10035"/>
                    <a:pt x="7073" y="10092"/>
                    <a:pt x="6436" y="10225"/>
                  </a:cubicBezTo>
                  <a:cubicBezTo>
                    <a:pt x="4822" y="10563"/>
                    <a:pt x="3259" y="11645"/>
                    <a:pt x="2197" y="12916"/>
                  </a:cubicBezTo>
                  <a:cubicBezTo>
                    <a:pt x="1100" y="14222"/>
                    <a:pt x="354" y="15964"/>
                    <a:pt x="0" y="17628"/>
                  </a:cubicBezTo>
                  <a:lnTo>
                    <a:pt x="43387" y="17570"/>
                  </a:lnTo>
                  <a:cubicBezTo>
                    <a:pt x="43387" y="17570"/>
                    <a:pt x="44409" y="15451"/>
                    <a:pt x="42262" y="9047"/>
                  </a:cubicBezTo>
                  <a:cubicBezTo>
                    <a:pt x="41695" y="7356"/>
                    <a:pt x="40932" y="5719"/>
                    <a:pt x="39887" y="4268"/>
                  </a:cubicBezTo>
                  <a:cubicBezTo>
                    <a:pt x="38235" y="1982"/>
                    <a:pt x="35796" y="232"/>
                    <a:pt x="32919" y="22"/>
                  </a:cubicBezTo>
                  <a:cubicBezTo>
                    <a:pt x="32720" y="8"/>
                    <a:pt x="32523" y="0"/>
                    <a:pt x="3232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3000">
                  <a:schemeClr val="accent6"/>
                </a:gs>
                <a:gs pos="57000">
                  <a:schemeClr val="accent4"/>
                </a:gs>
                <a:gs pos="77000">
                  <a:srgbClr val="FFD966">
                    <a:alpha val="10196"/>
                  </a:srgbClr>
                </a:gs>
                <a:gs pos="100000">
                  <a:srgbClr val="4949E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5"/>
            <p:cNvSpPr/>
            <p:nvPr/>
          </p:nvSpPr>
          <p:spPr>
            <a:xfrm rot="-5400000" flipH="1">
              <a:off x="7675982" y="970781"/>
              <a:ext cx="2304383" cy="784975"/>
            </a:xfrm>
            <a:custGeom>
              <a:avLst/>
              <a:gdLst/>
              <a:ahLst/>
              <a:cxnLst/>
              <a:rect l="l" t="t" r="r" b="b"/>
              <a:pathLst>
                <a:path w="44409" h="17629" extrusionOk="0">
                  <a:moveTo>
                    <a:pt x="32328" y="0"/>
                  </a:moveTo>
                  <a:cubicBezTo>
                    <a:pt x="28975" y="0"/>
                    <a:pt x="26273" y="2132"/>
                    <a:pt x="24131" y="4587"/>
                  </a:cubicBezTo>
                  <a:cubicBezTo>
                    <a:pt x="22572" y="6372"/>
                    <a:pt x="21242" y="8129"/>
                    <a:pt x="19220" y="9420"/>
                  </a:cubicBezTo>
                  <a:cubicBezTo>
                    <a:pt x="17769" y="10351"/>
                    <a:pt x="15920" y="10754"/>
                    <a:pt x="14213" y="10754"/>
                  </a:cubicBezTo>
                  <a:cubicBezTo>
                    <a:pt x="13446" y="10754"/>
                    <a:pt x="12707" y="10673"/>
                    <a:pt x="12046" y="10521"/>
                  </a:cubicBezTo>
                  <a:cubicBezTo>
                    <a:pt x="10841" y="10245"/>
                    <a:pt x="9600" y="10035"/>
                    <a:pt x="8361" y="10035"/>
                  </a:cubicBezTo>
                  <a:cubicBezTo>
                    <a:pt x="7716" y="10035"/>
                    <a:pt x="7073" y="10092"/>
                    <a:pt x="6436" y="10225"/>
                  </a:cubicBezTo>
                  <a:cubicBezTo>
                    <a:pt x="4822" y="10563"/>
                    <a:pt x="3259" y="11645"/>
                    <a:pt x="2197" y="12916"/>
                  </a:cubicBezTo>
                  <a:cubicBezTo>
                    <a:pt x="1100" y="14222"/>
                    <a:pt x="354" y="15964"/>
                    <a:pt x="0" y="17628"/>
                  </a:cubicBezTo>
                  <a:lnTo>
                    <a:pt x="43387" y="17570"/>
                  </a:lnTo>
                  <a:cubicBezTo>
                    <a:pt x="43387" y="17570"/>
                    <a:pt x="44409" y="15451"/>
                    <a:pt x="42262" y="9047"/>
                  </a:cubicBezTo>
                  <a:cubicBezTo>
                    <a:pt x="41695" y="7356"/>
                    <a:pt x="40932" y="5719"/>
                    <a:pt x="39887" y="4268"/>
                  </a:cubicBezTo>
                  <a:cubicBezTo>
                    <a:pt x="38235" y="1982"/>
                    <a:pt x="35796" y="232"/>
                    <a:pt x="32919" y="22"/>
                  </a:cubicBezTo>
                  <a:cubicBezTo>
                    <a:pt x="32720" y="8"/>
                    <a:pt x="32523" y="0"/>
                    <a:pt x="32328" y="0"/>
                  </a:cubicBezTo>
                  <a:close/>
                </a:path>
              </a:pathLst>
            </a:custGeom>
            <a:gradFill>
              <a:gsLst>
                <a:gs pos="0">
                  <a:srgbClr val="4949E7">
                    <a:alpha val="0"/>
                    <a:alpha val="40180"/>
                  </a:srgbClr>
                </a:gs>
                <a:gs pos="28000">
                  <a:srgbClr val="4949E7">
                    <a:alpha val="0"/>
                    <a:alpha val="40180"/>
                  </a:srgbClr>
                </a:gs>
                <a:gs pos="57000">
                  <a:schemeClr val="lt2">
                    <a:alpha val="40180"/>
                  </a:schemeClr>
                </a:gs>
                <a:gs pos="100000">
                  <a:srgbClr val="050A10">
                    <a:alpha val="40180"/>
                  </a:srgbClr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469" name="Google Shape;2469;p25"/>
            <p:cNvGrpSpPr/>
            <p:nvPr/>
          </p:nvGrpSpPr>
          <p:grpSpPr>
            <a:xfrm rot="9899867" flipH="1">
              <a:off x="9116863" y="1122735"/>
              <a:ext cx="30194" cy="145701"/>
              <a:chOff x="2785650" y="3828250"/>
              <a:chExt cx="39675" cy="191450"/>
            </a:xfrm>
          </p:grpSpPr>
          <p:sp>
            <p:nvSpPr>
              <p:cNvPr id="2470" name="Google Shape;2470;p25"/>
              <p:cNvSpPr/>
              <p:nvPr/>
            </p:nvSpPr>
            <p:spPr>
              <a:xfrm>
                <a:off x="2801075" y="3851725"/>
                <a:ext cx="892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156" extrusionOk="0">
                    <a:moveTo>
                      <a:pt x="163" y="1"/>
                    </a:moveTo>
                    <a:cubicBezTo>
                      <a:pt x="155" y="1"/>
                      <a:pt x="148" y="6"/>
                      <a:pt x="148" y="14"/>
                    </a:cubicBezTo>
                    <a:cubicBezTo>
                      <a:pt x="148" y="14"/>
                      <a:pt x="125" y="110"/>
                      <a:pt x="103" y="278"/>
                    </a:cubicBezTo>
                    <a:cubicBezTo>
                      <a:pt x="76" y="446"/>
                      <a:pt x="46" y="686"/>
                      <a:pt x="27" y="973"/>
                    </a:cubicBezTo>
                    <a:cubicBezTo>
                      <a:pt x="20" y="1117"/>
                      <a:pt x="10" y="1272"/>
                      <a:pt x="7" y="1436"/>
                    </a:cubicBezTo>
                    <a:cubicBezTo>
                      <a:pt x="1" y="1602"/>
                      <a:pt x="4" y="1776"/>
                      <a:pt x="10" y="1954"/>
                    </a:cubicBezTo>
                    <a:cubicBezTo>
                      <a:pt x="20" y="2135"/>
                      <a:pt x="34" y="2319"/>
                      <a:pt x="43" y="2507"/>
                    </a:cubicBezTo>
                    <a:cubicBezTo>
                      <a:pt x="54" y="2698"/>
                      <a:pt x="80" y="2889"/>
                      <a:pt x="103" y="3080"/>
                    </a:cubicBezTo>
                    <a:cubicBezTo>
                      <a:pt x="155" y="3462"/>
                      <a:pt x="165" y="3843"/>
                      <a:pt x="116" y="4206"/>
                    </a:cubicBezTo>
                    <a:cubicBezTo>
                      <a:pt x="93" y="4384"/>
                      <a:pt x="69" y="4558"/>
                      <a:pt x="63" y="4723"/>
                    </a:cubicBezTo>
                    <a:cubicBezTo>
                      <a:pt x="57" y="4887"/>
                      <a:pt x="66" y="5042"/>
                      <a:pt x="73" y="5187"/>
                    </a:cubicBezTo>
                    <a:cubicBezTo>
                      <a:pt x="89" y="5474"/>
                      <a:pt x="119" y="5714"/>
                      <a:pt x="148" y="5881"/>
                    </a:cubicBezTo>
                    <a:cubicBezTo>
                      <a:pt x="175" y="6050"/>
                      <a:pt x="201" y="6145"/>
                      <a:pt x="201" y="6145"/>
                    </a:cubicBezTo>
                    <a:cubicBezTo>
                      <a:pt x="204" y="6149"/>
                      <a:pt x="208" y="6155"/>
                      <a:pt x="215" y="6155"/>
                    </a:cubicBezTo>
                    <a:cubicBezTo>
                      <a:pt x="216" y="6155"/>
                      <a:pt x="218" y="6156"/>
                      <a:pt x="220" y="6156"/>
                    </a:cubicBezTo>
                    <a:cubicBezTo>
                      <a:pt x="227" y="6156"/>
                      <a:pt x="232" y="6150"/>
                      <a:pt x="234" y="6142"/>
                    </a:cubicBezTo>
                    <a:cubicBezTo>
                      <a:pt x="234" y="6142"/>
                      <a:pt x="261" y="6047"/>
                      <a:pt x="283" y="5878"/>
                    </a:cubicBezTo>
                    <a:cubicBezTo>
                      <a:pt x="310" y="5711"/>
                      <a:pt x="336" y="5474"/>
                      <a:pt x="350" y="5184"/>
                    </a:cubicBezTo>
                    <a:cubicBezTo>
                      <a:pt x="353" y="5042"/>
                      <a:pt x="356" y="4884"/>
                      <a:pt x="350" y="4720"/>
                    </a:cubicBezTo>
                    <a:cubicBezTo>
                      <a:pt x="340" y="4555"/>
                      <a:pt x="314" y="4384"/>
                      <a:pt x="287" y="4202"/>
                    </a:cubicBezTo>
                    <a:cubicBezTo>
                      <a:pt x="231" y="3843"/>
                      <a:pt x="234" y="3462"/>
                      <a:pt x="280" y="3076"/>
                    </a:cubicBezTo>
                    <a:cubicBezTo>
                      <a:pt x="300" y="2886"/>
                      <a:pt x="323" y="2694"/>
                      <a:pt x="330" y="2507"/>
                    </a:cubicBezTo>
                    <a:cubicBezTo>
                      <a:pt x="336" y="2316"/>
                      <a:pt x="343" y="2132"/>
                      <a:pt x="350" y="1950"/>
                    </a:cubicBezTo>
                    <a:cubicBezTo>
                      <a:pt x="356" y="1772"/>
                      <a:pt x="356" y="1598"/>
                      <a:pt x="346" y="1433"/>
                    </a:cubicBezTo>
                    <a:cubicBezTo>
                      <a:pt x="340" y="1269"/>
                      <a:pt x="330" y="1114"/>
                      <a:pt x="317" y="969"/>
                    </a:cubicBezTo>
                    <a:cubicBezTo>
                      <a:pt x="294" y="683"/>
                      <a:pt x="261" y="442"/>
                      <a:pt x="231" y="278"/>
                    </a:cubicBezTo>
                    <a:cubicBezTo>
                      <a:pt x="201" y="110"/>
                      <a:pt x="182" y="14"/>
                      <a:pt x="182" y="14"/>
                    </a:cubicBezTo>
                    <a:cubicBezTo>
                      <a:pt x="178" y="8"/>
                      <a:pt x="175" y="1"/>
                      <a:pt x="168" y="1"/>
                    </a:cubicBezTo>
                    <a:cubicBezTo>
                      <a:pt x="166" y="1"/>
                      <a:pt x="165" y="1"/>
                      <a:pt x="163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71" name="Google Shape;2471;p25"/>
              <p:cNvSpPr/>
              <p:nvPr/>
            </p:nvSpPr>
            <p:spPr>
              <a:xfrm>
                <a:off x="2785650" y="3828250"/>
                <a:ext cx="39675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472" extrusionOk="0">
                    <a:moveTo>
                      <a:pt x="829" y="1"/>
                    </a:moveTo>
                    <a:cubicBezTo>
                      <a:pt x="429" y="1"/>
                      <a:pt x="0" y="297"/>
                      <a:pt x="38" y="755"/>
                    </a:cubicBezTo>
                    <a:cubicBezTo>
                      <a:pt x="51" y="914"/>
                      <a:pt x="121" y="1065"/>
                      <a:pt x="226" y="1184"/>
                    </a:cubicBezTo>
                    <a:cubicBezTo>
                      <a:pt x="239" y="1214"/>
                      <a:pt x="256" y="1243"/>
                      <a:pt x="275" y="1266"/>
                    </a:cubicBezTo>
                    <a:cubicBezTo>
                      <a:pt x="388" y="1411"/>
                      <a:pt x="524" y="1472"/>
                      <a:pt x="663" y="1472"/>
                    </a:cubicBezTo>
                    <a:cubicBezTo>
                      <a:pt x="1107" y="1472"/>
                      <a:pt x="1587" y="857"/>
                      <a:pt x="1444" y="427"/>
                    </a:cubicBezTo>
                    <a:cubicBezTo>
                      <a:pt x="1346" y="130"/>
                      <a:pt x="1094" y="1"/>
                      <a:pt x="829" y="1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72" name="Google Shape;2472;p25"/>
              <p:cNvSpPr/>
              <p:nvPr/>
            </p:nvSpPr>
            <p:spPr>
              <a:xfrm>
                <a:off x="2789325" y="3994500"/>
                <a:ext cx="2642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08" extrusionOk="0">
                    <a:moveTo>
                      <a:pt x="617" y="0"/>
                    </a:moveTo>
                    <a:cubicBezTo>
                      <a:pt x="576" y="0"/>
                      <a:pt x="535" y="7"/>
                      <a:pt x="497" y="20"/>
                    </a:cubicBezTo>
                    <a:cubicBezTo>
                      <a:pt x="375" y="39"/>
                      <a:pt x="270" y="111"/>
                      <a:pt x="197" y="217"/>
                    </a:cubicBezTo>
                    <a:cubicBezTo>
                      <a:pt x="102" y="234"/>
                      <a:pt x="10" y="299"/>
                      <a:pt x="10" y="411"/>
                    </a:cubicBezTo>
                    <a:cubicBezTo>
                      <a:pt x="1" y="724"/>
                      <a:pt x="259" y="1008"/>
                      <a:pt x="569" y="1008"/>
                    </a:cubicBezTo>
                    <a:cubicBezTo>
                      <a:pt x="612" y="1008"/>
                      <a:pt x="657" y="1002"/>
                      <a:pt x="701" y="991"/>
                    </a:cubicBezTo>
                    <a:cubicBezTo>
                      <a:pt x="915" y="938"/>
                      <a:pt x="1024" y="760"/>
                      <a:pt x="1033" y="573"/>
                    </a:cubicBezTo>
                    <a:cubicBezTo>
                      <a:pt x="1057" y="398"/>
                      <a:pt x="1004" y="210"/>
                      <a:pt x="869" y="95"/>
                    </a:cubicBezTo>
                    <a:cubicBezTo>
                      <a:pt x="792" y="30"/>
                      <a:pt x="704" y="0"/>
                      <a:pt x="617" y="0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473" name="Google Shape;2473;p25"/>
            <p:cNvSpPr/>
            <p:nvPr/>
          </p:nvSpPr>
          <p:spPr>
            <a:xfrm rot="9899867" flipH="1">
              <a:off x="9110651" y="1701803"/>
              <a:ext cx="20110" cy="19178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5"/>
            <p:cNvSpPr/>
            <p:nvPr/>
          </p:nvSpPr>
          <p:spPr>
            <a:xfrm rot="9899584" flipH="1">
              <a:off x="9005648" y="509289"/>
              <a:ext cx="13430" cy="12807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5"/>
            <p:cNvSpPr/>
            <p:nvPr/>
          </p:nvSpPr>
          <p:spPr>
            <a:xfrm rot="5400000" flipH="1">
              <a:off x="9107277" y="339515"/>
              <a:ext cx="49800" cy="49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5"/>
            <p:cNvSpPr/>
            <p:nvPr/>
          </p:nvSpPr>
          <p:spPr>
            <a:xfrm rot="5400000" flipH="1">
              <a:off x="8648907" y="1686472"/>
              <a:ext cx="49800" cy="49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5"/>
            <p:cNvSpPr/>
            <p:nvPr/>
          </p:nvSpPr>
          <p:spPr>
            <a:xfrm rot="5400000" flipH="1">
              <a:off x="9123755" y="831040"/>
              <a:ext cx="49800" cy="49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478" name="Google Shape;247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3925" y="-76525"/>
            <a:ext cx="9355277" cy="5262343"/>
          </a:xfrm>
          <a:prstGeom prst="rect">
            <a:avLst/>
          </a:prstGeom>
          <a:noFill/>
          <a:ln>
            <a:noFill/>
          </a:ln>
        </p:spPr>
      </p:pic>
      <p:sp>
        <p:nvSpPr>
          <p:cNvPr id="2479" name="Google Shape;2479;p25"/>
          <p:cNvSpPr txBox="1">
            <a:spLocks noGrp="1"/>
          </p:cNvSpPr>
          <p:nvPr>
            <p:ph type="subTitle" idx="1"/>
          </p:nvPr>
        </p:nvSpPr>
        <p:spPr>
          <a:xfrm>
            <a:off x="5997800" y="367904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0" name="Google Shape;2480;p25"/>
          <p:cNvSpPr txBox="1">
            <a:spLocks noGrp="1"/>
          </p:cNvSpPr>
          <p:nvPr>
            <p:ph type="subTitle" idx="2"/>
          </p:nvPr>
        </p:nvSpPr>
        <p:spPr>
          <a:xfrm>
            <a:off x="5997800" y="192212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1" name="Google Shape;2481;p25"/>
          <p:cNvSpPr txBox="1">
            <a:spLocks noGrp="1"/>
          </p:cNvSpPr>
          <p:nvPr>
            <p:ph type="subTitle" idx="3"/>
          </p:nvPr>
        </p:nvSpPr>
        <p:spPr>
          <a:xfrm>
            <a:off x="3476988" y="192212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2" name="Google Shape;2482;p25"/>
          <p:cNvSpPr txBox="1">
            <a:spLocks noGrp="1"/>
          </p:cNvSpPr>
          <p:nvPr>
            <p:ph type="subTitle" idx="4"/>
          </p:nvPr>
        </p:nvSpPr>
        <p:spPr>
          <a:xfrm>
            <a:off x="3477013" y="1545308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483" name="Google Shape;2483;p25"/>
          <p:cNvSpPr txBox="1">
            <a:spLocks noGrp="1"/>
          </p:cNvSpPr>
          <p:nvPr>
            <p:ph type="subTitle" idx="5"/>
          </p:nvPr>
        </p:nvSpPr>
        <p:spPr>
          <a:xfrm>
            <a:off x="956175" y="192212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4" name="Google Shape;2484;p25"/>
          <p:cNvSpPr txBox="1">
            <a:spLocks noGrp="1"/>
          </p:cNvSpPr>
          <p:nvPr>
            <p:ph type="subTitle" idx="6"/>
          </p:nvPr>
        </p:nvSpPr>
        <p:spPr>
          <a:xfrm>
            <a:off x="956200" y="1545308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485" name="Google Shape;2485;p25"/>
          <p:cNvSpPr txBox="1">
            <a:spLocks noGrp="1"/>
          </p:cNvSpPr>
          <p:nvPr>
            <p:ph type="subTitle" idx="7"/>
          </p:nvPr>
        </p:nvSpPr>
        <p:spPr>
          <a:xfrm>
            <a:off x="3476988" y="367904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6" name="Google Shape;2486;p25"/>
          <p:cNvSpPr txBox="1">
            <a:spLocks noGrp="1"/>
          </p:cNvSpPr>
          <p:nvPr>
            <p:ph type="subTitle" idx="8"/>
          </p:nvPr>
        </p:nvSpPr>
        <p:spPr>
          <a:xfrm>
            <a:off x="3477013" y="3304462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487" name="Google Shape;2487;p25"/>
          <p:cNvSpPr txBox="1">
            <a:spLocks noGrp="1"/>
          </p:cNvSpPr>
          <p:nvPr>
            <p:ph type="subTitle" idx="9"/>
          </p:nvPr>
        </p:nvSpPr>
        <p:spPr>
          <a:xfrm>
            <a:off x="956175" y="367904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8" name="Google Shape;2488;p25"/>
          <p:cNvSpPr txBox="1">
            <a:spLocks noGrp="1"/>
          </p:cNvSpPr>
          <p:nvPr>
            <p:ph type="subTitle" idx="13"/>
          </p:nvPr>
        </p:nvSpPr>
        <p:spPr>
          <a:xfrm>
            <a:off x="956200" y="3304462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489" name="Google Shape;2489;p25"/>
          <p:cNvSpPr txBox="1">
            <a:spLocks noGrp="1"/>
          </p:cNvSpPr>
          <p:nvPr>
            <p:ph type="subTitle" idx="14"/>
          </p:nvPr>
        </p:nvSpPr>
        <p:spPr>
          <a:xfrm>
            <a:off x="5997825" y="3304462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490" name="Google Shape;2490;p25"/>
          <p:cNvSpPr txBox="1">
            <a:spLocks noGrp="1"/>
          </p:cNvSpPr>
          <p:nvPr>
            <p:ph type="subTitle" idx="15"/>
          </p:nvPr>
        </p:nvSpPr>
        <p:spPr>
          <a:xfrm>
            <a:off x="5997825" y="1545308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491" name="Google Shape;2491;p25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Google Shape;3301;p35"/>
          <p:cNvSpPr/>
          <p:nvPr/>
        </p:nvSpPr>
        <p:spPr>
          <a:xfrm rot="5277762" flipH="1">
            <a:off x="4247351" y="447107"/>
            <a:ext cx="5234397" cy="4219635"/>
          </a:xfrm>
          <a:prstGeom prst="flowChartDocument">
            <a:avLst/>
          </a:prstGeom>
          <a:gradFill>
            <a:gsLst>
              <a:gs pos="0">
                <a:schemeClr val="accent3"/>
              </a:gs>
              <a:gs pos="33000">
                <a:schemeClr val="accent6"/>
              </a:gs>
              <a:gs pos="57000">
                <a:schemeClr val="accent4"/>
              </a:gs>
              <a:gs pos="77000">
                <a:srgbClr val="FFD966">
                  <a:alpha val="10196"/>
                </a:srgbClr>
              </a:gs>
              <a:gs pos="100000">
                <a:srgbClr val="4949E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2" name="Google Shape;3302;p35"/>
          <p:cNvSpPr/>
          <p:nvPr/>
        </p:nvSpPr>
        <p:spPr>
          <a:xfrm rot="5400000" flipH="1">
            <a:off x="4462443" y="461943"/>
            <a:ext cx="5143500" cy="4219614"/>
          </a:xfrm>
          <a:prstGeom prst="flowChartDocument">
            <a:avLst/>
          </a:prstGeom>
          <a:gradFill>
            <a:gsLst>
              <a:gs pos="0">
                <a:schemeClr val="dk1"/>
              </a:gs>
              <a:gs pos="28000">
                <a:schemeClr val="accent1"/>
              </a:gs>
              <a:gs pos="50000">
                <a:srgbClr val="4949E7">
                  <a:alpha val="50196"/>
                </a:srgbClr>
              </a:gs>
              <a:gs pos="80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3" name="Google Shape;3303;p35"/>
          <p:cNvSpPr/>
          <p:nvPr/>
        </p:nvSpPr>
        <p:spPr>
          <a:xfrm rot="-5400000" flipH="1">
            <a:off x="5413885" y="1609840"/>
            <a:ext cx="5339960" cy="2120280"/>
          </a:xfrm>
          <a:custGeom>
            <a:avLst/>
            <a:gdLst/>
            <a:ahLst/>
            <a:cxnLst/>
            <a:rect l="l" t="t" r="r" b="b"/>
            <a:pathLst>
              <a:path w="44409" h="17633" extrusionOk="0">
                <a:moveTo>
                  <a:pt x="32337" y="1"/>
                </a:moveTo>
                <a:cubicBezTo>
                  <a:pt x="28980" y="1"/>
                  <a:pt x="26275" y="2133"/>
                  <a:pt x="24131" y="4591"/>
                </a:cubicBezTo>
                <a:cubicBezTo>
                  <a:pt x="22572" y="6375"/>
                  <a:pt x="21242" y="8129"/>
                  <a:pt x="19220" y="9424"/>
                </a:cubicBezTo>
                <a:cubicBezTo>
                  <a:pt x="17770" y="10355"/>
                  <a:pt x="15921" y="10758"/>
                  <a:pt x="14215" y="10758"/>
                </a:cubicBezTo>
                <a:cubicBezTo>
                  <a:pt x="13447" y="10758"/>
                  <a:pt x="12707" y="10676"/>
                  <a:pt x="12046" y="10524"/>
                </a:cubicBezTo>
                <a:cubicBezTo>
                  <a:pt x="10841" y="10248"/>
                  <a:pt x="9600" y="10039"/>
                  <a:pt x="8361" y="10039"/>
                </a:cubicBezTo>
                <a:cubicBezTo>
                  <a:pt x="7716" y="10039"/>
                  <a:pt x="7073" y="10096"/>
                  <a:pt x="6436" y="10228"/>
                </a:cubicBezTo>
                <a:cubicBezTo>
                  <a:pt x="4822" y="10567"/>
                  <a:pt x="3259" y="11648"/>
                  <a:pt x="2197" y="12916"/>
                </a:cubicBezTo>
                <a:cubicBezTo>
                  <a:pt x="1100" y="14226"/>
                  <a:pt x="354" y="15964"/>
                  <a:pt x="0" y="17633"/>
                </a:cubicBezTo>
                <a:lnTo>
                  <a:pt x="43387" y="17574"/>
                </a:lnTo>
                <a:cubicBezTo>
                  <a:pt x="43387" y="17574"/>
                  <a:pt x="44409" y="15451"/>
                  <a:pt x="42262" y="9047"/>
                </a:cubicBezTo>
                <a:cubicBezTo>
                  <a:pt x="41695" y="7359"/>
                  <a:pt x="40932" y="5718"/>
                  <a:pt x="39887" y="4272"/>
                </a:cubicBezTo>
                <a:cubicBezTo>
                  <a:pt x="38235" y="1985"/>
                  <a:pt x="35796" y="232"/>
                  <a:pt x="32919" y="22"/>
                </a:cubicBezTo>
                <a:cubicBezTo>
                  <a:pt x="32723" y="8"/>
                  <a:pt x="32529" y="1"/>
                  <a:pt x="32337" y="1"/>
                </a:cubicBezTo>
                <a:close/>
              </a:path>
            </a:pathLst>
          </a:custGeom>
          <a:gradFill>
            <a:gsLst>
              <a:gs pos="0">
                <a:srgbClr val="4949E7">
                  <a:alpha val="0"/>
                  <a:alpha val="40180"/>
                </a:srgbClr>
              </a:gs>
              <a:gs pos="19000">
                <a:srgbClr val="4949E7">
                  <a:alpha val="0"/>
                  <a:alpha val="40180"/>
                </a:srgbClr>
              </a:gs>
              <a:gs pos="71000">
                <a:schemeClr val="lt2">
                  <a:alpha val="40180"/>
                </a:schemeClr>
              </a:gs>
              <a:gs pos="100000">
                <a:srgbClr val="050A10">
                  <a:alpha val="4018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04" name="Google Shape;3304;p35"/>
          <p:cNvGrpSpPr/>
          <p:nvPr/>
        </p:nvGrpSpPr>
        <p:grpSpPr>
          <a:xfrm rot="2700000">
            <a:off x="5162100" y="3013379"/>
            <a:ext cx="1613917" cy="989628"/>
            <a:chOff x="5586400" y="3049600"/>
            <a:chExt cx="691350" cy="423925"/>
          </a:xfrm>
        </p:grpSpPr>
        <p:sp>
          <p:nvSpPr>
            <p:cNvPr id="3305" name="Google Shape;3305;p35"/>
            <p:cNvSpPr/>
            <p:nvPr/>
          </p:nvSpPr>
          <p:spPr>
            <a:xfrm>
              <a:off x="5586400" y="3049600"/>
              <a:ext cx="691350" cy="423925"/>
            </a:xfrm>
            <a:custGeom>
              <a:avLst/>
              <a:gdLst/>
              <a:ahLst/>
              <a:cxnLst/>
              <a:rect l="l" t="t" r="r" b="b"/>
              <a:pathLst>
                <a:path w="27654" h="16957" extrusionOk="0">
                  <a:moveTo>
                    <a:pt x="26560" y="1"/>
                  </a:moveTo>
                  <a:cubicBezTo>
                    <a:pt x="25465" y="1"/>
                    <a:pt x="23862" y="807"/>
                    <a:pt x="23360" y="1020"/>
                  </a:cubicBezTo>
                  <a:cubicBezTo>
                    <a:pt x="21161" y="1956"/>
                    <a:pt x="18961" y="2891"/>
                    <a:pt x="16759" y="3826"/>
                  </a:cubicBezTo>
                  <a:cubicBezTo>
                    <a:pt x="16627" y="3882"/>
                    <a:pt x="16488" y="3941"/>
                    <a:pt x="16386" y="4040"/>
                  </a:cubicBezTo>
                  <a:cubicBezTo>
                    <a:pt x="16154" y="4263"/>
                    <a:pt x="16248" y="4574"/>
                    <a:pt x="16575" y="4574"/>
                  </a:cubicBezTo>
                  <a:cubicBezTo>
                    <a:pt x="16586" y="4574"/>
                    <a:pt x="16598" y="4574"/>
                    <a:pt x="16610" y="4573"/>
                  </a:cubicBezTo>
                  <a:cubicBezTo>
                    <a:pt x="16762" y="4564"/>
                    <a:pt x="16900" y="4481"/>
                    <a:pt x="17032" y="4402"/>
                  </a:cubicBezTo>
                  <a:cubicBezTo>
                    <a:pt x="18217" y="3698"/>
                    <a:pt x="19363" y="3058"/>
                    <a:pt x="20611" y="2505"/>
                  </a:cubicBezTo>
                  <a:cubicBezTo>
                    <a:pt x="21954" y="1912"/>
                    <a:pt x="23291" y="1307"/>
                    <a:pt x="24631" y="707"/>
                  </a:cubicBezTo>
                  <a:cubicBezTo>
                    <a:pt x="24958" y="561"/>
                    <a:pt x="25311" y="412"/>
                    <a:pt x="25662" y="412"/>
                  </a:cubicBezTo>
                  <a:cubicBezTo>
                    <a:pt x="25752" y="412"/>
                    <a:pt x="25842" y="422"/>
                    <a:pt x="25932" y="444"/>
                  </a:cubicBezTo>
                  <a:cubicBezTo>
                    <a:pt x="27631" y="865"/>
                    <a:pt x="25319" y="2779"/>
                    <a:pt x="24828" y="3167"/>
                  </a:cubicBezTo>
                  <a:cubicBezTo>
                    <a:pt x="24532" y="3434"/>
                    <a:pt x="24207" y="3675"/>
                    <a:pt x="23894" y="3921"/>
                  </a:cubicBezTo>
                  <a:cubicBezTo>
                    <a:pt x="21029" y="6180"/>
                    <a:pt x="18043" y="8287"/>
                    <a:pt x="14958" y="10234"/>
                  </a:cubicBezTo>
                  <a:cubicBezTo>
                    <a:pt x="11358" y="12501"/>
                    <a:pt x="7720" y="14662"/>
                    <a:pt x="3579" y="15682"/>
                  </a:cubicBezTo>
                  <a:cubicBezTo>
                    <a:pt x="3317" y="15747"/>
                    <a:pt x="2854" y="15929"/>
                    <a:pt x="2478" y="15929"/>
                  </a:cubicBezTo>
                  <a:cubicBezTo>
                    <a:pt x="2244" y="15929"/>
                    <a:pt x="2043" y="15858"/>
                    <a:pt x="1948" y="15643"/>
                  </a:cubicBezTo>
                  <a:cubicBezTo>
                    <a:pt x="1616" y="14886"/>
                    <a:pt x="3068" y="13971"/>
                    <a:pt x="3529" y="13638"/>
                  </a:cubicBezTo>
                  <a:cubicBezTo>
                    <a:pt x="4460" y="12963"/>
                    <a:pt x="5386" y="12284"/>
                    <a:pt x="6325" y="11623"/>
                  </a:cubicBezTo>
                  <a:cubicBezTo>
                    <a:pt x="8168" y="10319"/>
                    <a:pt x="10062" y="9071"/>
                    <a:pt x="12069" y="8034"/>
                  </a:cubicBezTo>
                  <a:cubicBezTo>
                    <a:pt x="12175" y="7978"/>
                    <a:pt x="12118" y="7809"/>
                    <a:pt x="12016" y="7809"/>
                  </a:cubicBezTo>
                  <a:cubicBezTo>
                    <a:pt x="12004" y="7809"/>
                    <a:pt x="11991" y="7811"/>
                    <a:pt x="11978" y="7816"/>
                  </a:cubicBezTo>
                  <a:cubicBezTo>
                    <a:pt x="9788" y="8633"/>
                    <a:pt x="7802" y="9819"/>
                    <a:pt x="5925" y="11194"/>
                  </a:cubicBezTo>
                  <a:cubicBezTo>
                    <a:pt x="4112" y="12528"/>
                    <a:pt x="2330" y="13937"/>
                    <a:pt x="872" y="15666"/>
                  </a:cubicBezTo>
                  <a:cubicBezTo>
                    <a:pt x="1" y="16698"/>
                    <a:pt x="876" y="16957"/>
                    <a:pt x="1854" y="16957"/>
                  </a:cubicBezTo>
                  <a:cubicBezTo>
                    <a:pt x="2440" y="16957"/>
                    <a:pt x="3062" y="16864"/>
                    <a:pt x="3368" y="16788"/>
                  </a:cubicBezTo>
                  <a:cubicBezTo>
                    <a:pt x="4184" y="16585"/>
                    <a:pt x="5017" y="16393"/>
                    <a:pt x="5824" y="16173"/>
                  </a:cubicBezTo>
                  <a:cubicBezTo>
                    <a:pt x="12215" y="14434"/>
                    <a:pt x="18154" y="10691"/>
                    <a:pt x="23140" y="6410"/>
                  </a:cubicBezTo>
                  <a:cubicBezTo>
                    <a:pt x="24365" y="5360"/>
                    <a:pt x="25612" y="4316"/>
                    <a:pt x="26623" y="3049"/>
                  </a:cubicBezTo>
                  <a:cubicBezTo>
                    <a:pt x="27061" y="2502"/>
                    <a:pt x="27653" y="1751"/>
                    <a:pt x="27641" y="1008"/>
                  </a:cubicBezTo>
                  <a:cubicBezTo>
                    <a:pt x="27629" y="254"/>
                    <a:pt x="27174" y="1"/>
                    <a:pt x="26560" y="1"/>
                  </a:cubicBezTo>
                  <a:close/>
                </a:path>
              </a:pathLst>
            </a:custGeom>
            <a:solidFill>
              <a:srgbClr val="035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6" name="Google Shape;3306;p35"/>
            <p:cNvSpPr/>
            <p:nvPr/>
          </p:nvSpPr>
          <p:spPr>
            <a:xfrm>
              <a:off x="5775850" y="3064800"/>
              <a:ext cx="343925" cy="343875"/>
            </a:xfrm>
            <a:custGeom>
              <a:avLst/>
              <a:gdLst/>
              <a:ahLst/>
              <a:cxnLst/>
              <a:rect l="l" t="t" r="r" b="b"/>
              <a:pathLst>
                <a:path w="13757" h="13755" extrusionOk="0">
                  <a:moveTo>
                    <a:pt x="6879" y="1"/>
                  </a:moveTo>
                  <a:cubicBezTo>
                    <a:pt x="3079" y="1"/>
                    <a:pt x="1" y="3079"/>
                    <a:pt x="1" y="6880"/>
                  </a:cubicBezTo>
                  <a:cubicBezTo>
                    <a:pt x="1" y="10676"/>
                    <a:pt x="3079" y="13754"/>
                    <a:pt x="6879" y="13754"/>
                  </a:cubicBezTo>
                  <a:cubicBezTo>
                    <a:pt x="10675" y="13754"/>
                    <a:pt x="13757" y="10676"/>
                    <a:pt x="13757" y="6880"/>
                  </a:cubicBezTo>
                  <a:cubicBezTo>
                    <a:pt x="13757" y="3079"/>
                    <a:pt x="10675" y="1"/>
                    <a:pt x="6879" y="1"/>
                  </a:cubicBezTo>
                  <a:close/>
                </a:path>
              </a:pathLst>
            </a:custGeom>
            <a:solidFill>
              <a:srgbClr val="2C8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7" name="Google Shape;3307;p35"/>
            <p:cNvSpPr/>
            <p:nvPr/>
          </p:nvSpPr>
          <p:spPr>
            <a:xfrm>
              <a:off x="5843850" y="3235200"/>
              <a:ext cx="103175" cy="29150"/>
            </a:xfrm>
            <a:custGeom>
              <a:avLst/>
              <a:gdLst/>
              <a:ahLst/>
              <a:cxnLst/>
              <a:rect l="l" t="t" r="r" b="b"/>
              <a:pathLst>
                <a:path w="4127" h="1166" extrusionOk="0">
                  <a:moveTo>
                    <a:pt x="4126" y="0"/>
                  </a:moveTo>
                  <a:lnTo>
                    <a:pt x="4126" y="0"/>
                  </a:lnTo>
                  <a:cubicBezTo>
                    <a:pt x="3128" y="79"/>
                    <a:pt x="2124" y="109"/>
                    <a:pt x="1127" y="139"/>
                  </a:cubicBezTo>
                  <a:cubicBezTo>
                    <a:pt x="616" y="415"/>
                    <a:pt x="116" y="682"/>
                    <a:pt x="1" y="1166"/>
                  </a:cubicBezTo>
                  <a:cubicBezTo>
                    <a:pt x="234" y="1123"/>
                    <a:pt x="464" y="1077"/>
                    <a:pt x="698" y="1024"/>
                  </a:cubicBezTo>
                  <a:cubicBezTo>
                    <a:pt x="1406" y="866"/>
                    <a:pt x="2118" y="689"/>
                    <a:pt x="2819" y="498"/>
                  </a:cubicBezTo>
                  <a:cubicBezTo>
                    <a:pt x="3267" y="376"/>
                    <a:pt x="3721" y="228"/>
                    <a:pt x="4126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8" name="Google Shape;3308;p35"/>
            <p:cNvSpPr/>
            <p:nvPr/>
          </p:nvSpPr>
          <p:spPr>
            <a:xfrm>
              <a:off x="5957800" y="3088425"/>
              <a:ext cx="149325" cy="172975"/>
            </a:xfrm>
            <a:custGeom>
              <a:avLst/>
              <a:gdLst/>
              <a:ahLst/>
              <a:cxnLst/>
              <a:rect l="l" t="t" r="r" b="b"/>
              <a:pathLst>
                <a:path w="5973" h="6919" extrusionOk="0">
                  <a:moveTo>
                    <a:pt x="3068" y="1"/>
                  </a:moveTo>
                  <a:cubicBezTo>
                    <a:pt x="3006" y="63"/>
                    <a:pt x="2950" y="139"/>
                    <a:pt x="2907" y="235"/>
                  </a:cubicBezTo>
                  <a:cubicBezTo>
                    <a:pt x="2693" y="692"/>
                    <a:pt x="2982" y="827"/>
                    <a:pt x="3022" y="1233"/>
                  </a:cubicBezTo>
                  <a:cubicBezTo>
                    <a:pt x="3078" y="1838"/>
                    <a:pt x="2416" y="1690"/>
                    <a:pt x="2235" y="2128"/>
                  </a:cubicBezTo>
                  <a:cubicBezTo>
                    <a:pt x="2192" y="2230"/>
                    <a:pt x="2189" y="2329"/>
                    <a:pt x="2205" y="2418"/>
                  </a:cubicBezTo>
                  <a:cubicBezTo>
                    <a:pt x="2175" y="2421"/>
                    <a:pt x="2145" y="2422"/>
                    <a:pt x="2114" y="2422"/>
                  </a:cubicBezTo>
                  <a:cubicBezTo>
                    <a:pt x="1763" y="2422"/>
                    <a:pt x="1401" y="2242"/>
                    <a:pt x="1031" y="2242"/>
                  </a:cubicBezTo>
                  <a:cubicBezTo>
                    <a:pt x="936" y="2242"/>
                    <a:pt x="842" y="2253"/>
                    <a:pt x="747" y="2283"/>
                  </a:cubicBezTo>
                  <a:cubicBezTo>
                    <a:pt x="351" y="2405"/>
                    <a:pt x="88" y="2642"/>
                    <a:pt x="29" y="3053"/>
                  </a:cubicBezTo>
                  <a:cubicBezTo>
                    <a:pt x="0" y="3244"/>
                    <a:pt x="123" y="3387"/>
                    <a:pt x="288" y="3387"/>
                  </a:cubicBezTo>
                  <a:cubicBezTo>
                    <a:pt x="331" y="3387"/>
                    <a:pt x="377" y="3377"/>
                    <a:pt x="424" y="3356"/>
                  </a:cubicBezTo>
                  <a:cubicBezTo>
                    <a:pt x="507" y="3319"/>
                    <a:pt x="587" y="3303"/>
                    <a:pt x="662" y="3303"/>
                  </a:cubicBezTo>
                  <a:cubicBezTo>
                    <a:pt x="1275" y="3303"/>
                    <a:pt x="1619" y="4381"/>
                    <a:pt x="977" y="4634"/>
                  </a:cubicBezTo>
                  <a:cubicBezTo>
                    <a:pt x="862" y="4680"/>
                    <a:pt x="727" y="4650"/>
                    <a:pt x="611" y="4710"/>
                  </a:cubicBezTo>
                  <a:cubicBezTo>
                    <a:pt x="283" y="4874"/>
                    <a:pt x="187" y="5200"/>
                    <a:pt x="213" y="5535"/>
                  </a:cubicBezTo>
                  <a:cubicBezTo>
                    <a:pt x="226" y="5682"/>
                    <a:pt x="332" y="5829"/>
                    <a:pt x="490" y="5829"/>
                  </a:cubicBezTo>
                  <a:cubicBezTo>
                    <a:pt x="496" y="5829"/>
                    <a:pt x="501" y="5829"/>
                    <a:pt x="506" y="5829"/>
                  </a:cubicBezTo>
                  <a:cubicBezTo>
                    <a:pt x="533" y="5827"/>
                    <a:pt x="559" y="5827"/>
                    <a:pt x="583" y="5827"/>
                  </a:cubicBezTo>
                  <a:cubicBezTo>
                    <a:pt x="1238" y="5827"/>
                    <a:pt x="889" y="6295"/>
                    <a:pt x="543" y="6695"/>
                  </a:cubicBezTo>
                  <a:cubicBezTo>
                    <a:pt x="480" y="6771"/>
                    <a:pt x="477" y="6853"/>
                    <a:pt x="509" y="6918"/>
                  </a:cubicBezTo>
                  <a:cubicBezTo>
                    <a:pt x="1178" y="6731"/>
                    <a:pt x="1678" y="6435"/>
                    <a:pt x="2107" y="6089"/>
                  </a:cubicBezTo>
                  <a:cubicBezTo>
                    <a:pt x="2344" y="5740"/>
                    <a:pt x="2518" y="5338"/>
                    <a:pt x="2640" y="4947"/>
                  </a:cubicBezTo>
                  <a:cubicBezTo>
                    <a:pt x="2686" y="4808"/>
                    <a:pt x="3275" y="3636"/>
                    <a:pt x="3467" y="3524"/>
                  </a:cubicBezTo>
                  <a:cubicBezTo>
                    <a:pt x="3604" y="3445"/>
                    <a:pt x="3774" y="3418"/>
                    <a:pt x="3960" y="3418"/>
                  </a:cubicBezTo>
                  <a:cubicBezTo>
                    <a:pt x="4208" y="3418"/>
                    <a:pt x="4486" y="3467"/>
                    <a:pt x="4757" y="3505"/>
                  </a:cubicBezTo>
                  <a:cubicBezTo>
                    <a:pt x="5064" y="3234"/>
                    <a:pt x="5360" y="2944"/>
                    <a:pt x="5623" y="2631"/>
                  </a:cubicBezTo>
                  <a:cubicBezTo>
                    <a:pt x="5752" y="2865"/>
                    <a:pt x="5863" y="3109"/>
                    <a:pt x="5965" y="3359"/>
                  </a:cubicBezTo>
                  <a:cubicBezTo>
                    <a:pt x="5969" y="3356"/>
                    <a:pt x="5972" y="3356"/>
                    <a:pt x="5972" y="3353"/>
                  </a:cubicBezTo>
                  <a:cubicBezTo>
                    <a:pt x="5403" y="1940"/>
                    <a:pt x="4372" y="765"/>
                    <a:pt x="306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9" name="Google Shape;3309;p35"/>
            <p:cNvSpPr/>
            <p:nvPr/>
          </p:nvSpPr>
          <p:spPr>
            <a:xfrm>
              <a:off x="5831925" y="3172400"/>
              <a:ext cx="287125" cy="132375"/>
            </a:xfrm>
            <a:custGeom>
              <a:avLst/>
              <a:gdLst/>
              <a:ahLst/>
              <a:cxnLst/>
              <a:rect l="l" t="t" r="r" b="b"/>
              <a:pathLst>
                <a:path w="11485" h="5295" extrusionOk="0">
                  <a:moveTo>
                    <a:pt x="11000" y="0"/>
                  </a:moveTo>
                  <a:cubicBezTo>
                    <a:pt x="10869" y="70"/>
                    <a:pt x="10728" y="126"/>
                    <a:pt x="10573" y="161"/>
                  </a:cubicBezTo>
                  <a:cubicBezTo>
                    <a:pt x="10485" y="181"/>
                    <a:pt x="10390" y="189"/>
                    <a:pt x="10290" y="189"/>
                  </a:cubicBezTo>
                  <a:cubicBezTo>
                    <a:pt x="10133" y="189"/>
                    <a:pt x="9965" y="170"/>
                    <a:pt x="9792" y="146"/>
                  </a:cubicBezTo>
                  <a:cubicBezTo>
                    <a:pt x="9654" y="267"/>
                    <a:pt x="9512" y="386"/>
                    <a:pt x="9368" y="501"/>
                  </a:cubicBezTo>
                  <a:cubicBezTo>
                    <a:pt x="8491" y="1199"/>
                    <a:pt x="7955" y="2062"/>
                    <a:pt x="7142" y="2730"/>
                  </a:cubicBezTo>
                  <a:cubicBezTo>
                    <a:pt x="6822" y="3197"/>
                    <a:pt x="6384" y="3570"/>
                    <a:pt x="5772" y="3668"/>
                  </a:cubicBezTo>
                  <a:cubicBezTo>
                    <a:pt x="5759" y="3670"/>
                    <a:pt x="5746" y="3671"/>
                    <a:pt x="5733" y="3671"/>
                  </a:cubicBezTo>
                  <a:cubicBezTo>
                    <a:pt x="5646" y="3671"/>
                    <a:pt x="5576" y="3623"/>
                    <a:pt x="5544" y="3559"/>
                  </a:cubicBezTo>
                  <a:cubicBezTo>
                    <a:pt x="5117" y="3678"/>
                    <a:pt x="4623" y="3757"/>
                    <a:pt x="4037" y="3773"/>
                  </a:cubicBezTo>
                  <a:cubicBezTo>
                    <a:pt x="2881" y="3813"/>
                    <a:pt x="1830" y="4485"/>
                    <a:pt x="724" y="4821"/>
                  </a:cubicBezTo>
                  <a:cubicBezTo>
                    <a:pt x="668" y="4837"/>
                    <a:pt x="613" y="4854"/>
                    <a:pt x="560" y="4873"/>
                  </a:cubicBezTo>
                  <a:cubicBezTo>
                    <a:pt x="504" y="4933"/>
                    <a:pt x="425" y="4975"/>
                    <a:pt x="320" y="4989"/>
                  </a:cubicBezTo>
                  <a:cubicBezTo>
                    <a:pt x="131" y="5009"/>
                    <a:pt x="40" y="5133"/>
                    <a:pt x="0" y="5295"/>
                  </a:cubicBezTo>
                  <a:cubicBezTo>
                    <a:pt x="797" y="5255"/>
                    <a:pt x="1590" y="5156"/>
                    <a:pt x="2374" y="5077"/>
                  </a:cubicBezTo>
                  <a:cubicBezTo>
                    <a:pt x="3230" y="4989"/>
                    <a:pt x="4070" y="4863"/>
                    <a:pt x="4912" y="4679"/>
                  </a:cubicBezTo>
                  <a:cubicBezTo>
                    <a:pt x="5696" y="4508"/>
                    <a:pt x="6674" y="4606"/>
                    <a:pt x="7441" y="4373"/>
                  </a:cubicBezTo>
                  <a:cubicBezTo>
                    <a:pt x="8933" y="3915"/>
                    <a:pt x="10111" y="2884"/>
                    <a:pt x="11412" y="2038"/>
                  </a:cubicBezTo>
                  <a:cubicBezTo>
                    <a:pt x="11435" y="2022"/>
                    <a:pt x="11459" y="2006"/>
                    <a:pt x="11485" y="1989"/>
                  </a:cubicBezTo>
                  <a:cubicBezTo>
                    <a:pt x="11425" y="1287"/>
                    <a:pt x="11254" y="623"/>
                    <a:pt x="11000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0" name="Google Shape;3310;p35"/>
            <p:cNvSpPr/>
            <p:nvPr/>
          </p:nvSpPr>
          <p:spPr>
            <a:xfrm>
              <a:off x="5970525" y="3240625"/>
              <a:ext cx="39950" cy="23575"/>
            </a:xfrm>
            <a:custGeom>
              <a:avLst/>
              <a:gdLst/>
              <a:ahLst/>
              <a:cxnLst/>
              <a:rect l="l" t="t" r="r" b="b"/>
              <a:pathLst>
                <a:path w="1598" h="943" extrusionOk="0">
                  <a:moveTo>
                    <a:pt x="1598" y="1"/>
                  </a:moveTo>
                  <a:lnTo>
                    <a:pt x="1598" y="1"/>
                  </a:lnTo>
                  <a:cubicBezTo>
                    <a:pt x="1169" y="347"/>
                    <a:pt x="669" y="643"/>
                    <a:pt x="0" y="830"/>
                  </a:cubicBezTo>
                  <a:cubicBezTo>
                    <a:pt x="32" y="894"/>
                    <a:pt x="102" y="942"/>
                    <a:pt x="189" y="942"/>
                  </a:cubicBezTo>
                  <a:cubicBezTo>
                    <a:pt x="202" y="942"/>
                    <a:pt x="215" y="941"/>
                    <a:pt x="228" y="939"/>
                  </a:cubicBezTo>
                  <a:cubicBezTo>
                    <a:pt x="840" y="841"/>
                    <a:pt x="1278" y="468"/>
                    <a:pt x="1598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1" name="Google Shape;3311;p35"/>
            <p:cNvSpPr/>
            <p:nvPr/>
          </p:nvSpPr>
          <p:spPr>
            <a:xfrm>
              <a:off x="6076700" y="3154200"/>
              <a:ext cx="30250" cy="22925"/>
            </a:xfrm>
            <a:custGeom>
              <a:avLst/>
              <a:gdLst/>
              <a:ahLst/>
              <a:cxnLst/>
              <a:rect l="l" t="t" r="r" b="b"/>
              <a:pathLst>
                <a:path w="1210" h="917" extrusionOk="0">
                  <a:moveTo>
                    <a:pt x="867" y="0"/>
                  </a:moveTo>
                  <a:cubicBezTo>
                    <a:pt x="604" y="313"/>
                    <a:pt x="308" y="603"/>
                    <a:pt x="1" y="874"/>
                  </a:cubicBezTo>
                  <a:cubicBezTo>
                    <a:pt x="174" y="898"/>
                    <a:pt x="342" y="917"/>
                    <a:pt x="499" y="917"/>
                  </a:cubicBezTo>
                  <a:cubicBezTo>
                    <a:pt x="599" y="917"/>
                    <a:pt x="694" y="909"/>
                    <a:pt x="782" y="889"/>
                  </a:cubicBezTo>
                  <a:cubicBezTo>
                    <a:pt x="937" y="854"/>
                    <a:pt x="1078" y="798"/>
                    <a:pt x="1209" y="728"/>
                  </a:cubicBezTo>
                  <a:cubicBezTo>
                    <a:pt x="1107" y="478"/>
                    <a:pt x="996" y="234"/>
                    <a:pt x="867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2" name="Google Shape;3312;p35"/>
            <p:cNvSpPr/>
            <p:nvPr/>
          </p:nvSpPr>
          <p:spPr>
            <a:xfrm>
              <a:off x="5835775" y="3366925"/>
              <a:ext cx="6625" cy="5450"/>
            </a:xfrm>
            <a:custGeom>
              <a:avLst/>
              <a:gdLst/>
              <a:ahLst/>
              <a:cxnLst/>
              <a:rect l="l" t="t" r="r" b="b"/>
              <a:pathLst>
                <a:path w="265" h="218" extrusionOk="0">
                  <a:moveTo>
                    <a:pt x="1" y="0"/>
                  </a:moveTo>
                  <a:cubicBezTo>
                    <a:pt x="87" y="76"/>
                    <a:pt x="175" y="148"/>
                    <a:pt x="264" y="217"/>
                  </a:cubicBezTo>
                  <a:cubicBezTo>
                    <a:pt x="175" y="144"/>
                    <a:pt x="87" y="76"/>
                    <a:pt x="1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5812175" y="3342125"/>
              <a:ext cx="1650" cy="2075"/>
            </a:xfrm>
            <a:custGeom>
              <a:avLst/>
              <a:gdLst/>
              <a:ahLst/>
              <a:cxnLst/>
              <a:rect l="l" t="t" r="r" b="b"/>
              <a:pathLst>
                <a:path w="66" h="83" extrusionOk="0">
                  <a:moveTo>
                    <a:pt x="66" y="83"/>
                  </a:moveTo>
                  <a:cubicBezTo>
                    <a:pt x="46" y="57"/>
                    <a:pt x="23" y="27"/>
                    <a:pt x="0" y="1"/>
                  </a:cubicBezTo>
                  <a:cubicBezTo>
                    <a:pt x="23" y="27"/>
                    <a:pt x="46" y="57"/>
                    <a:pt x="66" y="83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5932175" y="3407900"/>
              <a:ext cx="15650" cy="775"/>
            </a:xfrm>
            <a:custGeom>
              <a:avLst/>
              <a:gdLst/>
              <a:ahLst/>
              <a:cxnLst/>
              <a:rect l="l" t="t" r="r" b="b"/>
              <a:pathLst>
                <a:path w="626" h="31" extrusionOk="0">
                  <a:moveTo>
                    <a:pt x="626" y="30"/>
                  </a:moveTo>
                  <a:cubicBezTo>
                    <a:pt x="416" y="30"/>
                    <a:pt x="208" y="20"/>
                    <a:pt x="1" y="0"/>
                  </a:cubicBezTo>
                  <a:cubicBezTo>
                    <a:pt x="208" y="20"/>
                    <a:pt x="416" y="30"/>
                    <a:pt x="626" y="3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5832575" y="3232725"/>
              <a:ext cx="287200" cy="175950"/>
            </a:xfrm>
            <a:custGeom>
              <a:avLst/>
              <a:gdLst/>
              <a:ahLst/>
              <a:cxnLst/>
              <a:rect l="l" t="t" r="r" b="b"/>
              <a:pathLst>
                <a:path w="11488" h="7038" extrusionOk="0">
                  <a:moveTo>
                    <a:pt x="11478" y="1"/>
                  </a:moveTo>
                  <a:cubicBezTo>
                    <a:pt x="11320" y="103"/>
                    <a:pt x="11165" y="208"/>
                    <a:pt x="11007" y="307"/>
                  </a:cubicBezTo>
                  <a:cubicBezTo>
                    <a:pt x="9661" y="1143"/>
                    <a:pt x="8667" y="2398"/>
                    <a:pt x="7119" y="2773"/>
                  </a:cubicBezTo>
                  <a:cubicBezTo>
                    <a:pt x="6934" y="2819"/>
                    <a:pt x="6726" y="2835"/>
                    <a:pt x="6505" y="2835"/>
                  </a:cubicBezTo>
                  <a:cubicBezTo>
                    <a:pt x="5954" y="2835"/>
                    <a:pt x="5325" y="2733"/>
                    <a:pt x="4781" y="2733"/>
                  </a:cubicBezTo>
                  <a:cubicBezTo>
                    <a:pt x="4595" y="2733"/>
                    <a:pt x="4420" y="2745"/>
                    <a:pt x="4261" y="2777"/>
                  </a:cubicBezTo>
                  <a:cubicBezTo>
                    <a:pt x="3408" y="2944"/>
                    <a:pt x="2019" y="3422"/>
                    <a:pt x="1160" y="3521"/>
                  </a:cubicBezTo>
                  <a:cubicBezTo>
                    <a:pt x="995" y="3539"/>
                    <a:pt x="843" y="3547"/>
                    <a:pt x="698" y="3547"/>
                  </a:cubicBezTo>
                  <a:cubicBezTo>
                    <a:pt x="448" y="3547"/>
                    <a:pt x="222" y="3523"/>
                    <a:pt x="0" y="3488"/>
                  </a:cubicBezTo>
                  <a:lnTo>
                    <a:pt x="0" y="3488"/>
                  </a:lnTo>
                  <a:cubicBezTo>
                    <a:pt x="17" y="3550"/>
                    <a:pt x="34" y="3606"/>
                    <a:pt x="46" y="3646"/>
                  </a:cubicBezTo>
                  <a:cubicBezTo>
                    <a:pt x="128" y="3853"/>
                    <a:pt x="247" y="4041"/>
                    <a:pt x="343" y="4238"/>
                  </a:cubicBezTo>
                  <a:cubicBezTo>
                    <a:pt x="464" y="4485"/>
                    <a:pt x="606" y="4762"/>
                    <a:pt x="619" y="5042"/>
                  </a:cubicBezTo>
                  <a:cubicBezTo>
                    <a:pt x="629" y="5305"/>
                    <a:pt x="560" y="5483"/>
                    <a:pt x="425" y="5608"/>
                  </a:cubicBezTo>
                  <a:cubicBezTo>
                    <a:pt x="1251" y="6247"/>
                    <a:pt x="2226" y="6702"/>
                    <a:pt x="3293" y="6909"/>
                  </a:cubicBezTo>
                  <a:cubicBezTo>
                    <a:pt x="3286" y="6899"/>
                    <a:pt x="3277" y="6886"/>
                    <a:pt x="3270" y="6875"/>
                  </a:cubicBezTo>
                  <a:cubicBezTo>
                    <a:pt x="3247" y="6869"/>
                    <a:pt x="3207" y="6856"/>
                    <a:pt x="3151" y="6836"/>
                  </a:cubicBezTo>
                  <a:cubicBezTo>
                    <a:pt x="3145" y="6849"/>
                    <a:pt x="3138" y="6863"/>
                    <a:pt x="3135" y="6875"/>
                  </a:cubicBezTo>
                  <a:cubicBezTo>
                    <a:pt x="2891" y="6823"/>
                    <a:pt x="2651" y="6754"/>
                    <a:pt x="2417" y="6675"/>
                  </a:cubicBezTo>
                  <a:cubicBezTo>
                    <a:pt x="2417" y="6672"/>
                    <a:pt x="2414" y="6668"/>
                    <a:pt x="2414" y="6665"/>
                  </a:cubicBezTo>
                  <a:cubicBezTo>
                    <a:pt x="2417" y="6316"/>
                    <a:pt x="2479" y="5816"/>
                    <a:pt x="2795" y="5595"/>
                  </a:cubicBezTo>
                  <a:cubicBezTo>
                    <a:pt x="2889" y="5530"/>
                    <a:pt x="2977" y="5502"/>
                    <a:pt x="3062" y="5502"/>
                  </a:cubicBezTo>
                  <a:cubicBezTo>
                    <a:pt x="3277" y="5502"/>
                    <a:pt x="3467" y="5681"/>
                    <a:pt x="3652" y="5848"/>
                  </a:cubicBezTo>
                  <a:cubicBezTo>
                    <a:pt x="4079" y="6243"/>
                    <a:pt x="4419" y="6678"/>
                    <a:pt x="4870" y="7024"/>
                  </a:cubicBezTo>
                  <a:cubicBezTo>
                    <a:pt x="4784" y="7027"/>
                    <a:pt x="4699" y="7037"/>
                    <a:pt x="4610" y="7037"/>
                  </a:cubicBezTo>
                  <a:cubicBezTo>
                    <a:pt x="8410" y="7037"/>
                    <a:pt x="11488" y="3959"/>
                    <a:pt x="11488" y="163"/>
                  </a:cubicBezTo>
                  <a:cubicBezTo>
                    <a:pt x="11488" y="106"/>
                    <a:pt x="11482" y="53"/>
                    <a:pt x="11478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5805900" y="3333575"/>
              <a:ext cx="600" cy="825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23" y="33"/>
                  </a:moveTo>
                  <a:cubicBezTo>
                    <a:pt x="17" y="24"/>
                    <a:pt x="7" y="10"/>
                    <a:pt x="1" y="1"/>
                  </a:cubicBezTo>
                  <a:cubicBezTo>
                    <a:pt x="7" y="10"/>
                    <a:pt x="17" y="24"/>
                    <a:pt x="23" y="33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5818825" y="3350125"/>
              <a:ext cx="2500" cy="2900"/>
            </a:xfrm>
            <a:custGeom>
              <a:avLst/>
              <a:gdLst/>
              <a:ahLst/>
              <a:cxnLst/>
              <a:rect l="l" t="t" r="r" b="b"/>
              <a:pathLst>
                <a:path w="100" h="116" extrusionOk="0">
                  <a:moveTo>
                    <a:pt x="99" y="115"/>
                  </a:moveTo>
                  <a:cubicBezTo>
                    <a:pt x="66" y="76"/>
                    <a:pt x="34" y="40"/>
                    <a:pt x="0" y="0"/>
                  </a:cubicBezTo>
                  <a:cubicBezTo>
                    <a:pt x="34" y="40"/>
                    <a:pt x="66" y="76"/>
                    <a:pt x="99" y="115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5915625" y="3405500"/>
              <a:ext cx="13925" cy="2075"/>
            </a:xfrm>
            <a:custGeom>
              <a:avLst/>
              <a:gdLst/>
              <a:ahLst/>
              <a:cxnLst/>
              <a:rect l="l" t="t" r="r" b="b"/>
              <a:pathLst>
                <a:path w="557" h="83" extrusionOk="0">
                  <a:moveTo>
                    <a:pt x="557" y="83"/>
                  </a:moveTo>
                  <a:cubicBezTo>
                    <a:pt x="369" y="63"/>
                    <a:pt x="181" y="37"/>
                    <a:pt x="0" y="1"/>
                  </a:cubicBezTo>
                  <a:cubicBezTo>
                    <a:pt x="181" y="37"/>
                    <a:pt x="369" y="63"/>
                    <a:pt x="557" y="83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5825525" y="3357300"/>
              <a:ext cx="9450" cy="8900"/>
            </a:xfrm>
            <a:custGeom>
              <a:avLst/>
              <a:gdLst/>
              <a:ahLst/>
              <a:cxnLst/>
              <a:rect l="l" t="t" r="r" b="b"/>
              <a:pathLst>
                <a:path w="378" h="356" extrusionOk="0">
                  <a:moveTo>
                    <a:pt x="0" y="0"/>
                  </a:moveTo>
                  <a:cubicBezTo>
                    <a:pt x="122" y="122"/>
                    <a:pt x="246" y="243"/>
                    <a:pt x="378" y="355"/>
                  </a:cubicBezTo>
                  <a:cubicBezTo>
                    <a:pt x="246" y="240"/>
                    <a:pt x="122" y="122"/>
                    <a:pt x="0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5929525" y="3407575"/>
              <a:ext cx="2675" cy="350"/>
            </a:xfrm>
            <a:custGeom>
              <a:avLst/>
              <a:gdLst/>
              <a:ahLst/>
              <a:cxnLst/>
              <a:rect l="l" t="t" r="r" b="b"/>
              <a:pathLst>
                <a:path w="107" h="14" extrusionOk="0">
                  <a:moveTo>
                    <a:pt x="107" y="13"/>
                  </a:moveTo>
                  <a:cubicBezTo>
                    <a:pt x="70" y="10"/>
                    <a:pt x="37" y="7"/>
                    <a:pt x="1" y="0"/>
                  </a:cubicBezTo>
                  <a:cubicBezTo>
                    <a:pt x="37" y="7"/>
                    <a:pt x="70" y="10"/>
                    <a:pt x="107" y="13"/>
                  </a:cubicBezTo>
                  <a:close/>
                </a:path>
              </a:pathLst>
            </a:custGeom>
            <a:solidFill>
              <a:srgbClr val="2D2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5914900" y="3405425"/>
              <a:ext cx="750" cy="100"/>
            </a:xfrm>
            <a:custGeom>
              <a:avLst/>
              <a:gdLst/>
              <a:ahLst/>
              <a:cxnLst/>
              <a:rect l="l" t="t" r="r" b="b"/>
              <a:pathLst>
                <a:path w="30" h="4" extrusionOk="0">
                  <a:moveTo>
                    <a:pt x="0" y="1"/>
                  </a:moveTo>
                  <a:cubicBezTo>
                    <a:pt x="10" y="4"/>
                    <a:pt x="20" y="4"/>
                    <a:pt x="29" y="4"/>
                  </a:cubicBezTo>
                  <a:cubicBezTo>
                    <a:pt x="20" y="4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2D2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5892900" y="3370275"/>
              <a:ext cx="61425" cy="38400"/>
            </a:xfrm>
            <a:custGeom>
              <a:avLst/>
              <a:gdLst/>
              <a:ahLst/>
              <a:cxnLst/>
              <a:rect l="l" t="t" r="r" b="b"/>
              <a:pathLst>
                <a:path w="2457" h="1536" extrusionOk="0">
                  <a:moveTo>
                    <a:pt x="649" y="0"/>
                  </a:moveTo>
                  <a:cubicBezTo>
                    <a:pt x="564" y="0"/>
                    <a:pt x="476" y="28"/>
                    <a:pt x="382" y="93"/>
                  </a:cubicBezTo>
                  <a:cubicBezTo>
                    <a:pt x="66" y="314"/>
                    <a:pt x="4" y="814"/>
                    <a:pt x="1" y="1163"/>
                  </a:cubicBezTo>
                  <a:cubicBezTo>
                    <a:pt x="1" y="1166"/>
                    <a:pt x="4" y="1170"/>
                    <a:pt x="4" y="1173"/>
                  </a:cubicBezTo>
                  <a:cubicBezTo>
                    <a:pt x="238" y="1252"/>
                    <a:pt x="478" y="1321"/>
                    <a:pt x="722" y="1373"/>
                  </a:cubicBezTo>
                  <a:cubicBezTo>
                    <a:pt x="725" y="1361"/>
                    <a:pt x="732" y="1347"/>
                    <a:pt x="738" y="1334"/>
                  </a:cubicBezTo>
                  <a:cubicBezTo>
                    <a:pt x="794" y="1354"/>
                    <a:pt x="834" y="1367"/>
                    <a:pt x="857" y="1373"/>
                  </a:cubicBezTo>
                  <a:cubicBezTo>
                    <a:pt x="864" y="1384"/>
                    <a:pt x="873" y="1397"/>
                    <a:pt x="880" y="1407"/>
                  </a:cubicBezTo>
                  <a:cubicBezTo>
                    <a:pt x="890" y="1407"/>
                    <a:pt x="900" y="1410"/>
                    <a:pt x="909" y="1410"/>
                  </a:cubicBezTo>
                  <a:cubicBezTo>
                    <a:pt x="1090" y="1446"/>
                    <a:pt x="1278" y="1472"/>
                    <a:pt x="1466" y="1492"/>
                  </a:cubicBezTo>
                  <a:cubicBezTo>
                    <a:pt x="1502" y="1499"/>
                    <a:pt x="1535" y="1502"/>
                    <a:pt x="1572" y="1505"/>
                  </a:cubicBezTo>
                  <a:cubicBezTo>
                    <a:pt x="1779" y="1525"/>
                    <a:pt x="1987" y="1535"/>
                    <a:pt x="2197" y="1535"/>
                  </a:cubicBezTo>
                  <a:cubicBezTo>
                    <a:pt x="2286" y="1535"/>
                    <a:pt x="2371" y="1525"/>
                    <a:pt x="2457" y="1522"/>
                  </a:cubicBezTo>
                  <a:cubicBezTo>
                    <a:pt x="2006" y="1176"/>
                    <a:pt x="1666" y="741"/>
                    <a:pt x="1239" y="346"/>
                  </a:cubicBezTo>
                  <a:cubicBezTo>
                    <a:pt x="1054" y="179"/>
                    <a:pt x="864" y="0"/>
                    <a:pt x="649" y="0"/>
                  </a:cubicBezTo>
                  <a:close/>
                </a:path>
              </a:pathLst>
            </a:custGeom>
            <a:solidFill>
              <a:srgbClr val="2D2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5834950" y="3366175"/>
              <a:ext cx="850" cy="750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33" y="30"/>
                  </a:moveTo>
                  <a:cubicBezTo>
                    <a:pt x="21" y="20"/>
                    <a:pt x="10" y="10"/>
                    <a:pt x="1" y="0"/>
                  </a:cubicBezTo>
                  <a:cubicBezTo>
                    <a:pt x="10" y="10"/>
                    <a:pt x="21" y="20"/>
                    <a:pt x="33" y="3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5842375" y="3372350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1" y="0"/>
                  </a:moveTo>
                  <a:cubicBezTo>
                    <a:pt x="10" y="7"/>
                    <a:pt x="20" y="17"/>
                    <a:pt x="30" y="23"/>
                  </a:cubicBezTo>
                  <a:lnTo>
                    <a:pt x="33" y="23"/>
                  </a:lnTo>
                  <a:cubicBezTo>
                    <a:pt x="20" y="17"/>
                    <a:pt x="10" y="7"/>
                    <a:pt x="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5821300" y="3353000"/>
              <a:ext cx="4225" cy="4300"/>
            </a:xfrm>
            <a:custGeom>
              <a:avLst/>
              <a:gdLst/>
              <a:ahLst/>
              <a:cxnLst/>
              <a:rect l="l" t="t" r="r" b="b"/>
              <a:pathLst>
                <a:path w="169" h="172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60"/>
                    <a:pt x="112" y="116"/>
                    <a:pt x="168" y="172"/>
                  </a:cubicBezTo>
                  <a:cubicBezTo>
                    <a:pt x="112" y="116"/>
                    <a:pt x="56" y="57"/>
                    <a:pt x="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5813800" y="3344175"/>
              <a:ext cx="5050" cy="5975"/>
            </a:xfrm>
            <a:custGeom>
              <a:avLst/>
              <a:gdLst/>
              <a:ahLst/>
              <a:cxnLst/>
              <a:rect l="l" t="t" r="r" b="b"/>
              <a:pathLst>
                <a:path w="202" h="239" extrusionOk="0">
                  <a:moveTo>
                    <a:pt x="201" y="238"/>
                  </a:moveTo>
                  <a:cubicBezTo>
                    <a:pt x="136" y="162"/>
                    <a:pt x="66" y="83"/>
                    <a:pt x="1" y="1"/>
                  </a:cubicBezTo>
                  <a:cubicBezTo>
                    <a:pt x="66" y="83"/>
                    <a:pt x="136" y="162"/>
                    <a:pt x="201" y="238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5806475" y="3334400"/>
              <a:ext cx="5725" cy="7750"/>
            </a:xfrm>
            <a:custGeom>
              <a:avLst/>
              <a:gdLst/>
              <a:ahLst/>
              <a:cxnLst/>
              <a:rect l="l" t="t" r="r" b="b"/>
              <a:pathLst>
                <a:path w="229" h="310" extrusionOk="0">
                  <a:moveTo>
                    <a:pt x="0" y="0"/>
                  </a:moveTo>
                  <a:cubicBezTo>
                    <a:pt x="73" y="106"/>
                    <a:pt x="152" y="208"/>
                    <a:pt x="228" y="310"/>
                  </a:cubicBezTo>
                  <a:cubicBezTo>
                    <a:pt x="152" y="208"/>
                    <a:pt x="76" y="106"/>
                    <a:pt x="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5775850" y="3133425"/>
              <a:ext cx="129100" cy="200175"/>
            </a:xfrm>
            <a:custGeom>
              <a:avLst/>
              <a:gdLst/>
              <a:ahLst/>
              <a:cxnLst/>
              <a:rect l="l" t="t" r="r" b="b"/>
              <a:pathLst>
                <a:path w="5164" h="8007" extrusionOk="0">
                  <a:moveTo>
                    <a:pt x="2027" y="0"/>
                  </a:moveTo>
                  <a:cubicBezTo>
                    <a:pt x="1802" y="0"/>
                    <a:pt x="1580" y="35"/>
                    <a:pt x="1354" y="104"/>
                  </a:cubicBezTo>
                  <a:cubicBezTo>
                    <a:pt x="1350" y="88"/>
                    <a:pt x="1350" y="71"/>
                    <a:pt x="1347" y="58"/>
                  </a:cubicBezTo>
                  <a:cubicBezTo>
                    <a:pt x="505" y="1197"/>
                    <a:pt x="1" y="2606"/>
                    <a:pt x="1" y="4135"/>
                  </a:cubicBezTo>
                  <a:cubicBezTo>
                    <a:pt x="1" y="5520"/>
                    <a:pt x="415" y="6811"/>
                    <a:pt x="1125" y="7891"/>
                  </a:cubicBezTo>
                  <a:lnTo>
                    <a:pt x="1125" y="7891"/>
                  </a:lnTo>
                  <a:cubicBezTo>
                    <a:pt x="982" y="7672"/>
                    <a:pt x="852" y="7444"/>
                    <a:pt x="735" y="7209"/>
                  </a:cubicBezTo>
                  <a:lnTo>
                    <a:pt x="735" y="7209"/>
                  </a:lnTo>
                  <a:cubicBezTo>
                    <a:pt x="1347" y="7262"/>
                    <a:pt x="1798" y="7387"/>
                    <a:pt x="2269" y="7460"/>
                  </a:cubicBezTo>
                  <a:cubicBezTo>
                    <a:pt x="2227" y="7285"/>
                    <a:pt x="2197" y="7045"/>
                    <a:pt x="2243" y="6854"/>
                  </a:cubicBezTo>
                  <a:lnTo>
                    <a:pt x="2243" y="6854"/>
                  </a:lnTo>
                  <a:cubicBezTo>
                    <a:pt x="2015" y="6865"/>
                    <a:pt x="1787" y="6872"/>
                    <a:pt x="1559" y="6872"/>
                  </a:cubicBezTo>
                  <a:cubicBezTo>
                    <a:pt x="1378" y="6872"/>
                    <a:pt x="1197" y="6867"/>
                    <a:pt x="1018" y="6857"/>
                  </a:cubicBezTo>
                  <a:cubicBezTo>
                    <a:pt x="1621" y="6778"/>
                    <a:pt x="2216" y="6607"/>
                    <a:pt x="2803" y="6432"/>
                  </a:cubicBezTo>
                  <a:cubicBezTo>
                    <a:pt x="2882" y="6337"/>
                    <a:pt x="2905" y="6202"/>
                    <a:pt x="2842" y="6060"/>
                  </a:cubicBezTo>
                  <a:cubicBezTo>
                    <a:pt x="2694" y="5728"/>
                    <a:pt x="2668" y="5458"/>
                    <a:pt x="2721" y="5237"/>
                  </a:cubicBezTo>
                  <a:lnTo>
                    <a:pt x="2721" y="5237"/>
                  </a:lnTo>
                  <a:cubicBezTo>
                    <a:pt x="1874" y="5395"/>
                    <a:pt x="1022" y="5504"/>
                    <a:pt x="165" y="5577"/>
                  </a:cubicBezTo>
                  <a:cubicBezTo>
                    <a:pt x="76" y="5174"/>
                    <a:pt x="24" y="4760"/>
                    <a:pt x="11" y="4335"/>
                  </a:cubicBezTo>
                  <a:cubicBezTo>
                    <a:pt x="517" y="4285"/>
                    <a:pt x="1045" y="4302"/>
                    <a:pt x="1548" y="4282"/>
                  </a:cubicBezTo>
                  <a:cubicBezTo>
                    <a:pt x="2207" y="4259"/>
                    <a:pt x="2868" y="4240"/>
                    <a:pt x="3527" y="4220"/>
                  </a:cubicBezTo>
                  <a:cubicBezTo>
                    <a:pt x="3632" y="4217"/>
                    <a:pt x="3741" y="4214"/>
                    <a:pt x="3847" y="4210"/>
                  </a:cubicBezTo>
                  <a:cubicBezTo>
                    <a:pt x="4344" y="3943"/>
                    <a:pt x="4851" y="3667"/>
                    <a:pt x="5025" y="3176"/>
                  </a:cubicBezTo>
                  <a:cubicBezTo>
                    <a:pt x="5163" y="2778"/>
                    <a:pt x="5091" y="2155"/>
                    <a:pt x="4630" y="2096"/>
                  </a:cubicBezTo>
                  <a:cubicBezTo>
                    <a:pt x="4620" y="2017"/>
                    <a:pt x="4590" y="1935"/>
                    <a:pt x="4535" y="1863"/>
                  </a:cubicBezTo>
                  <a:cubicBezTo>
                    <a:pt x="4483" y="1793"/>
                    <a:pt x="4410" y="1749"/>
                    <a:pt x="4332" y="1749"/>
                  </a:cubicBezTo>
                  <a:cubicBezTo>
                    <a:pt x="4295" y="1749"/>
                    <a:pt x="4257" y="1759"/>
                    <a:pt x="4219" y="1780"/>
                  </a:cubicBezTo>
                  <a:cubicBezTo>
                    <a:pt x="3967" y="1919"/>
                    <a:pt x="3662" y="2033"/>
                    <a:pt x="3363" y="2033"/>
                  </a:cubicBezTo>
                  <a:cubicBezTo>
                    <a:pt x="3181" y="2033"/>
                    <a:pt x="3001" y="1990"/>
                    <a:pt x="2836" y="1886"/>
                  </a:cubicBezTo>
                  <a:cubicBezTo>
                    <a:pt x="2378" y="1599"/>
                    <a:pt x="2279" y="898"/>
                    <a:pt x="2780" y="588"/>
                  </a:cubicBezTo>
                  <a:cubicBezTo>
                    <a:pt x="2974" y="466"/>
                    <a:pt x="2941" y="164"/>
                    <a:pt x="2713" y="100"/>
                  </a:cubicBezTo>
                  <a:cubicBezTo>
                    <a:pt x="2477" y="34"/>
                    <a:pt x="2250" y="0"/>
                    <a:pt x="2027" y="0"/>
                  </a:cubicBezTo>
                  <a:close/>
                  <a:moveTo>
                    <a:pt x="1125" y="7891"/>
                  </a:moveTo>
                  <a:lnTo>
                    <a:pt x="1125" y="7891"/>
                  </a:lnTo>
                  <a:cubicBezTo>
                    <a:pt x="1150" y="7930"/>
                    <a:pt x="1176" y="7968"/>
                    <a:pt x="1203" y="8007"/>
                  </a:cubicBezTo>
                  <a:cubicBezTo>
                    <a:pt x="1176" y="7968"/>
                    <a:pt x="1150" y="7930"/>
                    <a:pt x="1125" y="789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5776100" y="3238650"/>
              <a:ext cx="95925" cy="34200"/>
            </a:xfrm>
            <a:custGeom>
              <a:avLst/>
              <a:gdLst/>
              <a:ahLst/>
              <a:cxnLst/>
              <a:rect l="l" t="t" r="r" b="b"/>
              <a:pathLst>
                <a:path w="3837" h="1368" extrusionOk="0">
                  <a:moveTo>
                    <a:pt x="3837" y="1"/>
                  </a:moveTo>
                  <a:lnTo>
                    <a:pt x="3837" y="1"/>
                  </a:lnTo>
                  <a:cubicBezTo>
                    <a:pt x="3731" y="5"/>
                    <a:pt x="3622" y="8"/>
                    <a:pt x="3517" y="11"/>
                  </a:cubicBezTo>
                  <a:cubicBezTo>
                    <a:pt x="2858" y="31"/>
                    <a:pt x="2197" y="50"/>
                    <a:pt x="1538" y="73"/>
                  </a:cubicBezTo>
                  <a:cubicBezTo>
                    <a:pt x="1035" y="93"/>
                    <a:pt x="507" y="76"/>
                    <a:pt x="1" y="126"/>
                  </a:cubicBezTo>
                  <a:cubicBezTo>
                    <a:pt x="14" y="551"/>
                    <a:pt x="66" y="965"/>
                    <a:pt x="155" y="1368"/>
                  </a:cubicBezTo>
                  <a:cubicBezTo>
                    <a:pt x="1012" y="1295"/>
                    <a:pt x="1864" y="1186"/>
                    <a:pt x="2711" y="1028"/>
                  </a:cubicBezTo>
                  <a:cubicBezTo>
                    <a:pt x="2826" y="544"/>
                    <a:pt x="3326" y="277"/>
                    <a:pt x="3837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5801300" y="3294225"/>
              <a:ext cx="44625" cy="11000"/>
            </a:xfrm>
            <a:custGeom>
              <a:avLst/>
              <a:gdLst/>
              <a:ahLst/>
              <a:cxnLst/>
              <a:rect l="l" t="t" r="r" b="b"/>
              <a:pathLst>
                <a:path w="1785" h="440" extrusionOk="0">
                  <a:moveTo>
                    <a:pt x="1785" y="0"/>
                  </a:moveTo>
                  <a:cubicBezTo>
                    <a:pt x="1198" y="175"/>
                    <a:pt x="603" y="346"/>
                    <a:pt x="0" y="425"/>
                  </a:cubicBezTo>
                  <a:cubicBezTo>
                    <a:pt x="179" y="435"/>
                    <a:pt x="360" y="440"/>
                    <a:pt x="541" y="440"/>
                  </a:cubicBezTo>
                  <a:cubicBezTo>
                    <a:pt x="769" y="440"/>
                    <a:pt x="997" y="433"/>
                    <a:pt x="1225" y="422"/>
                  </a:cubicBezTo>
                  <a:cubicBezTo>
                    <a:pt x="1265" y="260"/>
                    <a:pt x="1356" y="136"/>
                    <a:pt x="1545" y="116"/>
                  </a:cubicBezTo>
                  <a:cubicBezTo>
                    <a:pt x="1650" y="102"/>
                    <a:pt x="1729" y="60"/>
                    <a:pt x="1785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5794200" y="3313650"/>
              <a:ext cx="54125" cy="59275"/>
            </a:xfrm>
            <a:custGeom>
              <a:avLst/>
              <a:gdLst/>
              <a:ahLst/>
              <a:cxnLst/>
              <a:rect l="l" t="t" r="r" b="b"/>
              <a:pathLst>
                <a:path w="2165" h="2371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277"/>
                    <a:pt x="294" y="544"/>
                    <a:pt x="469" y="798"/>
                  </a:cubicBezTo>
                  <a:cubicBezTo>
                    <a:pt x="475" y="807"/>
                    <a:pt x="485" y="821"/>
                    <a:pt x="491" y="830"/>
                  </a:cubicBezTo>
                  <a:cubicBezTo>
                    <a:pt x="564" y="936"/>
                    <a:pt x="643" y="1038"/>
                    <a:pt x="719" y="1140"/>
                  </a:cubicBezTo>
                  <a:cubicBezTo>
                    <a:pt x="742" y="1166"/>
                    <a:pt x="765" y="1196"/>
                    <a:pt x="785" y="1222"/>
                  </a:cubicBezTo>
                  <a:cubicBezTo>
                    <a:pt x="850" y="1304"/>
                    <a:pt x="920" y="1383"/>
                    <a:pt x="985" y="1459"/>
                  </a:cubicBezTo>
                  <a:cubicBezTo>
                    <a:pt x="1019" y="1499"/>
                    <a:pt x="1051" y="1535"/>
                    <a:pt x="1084" y="1574"/>
                  </a:cubicBezTo>
                  <a:cubicBezTo>
                    <a:pt x="1140" y="1634"/>
                    <a:pt x="1196" y="1690"/>
                    <a:pt x="1252" y="1746"/>
                  </a:cubicBezTo>
                  <a:cubicBezTo>
                    <a:pt x="1374" y="1868"/>
                    <a:pt x="1499" y="1989"/>
                    <a:pt x="1631" y="2101"/>
                  </a:cubicBezTo>
                  <a:cubicBezTo>
                    <a:pt x="1640" y="2111"/>
                    <a:pt x="1651" y="2121"/>
                    <a:pt x="1663" y="2131"/>
                  </a:cubicBezTo>
                  <a:cubicBezTo>
                    <a:pt x="1750" y="2207"/>
                    <a:pt x="1838" y="2279"/>
                    <a:pt x="1927" y="2348"/>
                  </a:cubicBezTo>
                  <a:cubicBezTo>
                    <a:pt x="1937" y="2354"/>
                    <a:pt x="1947" y="2365"/>
                    <a:pt x="1960" y="2371"/>
                  </a:cubicBezTo>
                  <a:cubicBezTo>
                    <a:pt x="2095" y="2246"/>
                    <a:pt x="2164" y="2068"/>
                    <a:pt x="2154" y="1805"/>
                  </a:cubicBezTo>
                  <a:cubicBezTo>
                    <a:pt x="2141" y="1525"/>
                    <a:pt x="1999" y="1248"/>
                    <a:pt x="1878" y="1001"/>
                  </a:cubicBezTo>
                  <a:cubicBezTo>
                    <a:pt x="1782" y="804"/>
                    <a:pt x="1663" y="616"/>
                    <a:pt x="1581" y="409"/>
                  </a:cubicBezTo>
                  <a:cubicBezTo>
                    <a:pt x="1569" y="369"/>
                    <a:pt x="1552" y="313"/>
                    <a:pt x="1535" y="251"/>
                  </a:cubicBezTo>
                  <a:cubicBezTo>
                    <a:pt x="1064" y="178"/>
                    <a:pt x="613" y="53"/>
                    <a:pt x="1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5879650" y="3140875"/>
              <a:ext cx="44050" cy="32750"/>
            </a:xfrm>
            <a:custGeom>
              <a:avLst/>
              <a:gdLst/>
              <a:ahLst/>
              <a:cxnLst/>
              <a:rect l="l" t="t" r="r" b="b"/>
              <a:pathLst>
                <a:path w="1762" h="1310" extrusionOk="0">
                  <a:moveTo>
                    <a:pt x="1076" y="1"/>
                  </a:moveTo>
                  <a:cubicBezTo>
                    <a:pt x="1040" y="1"/>
                    <a:pt x="1003" y="4"/>
                    <a:pt x="965" y="10"/>
                  </a:cubicBezTo>
                  <a:cubicBezTo>
                    <a:pt x="564" y="76"/>
                    <a:pt x="297" y="422"/>
                    <a:pt x="76" y="735"/>
                  </a:cubicBezTo>
                  <a:cubicBezTo>
                    <a:pt x="0" y="837"/>
                    <a:pt x="63" y="972"/>
                    <a:pt x="155" y="1038"/>
                  </a:cubicBezTo>
                  <a:cubicBezTo>
                    <a:pt x="349" y="1171"/>
                    <a:pt x="676" y="1309"/>
                    <a:pt x="963" y="1309"/>
                  </a:cubicBezTo>
                  <a:cubicBezTo>
                    <a:pt x="1101" y="1309"/>
                    <a:pt x="1230" y="1278"/>
                    <a:pt x="1331" y="1199"/>
                  </a:cubicBezTo>
                  <a:cubicBezTo>
                    <a:pt x="1360" y="1179"/>
                    <a:pt x="1380" y="1150"/>
                    <a:pt x="1397" y="1117"/>
                  </a:cubicBezTo>
                  <a:cubicBezTo>
                    <a:pt x="1410" y="1113"/>
                    <a:pt x="1423" y="1113"/>
                    <a:pt x="1436" y="1110"/>
                  </a:cubicBezTo>
                  <a:cubicBezTo>
                    <a:pt x="1713" y="1008"/>
                    <a:pt x="1762" y="688"/>
                    <a:pt x="1673" y="439"/>
                  </a:cubicBezTo>
                  <a:cubicBezTo>
                    <a:pt x="1577" y="171"/>
                    <a:pt x="1348" y="1"/>
                    <a:pt x="107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5586400" y="3049600"/>
              <a:ext cx="691350" cy="423925"/>
            </a:xfrm>
            <a:custGeom>
              <a:avLst/>
              <a:gdLst/>
              <a:ahLst/>
              <a:cxnLst/>
              <a:rect l="l" t="t" r="r" b="b"/>
              <a:pathLst>
                <a:path w="27654" h="16957" extrusionOk="0">
                  <a:moveTo>
                    <a:pt x="26560" y="1"/>
                  </a:moveTo>
                  <a:cubicBezTo>
                    <a:pt x="25465" y="1"/>
                    <a:pt x="23862" y="807"/>
                    <a:pt x="23360" y="1020"/>
                  </a:cubicBezTo>
                  <a:cubicBezTo>
                    <a:pt x="23117" y="1126"/>
                    <a:pt x="22869" y="1228"/>
                    <a:pt x="22626" y="1333"/>
                  </a:cubicBezTo>
                  <a:cubicBezTo>
                    <a:pt x="22488" y="1488"/>
                    <a:pt x="22346" y="1643"/>
                    <a:pt x="22204" y="1794"/>
                  </a:cubicBezTo>
                  <a:cubicBezTo>
                    <a:pt x="23011" y="1432"/>
                    <a:pt x="23821" y="1070"/>
                    <a:pt x="24631" y="707"/>
                  </a:cubicBezTo>
                  <a:cubicBezTo>
                    <a:pt x="24958" y="561"/>
                    <a:pt x="25311" y="412"/>
                    <a:pt x="25662" y="412"/>
                  </a:cubicBezTo>
                  <a:cubicBezTo>
                    <a:pt x="25752" y="412"/>
                    <a:pt x="25842" y="422"/>
                    <a:pt x="25932" y="444"/>
                  </a:cubicBezTo>
                  <a:cubicBezTo>
                    <a:pt x="27631" y="865"/>
                    <a:pt x="25319" y="2779"/>
                    <a:pt x="24828" y="3167"/>
                  </a:cubicBezTo>
                  <a:cubicBezTo>
                    <a:pt x="24532" y="3434"/>
                    <a:pt x="24207" y="3675"/>
                    <a:pt x="23894" y="3921"/>
                  </a:cubicBezTo>
                  <a:cubicBezTo>
                    <a:pt x="21029" y="6180"/>
                    <a:pt x="18043" y="8287"/>
                    <a:pt x="14958" y="10234"/>
                  </a:cubicBezTo>
                  <a:cubicBezTo>
                    <a:pt x="11358" y="12501"/>
                    <a:pt x="7720" y="14662"/>
                    <a:pt x="3579" y="15682"/>
                  </a:cubicBezTo>
                  <a:cubicBezTo>
                    <a:pt x="3317" y="15747"/>
                    <a:pt x="2854" y="15929"/>
                    <a:pt x="2478" y="15929"/>
                  </a:cubicBezTo>
                  <a:cubicBezTo>
                    <a:pt x="2244" y="15929"/>
                    <a:pt x="2043" y="15858"/>
                    <a:pt x="1948" y="15643"/>
                  </a:cubicBezTo>
                  <a:cubicBezTo>
                    <a:pt x="1840" y="15396"/>
                    <a:pt x="1922" y="15133"/>
                    <a:pt x="2097" y="14879"/>
                  </a:cubicBezTo>
                  <a:lnTo>
                    <a:pt x="2097" y="14879"/>
                  </a:lnTo>
                  <a:cubicBezTo>
                    <a:pt x="1909" y="14896"/>
                    <a:pt x="1721" y="14912"/>
                    <a:pt x="1533" y="14928"/>
                  </a:cubicBezTo>
                  <a:cubicBezTo>
                    <a:pt x="1307" y="15168"/>
                    <a:pt x="1085" y="15413"/>
                    <a:pt x="872" y="15666"/>
                  </a:cubicBezTo>
                  <a:cubicBezTo>
                    <a:pt x="1" y="16698"/>
                    <a:pt x="876" y="16957"/>
                    <a:pt x="1854" y="16957"/>
                  </a:cubicBezTo>
                  <a:cubicBezTo>
                    <a:pt x="2440" y="16957"/>
                    <a:pt x="3062" y="16864"/>
                    <a:pt x="3368" y="16788"/>
                  </a:cubicBezTo>
                  <a:cubicBezTo>
                    <a:pt x="4184" y="16585"/>
                    <a:pt x="5017" y="16393"/>
                    <a:pt x="5824" y="16173"/>
                  </a:cubicBezTo>
                  <a:cubicBezTo>
                    <a:pt x="12215" y="14434"/>
                    <a:pt x="18154" y="10691"/>
                    <a:pt x="23140" y="6410"/>
                  </a:cubicBezTo>
                  <a:cubicBezTo>
                    <a:pt x="24365" y="5360"/>
                    <a:pt x="25612" y="4316"/>
                    <a:pt x="26623" y="3049"/>
                  </a:cubicBezTo>
                  <a:cubicBezTo>
                    <a:pt x="27061" y="2502"/>
                    <a:pt x="27653" y="1751"/>
                    <a:pt x="27641" y="1008"/>
                  </a:cubicBezTo>
                  <a:cubicBezTo>
                    <a:pt x="27629" y="254"/>
                    <a:pt x="27174" y="1"/>
                    <a:pt x="26560" y="1"/>
                  </a:cubicBezTo>
                  <a:close/>
                </a:path>
              </a:pathLst>
            </a:custGeom>
            <a:solidFill>
              <a:srgbClr val="035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5657950" y="3092825"/>
              <a:ext cx="592900" cy="359375"/>
            </a:xfrm>
            <a:custGeom>
              <a:avLst/>
              <a:gdLst/>
              <a:ahLst/>
              <a:cxnLst/>
              <a:rect l="l" t="t" r="r" b="b"/>
              <a:pathLst>
                <a:path w="23716" h="14375" extrusionOk="0">
                  <a:moveTo>
                    <a:pt x="23663" y="1"/>
                  </a:moveTo>
                  <a:cubicBezTo>
                    <a:pt x="23648" y="1"/>
                    <a:pt x="23634" y="7"/>
                    <a:pt x="23626" y="22"/>
                  </a:cubicBezTo>
                  <a:cubicBezTo>
                    <a:pt x="22490" y="1975"/>
                    <a:pt x="20456" y="3374"/>
                    <a:pt x="18710" y="4767"/>
                  </a:cubicBezTo>
                  <a:cubicBezTo>
                    <a:pt x="16863" y="6248"/>
                    <a:pt x="14894" y="7529"/>
                    <a:pt x="12873" y="8757"/>
                  </a:cubicBezTo>
                  <a:cubicBezTo>
                    <a:pt x="10847" y="9982"/>
                    <a:pt x="8797" y="11477"/>
                    <a:pt x="6570" y="12307"/>
                  </a:cubicBezTo>
                  <a:cubicBezTo>
                    <a:pt x="5543" y="12693"/>
                    <a:pt x="4470" y="12916"/>
                    <a:pt x="3426" y="13239"/>
                  </a:cubicBezTo>
                  <a:cubicBezTo>
                    <a:pt x="2416" y="13552"/>
                    <a:pt x="1440" y="14160"/>
                    <a:pt x="373" y="14160"/>
                  </a:cubicBezTo>
                  <a:cubicBezTo>
                    <a:pt x="285" y="14160"/>
                    <a:pt x="197" y="14156"/>
                    <a:pt x="107" y="14148"/>
                  </a:cubicBezTo>
                  <a:cubicBezTo>
                    <a:pt x="104" y="14147"/>
                    <a:pt x="101" y="14147"/>
                    <a:pt x="99" y="14147"/>
                  </a:cubicBezTo>
                  <a:cubicBezTo>
                    <a:pt x="11" y="14147"/>
                    <a:pt x="1" y="14287"/>
                    <a:pt x="84" y="14309"/>
                  </a:cubicBezTo>
                  <a:cubicBezTo>
                    <a:pt x="255" y="14354"/>
                    <a:pt x="426" y="14374"/>
                    <a:pt x="596" y="14374"/>
                  </a:cubicBezTo>
                  <a:cubicBezTo>
                    <a:pt x="1482" y="14374"/>
                    <a:pt x="2349" y="13832"/>
                    <a:pt x="3173" y="13558"/>
                  </a:cubicBezTo>
                  <a:cubicBezTo>
                    <a:pt x="4315" y="13176"/>
                    <a:pt x="5493" y="12916"/>
                    <a:pt x="6619" y="12488"/>
                  </a:cubicBezTo>
                  <a:cubicBezTo>
                    <a:pt x="8862" y="11632"/>
                    <a:pt x="10897" y="10114"/>
                    <a:pt x="12948" y="8886"/>
                  </a:cubicBezTo>
                  <a:cubicBezTo>
                    <a:pt x="15091" y="7599"/>
                    <a:pt x="17146" y="6242"/>
                    <a:pt x="19089" y="4665"/>
                  </a:cubicBezTo>
                  <a:cubicBezTo>
                    <a:pt x="20047" y="3891"/>
                    <a:pt x="20992" y="3098"/>
                    <a:pt x="21921" y="2288"/>
                  </a:cubicBezTo>
                  <a:cubicBezTo>
                    <a:pt x="22638" y="1659"/>
                    <a:pt x="23369" y="967"/>
                    <a:pt x="23705" y="52"/>
                  </a:cubicBezTo>
                  <a:cubicBezTo>
                    <a:pt x="23716" y="22"/>
                    <a:pt x="23689" y="1"/>
                    <a:pt x="23663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35" name="Google Shape;3335;p35"/>
          <p:cNvGrpSpPr/>
          <p:nvPr/>
        </p:nvGrpSpPr>
        <p:grpSpPr>
          <a:xfrm rot="-2700000">
            <a:off x="5935442" y="590765"/>
            <a:ext cx="39675" cy="191448"/>
            <a:chOff x="2785650" y="3828250"/>
            <a:chExt cx="39675" cy="191450"/>
          </a:xfrm>
        </p:grpSpPr>
        <p:sp>
          <p:nvSpPr>
            <p:cNvPr id="3336" name="Google Shape;3336;p35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39" name="Google Shape;3339;p35"/>
          <p:cNvGrpSpPr/>
          <p:nvPr/>
        </p:nvGrpSpPr>
        <p:grpSpPr>
          <a:xfrm>
            <a:off x="7301125" y="1277238"/>
            <a:ext cx="105325" cy="278500"/>
            <a:chOff x="2581525" y="3787700"/>
            <a:chExt cx="105325" cy="278500"/>
          </a:xfrm>
        </p:grpSpPr>
        <p:sp>
          <p:nvSpPr>
            <p:cNvPr id="3340" name="Google Shape;3340;p35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3" name="Google Shape;3343;p35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44" name="Google Shape;3344;p35"/>
          <p:cNvSpPr/>
          <p:nvPr/>
        </p:nvSpPr>
        <p:spPr>
          <a:xfrm rot="-4500040">
            <a:off x="5806723" y="13080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5" name="Google Shape;3345;p35"/>
          <p:cNvSpPr/>
          <p:nvPr/>
        </p:nvSpPr>
        <p:spPr>
          <a:xfrm rot="-4500040">
            <a:off x="7787448" y="24134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6" name="Google Shape;3346;p35"/>
          <p:cNvSpPr/>
          <p:nvPr/>
        </p:nvSpPr>
        <p:spPr>
          <a:xfrm rot="-4500040">
            <a:off x="5359448" y="22202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7" name="Google Shape;3347;p35"/>
          <p:cNvSpPr/>
          <p:nvPr/>
        </p:nvSpPr>
        <p:spPr>
          <a:xfrm rot="-4500040">
            <a:off x="8848098" y="41002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8" name="Google Shape;3348;p35"/>
          <p:cNvSpPr/>
          <p:nvPr/>
        </p:nvSpPr>
        <p:spPr>
          <a:xfrm rot="-4500040">
            <a:off x="4900373" y="42540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9" name="Google Shape;3349;p35"/>
          <p:cNvSpPr/>
          <p:nvPr/>
        </p:nvSpPr>
        <p:spPr>
          <a:xfrm rot="-4500040">
            <a:off x="6809848" y="44772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50" name="Google Shape;3350;p35"/>
          <p:cNvGrpSpPr/>
          <p:nvPr/>
        </p:nvGrpSpPr>
        <p:grpSpPr>
          <a:xfrm>
            <a:off x="7301120" y="413742"/>
            <a:ext cx="479345" cy="434703"/>
            <a:chOff x="4832775" y="4525200"/>
            <a:chExt cx="362125" cy="328400"/>
          </a:xfrm>
        </p:grpSpPr>
        <p:sp>
          <p:nvSpPr>
            <p:cNvPr id="3351" name="Google Shape;3351;p35"/>
            <p:cNvSpPr/>
            <p:nvPr/>
          </p:nvSpPr>
          <p:spPr>
            <a:xfrm>
              <a:off x="4832775" y="4525200"/>
              <a:ext cx="362125" cy="328400"/>
            </a:xfrm>
            <a:custGeom>
              <a:avLst/>
              <a:gdLst/>
              <a:ahLst/>
              <a:cxnLst/>
              <a:rect l="l" t="t" r="r" b="b"/>
              <a:pathLst>
                <a:path w="14485" h="13136" extrusionOk="0">
                  <a:moveTo>
                    <a:pt x="7242" y="0"/>
                  </a:moveTo>
                  <a:cubicBezTo>
                    <a:pt x="5597" y="0"/>
                    <a:pt x="3949" y="615"/>
                    <a:pt x="2674" y="1849"/>
                  </a:cubicBezTo>
                  <a:cubicBezTo>
                    <a:pt x="66" y="4375"/>
                    <a:pt x="1" y="8533"/>
                    <a:pt x="2526" y="11138"/>
                  </a:cubicBezTo>
                  <a:cubicBezTo>
                    <a:pt x="3813" y="12467"/>
                    <a:pt x="5527" y="13135"/>
                    <a:pt x="7243" y="13135"/>
                  </a:cubicBezTo>
                  <a:cubicBezTo>
                    <a:pt x="8889" y="13135"/>
                    <a:pt x="10536" y="12521"/>
                    <a:pt x="11811" y="11286"/>
                  </a:cubicBezTo>
                  <a:cubicBezTo>
                    <a:pt x="14418" y="8761"/>
                    <a:pt x="14485" y="4602"/>
                    <a:pt x="11959" y="1997"/>
                  </a:cubicBezTo>
                  <a:cubicBezTo>
                    <a:pt x="10672" y="668"/>
                    <a:pt x="8958" y="0"/>
                    <a:pt x="7242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4832775" y="4543850"/>
              <a:ext cx="351275" cy="309750"/>
            </a:xfrm>
            <a:custGeom>
              <a:avLst/>
              <a:gdLst/>
              <a:ahLst/>
              <a:cxnLst/>
              <a:rect l="l" t="t" r="r" b="b"/>
              <a:pathLst>
                <a:path w="14051" h="12390" extrusionOk="0">
                  <a:moveTo>
                    <a:pt x="4202" y="0"/>
                  </a:moveTo>
                  <a:cubicBezTo>
                    <a:pt x="3656" y="287"/>
                    <a:pt x="3138" y="652"/>
                    <a:pt x="2674" y="1103"/>
                  </a:cubicBezTo>
                  <a:cubicBezTo>
                    <a:pt x="66" y="3629"/>
                    <a:pt x="1" y="7787"/>
                    <a:pt x="2526" y="10392"/>
                  </a:cubicBezTo>
                  <a:cubicBezTo>
                    <a:pt x="3813" y="11721"/>
                    <a:pt x="5527" y="12389"/>
                    <a:pt x="7243" y="12389"/>
                  </a:cubicBezTo>
                  <a:cubicBezTo>
                    <a:pt x="8889" y="12389"/>
                    <a:pt x="10536" y="11775"/>
                    <a:pt x="11811" y="10540"/>
                  </a:cubicBezTo>
                  <a:cubicBezTo>
                    <a:pt x="13411" y="8989"/>
                    <a:pt x="14050" y="6826"/>
                    <a:pt x="13724" y="4781"/>
                  </a:cubicBezTo>
                  <a:lnTo>
                    <a:pt x="13724" y="4781"/>
                  </a:lnTo>
                  <a:cubicBezTo>
                    <a:pt x="13731" y="6082"/>
                    <a:pt x="13401" y="7372"/>
                    <a:pt x="12124" y="7827"/>
                  </a:cubicBezTo>
                  <a:cubicBezTo>
                    <a:pt x="12106" y="7833"/>
                    <a:pt x="12088" y="7837"/>
                    <a:pt x="12070" y="7837"/>
                  </a:cubicBezTo>
                  <a:cubicBezTo>
                    <a:pt x="11958" y="7837"/>
                    <a:pt x="11860" y="7711"/>
                    <a:pt x="11897" y="7600"/>
                  </a:cubicBezTo>
                  <a:cubicBezTo>
                    <a:pt x="12087" y="7007"/>
                    <a:pt x="12002" y="6388"/>
                    <a:pt x="11607" y="5898"/>
                  </a:cubicBezTo>
                  <a:cubicBezTo>
                    <a:pt x="11081" y="5238"/>
                    <a:pt x="10304" y="5054"/>
                    <a:pt x="9510" y="5054"/>
                  </a:cubicBezTo>
                  <a:cubicBezTo>
                    <a:pt x="9440" y="5054"/>
                    <a:pt x="9369" y="5055"/>
                    <a:pt x="9299" y="5058"/>
                  </a:cubicBezTo>
                  <a:cubicBezTo>
                    <a:pt x="8861" y="5074"/>
                    <a:pt x="7853" y="5120"/>
                    <a:pt x="7622" y="5624"/>
                  </a:cubicBezTo>
                  <a:cubicBezTo>
                    <a:pt x="7667" y="5620"/>
                    <a:pt x="7712" y="5618"/>
                    <a:pt x="7756" y="5618"/>
                  </a:cubicBezTo>
                  <a:cubicBezTo>
                    <a:pt x="8010" y="5618"/>
                    <a:pt x="8258" y="5682"/>
                    <a:pt x="8502" y="5782"/>
                  </a:cubicBezTo>
                  <a:cubicBezTo>
                    <a:pt x="8831" y="5918"/>
                    <a:pt x="9160" y="6079"/>
                    <a:pt x="9430" y="6313"/>
                  </a:cubicBezTo>
                  <a:cubicBezTo>
                    <a:pt x="9815" y="6648"/>
                    <a:pt x="10052" y="7126"/>
                    <a:pt x="10086" y="7636"/>
                  </a:cubicBezTo>
                  <a:cubicBezTo>
                    <a:pt x="10161" y="8743"/>
                    <a:pt x="9295" y="9598"/>
                    <a:pt x="8239" y="9723"/>
                  </a:cubicBezTo>
                  <a:cubicBezTo>
                    <a:pt x="8233" y="9724"/>
                    <a:pt x="8227" y="9724"/>
                    <a:pt x="8221" y="9724"/>
                  </a:cubicBezTo>
                  <a:cubicBezTo>
                    <a:pt x="8089" y="9724"/>
                    <a:pt x="8011" y="9548"/>
                    <a:pt x="8077" y="9443"/>
                  </a:cubicBezTo>
                  <a:cubicBezTo>
                    <a:pt x="8397" y="8950"/>
                    <a:pt x="8061" y="8340"/>
                    <a:pt x="7705" y="7850"/>
                  </a:cubicBezTo>
                  <a:cubicBezTo>
                    <a:pt x="7675" y="8755"/>
                    <a:pt x="7238" y="9638"/>
                    <a:pt x="6263" y="9858"/>
                  </a:cubicBezTo>
                  <a:cubicBezTo>
                    <a:pt x="6153" y="9884"/>
                    <a:pt x="6046" y="9898"/>
                    <a:pt x="5945" y="9898"/>
                  </a:cubicBezTo>
                  <a:cubicBezTo>
                    <a:pt x="5618" y="9898"/>
                    <a:pt x="5355" y="9750"/>
                    <a:pt x="5242" y="9368"/>
                  </a:cubicBezTo>
                  <a:cubicBezTo>
                    <a:pt x="5101" y="8881"/>
                    <a:pt x="5150" y="8354"/>
                    <a:pt x="5098" y="7857"/>
                  </a:cubicBezTo>
                  <a:cubicBezTo>
                    <a:pt x="5028" y="7217"/>
                    <a:pt x="4745" y="6569"/>
                    <a:pt x="4455" y="6000"/>
                  </a:cubicBezTo>
                  <a:cubicBezTo>
                    <a:pt x="4156" y="5413"/>
                    <a:pt x="3764" y="4877"/>
                    <a:pt x="3513" y="4268"/>
                  </a:cubicBezTo>
                  <a:cubicBezTo>
                    <a:pt x="3063" y="3181"/>
                    <a:pt x="2951" y="1854"/>
                    <a:pt x="3557" y="804"/>
                  </a:cubicBezTo>
                  <a:cubicBezTo>
                    <a:pt x="3731" y="504"/>
                    <a:pt x="3955" y="237"/>
                    <a:pt x="4202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4849650" y="4681075"/>
              <a:ext cx="13450" cy="37625"/>
            </a:xfrm>
            <a:custGeom>
              <a:avLst/>
              <a:gdLst/>
              <a:ahLst/>
              <a:cxnLst/>
              <a:rect l="l" t="t" r="r" b="b"/>
              <a:pathLst>
                <a:path w="538" h="1505" extrusionOk="0">
                  <a:moveTo>
                    <a:pt x="13" y="0"/>
                  </a:moveTo>
                  <a:cubicBezTo>
                    <a:pt x="10" y="69"/>
                    <a:pt x="4" y="138"/>
                    <a:pt x="1" y="207"/>
                  </a:cubicBezTo>
                  <a:cubicBezTo>
                    <a:pt x="109" y="286"/>
                    <a:pt x="201" y="382"/>
                    <a:pt x="247" y="543"/>
                  </a:cubicBezTo>
                  <a:cubicBezTo>
                    <a:pt x="326" y="827"/>
                    <a:pt x="231" y="1076"/>
                    <a:pt x="76" y="1301"/>
                  </a:cubicBezTo>
                  <a:cubicBezTo>
                    <a:pt x="86" y="1367"/>
                    <a:pt x="92" y="1436"/>
                    <a:pt x="106" y="1505"/>
                  </a:cubicBezTo>
                  <a:cubicBezTo>
                    <a:pt x="356" y="1192"/>
                    <a:pt x="537" y="827"/>
                    <a:pt x="402" y="418"/>
                  </a:cubicBezTo>
                  <a:cubicBezTo>
                    <a:pt x="317" y="161"/>
                    <a:pt x="178" y="108"/>
                    <a:pt x="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5058975" y="4531925"/>
              <a:ext cx="93525" cy="69500"/>
            </a:xfrm>
            <a:custGeom>
              <a:avLst/>
              <a:gdLst/>
              <a:ahLst/>
              <a:cxnLst/>
              <a:rect l="l" t="t" r="r" b="b"/>
              <a:pathLst>
                <a:path w="3741" h="2780" extrusionOk="0">
                  <a:moveTo>
                    <a:pt x="47" y="0"/>
                  </a:moveTo>
                  <a:cubicBezTo>
                    <a:pt x="1" y="494"/>
                    <a:pt x="10" y="968"/>
                    <a:pt x="392" y="1327"/>
                  </a:cubicBezTo>
                  <a:cubicBezTo>
                    <a:pt x="827" y="1732"/>
                    <a:pt x="1548" y="1821"/>
                    <a:pt x="2088" y="1998"/>
                  </a:cubicBezTo>
                  <a:cubicBezTo>
                    <a:pt x="2688" y="2193"/>
                    <a:pt x="3237" y="2436"/>
                    <a:pt x="3741" y="2779"/>
                  </a:cubicBezTo>
                  <a:cubicBezTo>
                    <a:pt x="3566" y="2506"/>
                    <a:pt x="3362" y="2246"/>
                    <a:pt x="3145" y="1995"/>
                  </a:cubicBezTo>
                  <a:cubicBezTo>
                    <a:pt x="2618" y="1693"/>
                    <a:pt x="2045" y="1459"/>
                    <a:pt x="1472" y="1211"/>
                  </a:cubicBezTo>
                  <a:cubicBezTo>
                    <a:pt x="791" y="918"/>
                    <a:pt x="702" y="616"/>
                    <a:pt x="715" y="234"/>
                  </a:cubicBezTo>
                  <a:cubicBezTo>
                    <a:pt x="495" y="145"/>
                    <a:pt x="273" y="66"/>
                    <a:pt x="4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5110100" y="4597125"/>
              <a:ext cx="22575" cy="21200"/>
            </a:xfrm>
            <a:custGeom>
              <a:avLst/>
              <a:gdLst/>
              <a:ahLst/>
              <a:cxnLst/>
              <a:rect l="l" t="t" r="r" b="b"/>
              <a:pathLst>
                <a:path w="903" h="848" extrusionOk="0">
                  <a:moveTo>
                    <a:pt x="405" y="1"/>
                  </a:moveTo>
                  <a:cubicBezTo>
                    <a:pt x="316" y="1"/>
                    <a:pt x="226" y="17"/>
                    <a:pt x="149" y="49"/>
                  </a:cubicBezTo>
                  <a:cubicBezTo>
                    <a:pt x="59" y="85"/>
                    <a:pt x="0" y="223"/>
                    <a:pt x="33" y="313"/>
                  </a:cubicBezTo>
                  <a:cubicBezTo>
                    <a:pt x="93" y="477"/>
                    <a:pt x="175" y="619"/>
                    <a:pt x="307" y="724"/>
                  </a:cubicBezTo>
                  <a:cubicBezTo>
                    <a:pt x="310" y="731"/>
                    <a:pt x="310" y="740"/>
                    <a:pt x="316" y="744"/>
                  </a:cubicBezTo>
                  <a:cubicBezTo>
                    <a:pt x="377" y="817"/>
                    <a:pt x="447" y="847"/>
                    <a:pt x="517" y="847"/>
                  </a:cubicBezTo>
                  <a:cubicBezTo>
                    <a:pt x="710" y="847"/>
                    <a:pt x="903" y="619"/>
                    <a:pt x="903" y="421"/>
                  </a:cubicBezTo>
                  <a:cubicBezTo>
                    <a:pt x="903" y="128"/>
                    <a:pt x="653" y="1"/>
                    <a:pt x="405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5153225" y="4658675"/>
              <a:ext cx="24625" cy="78075"/>
            </a:xfrm>
            <a:custGeom>
              <a:avLst/>
              <a:gdLst/>
              <a:ahLst/>
              <a:cxnLst/>
              <a:rect l="l" t="t" r="r" b="b"/>
              <a:pathLst>
                <a:path w="985" h="3123" extrusionOk="0">
                  <a:moveTo>
                    <a:pt x="873" y="1"/>
                  </a:moveTo>
                  <a:cubicBezTo>
                    <a:pt x="797" y="451"/>
                    <a:pt x="603" y="873"/>
                    <a:pt x="323" y="1281"/>
                  </a:cubicBezTo>
                  <a:cubicBezTo>
                    <a:pt x="149" y="1532"/>
                    <a:pt x="0" y="1749"/>
                    <a:pt x="14" y="2065"/>
                  </a:cubicBezTo>
                  <a:cubicBezTo>
                    <a:pt x="20" y="2279"/>
                    <a:pt x="356" y="2717"/>
                    <a:pt x="711" y="3122"/>
                  </a:cubicBezTo>
                  <a:cubicBezTo>
                    <a:pt x="767" y="2937"/>
                    <a:pt x="817" y="2756"/>
                    <a:pt x="854" y="2572"/>
                  </a:cubicBezTo>
                  <a:cubicBezTo>
                    <a:pt x="639" y="2293"/>
                    <a:pt x="550" y="1966"/>
                    <a:pt x="794" y="1505"/>
                  </a:cubicBezTo>
                  <a:cubicBezTo>
                    <a:pt x="863" y="1374"/>
                    <a:pt x="926" y="1245"/>
                    <a:pt x="985" y="1120"/>
                  </a:cubicBezTo>
                  <a:cubicBezTo>
                    <a:pt x="978" y="744"/>
                    <a:pt x="945" y="369"/>
                    <a:pt x="873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5053450" y="4699325"/>
              <a:ext cx="110650" cy="104225"/>
            </a:xfrm>
            <a:custGeom>
              <a:avLst/>
              <a:gdLst/>
              <a:ahLst/>
              <a:cxnLst/>
              <a:rect l="l" t="t" r="r" b="b"/>
              <a:pathLst>
                <a:path w="4426" h="4169" extrusionOk="0">
                  <a:moveTo>
                    <a:pt x="2484" y="1"/>
                  </a:moveTo>
                  <a:cubicBezTo>
                    <a:pt x="2454" y="1"/>
                    <a:pt x="2429" y="33"/>
                    <a:pt x="2444" y="67"/>
                  </a:cubicBezTo>
                  <a:cubicBezTo>
                    <a:pt x="2615" y="436"/>
                    <a:pt x="2793" y="808"/>
                    <a:pt x="3010" y="1153"/>
                  </a:cubicBezTo>
                  <a:cubicBezTo>
                    <a:pt x="3284" y="1595"/>
                    <a:pt x="3550" y="1980"/>
                    <a:pt x="3116" y="2445"/>
                  </a:cubicBezTo>
                  <a:cubicBezTo>
                    <a:pt x="2784" y="2798"/>
                    <a:pt x="2261" y="2975"/>
                    <a:pt x="1752" y="2975"/>
                  </a:cubicBezTo>
                  <a:cubicBezTo>
                    <a:pt x="1432" y="2975"/>
                    <a:pt x="1118" y="2905"/>
                    <a:pt x="860" y="2767"/>
                  </a:cubicBezTo>
                  <a:cubicBezTo>
                    <a:pt x="852" y="2762"/>
                    <a:pt x="843" y="2761"/>
                    <a:pt x="836" y="2761"/>
                  </a:cubicBezTo>
                  <a:cubicBezTo>
                    <a:pt x="826" y="2761"/>
                    <a:pt x="817" y="2763"/>
                    <a:pt x="807" y="2767"/>
                  </a:cubicBezTo>
                  <a:cubicBezTo>
                    <a:pt x="639" y="2664"/>
                    <a:pt x="458" y="2595"/>
                    <a:pt x="259" y="2595"/>
                  </a:cubicBezTo>
                  <a:cubicBezTo>
                    <a:pt x="198" y="2595"/>
                    <a:pt x="135" y="2601"/>
                    <a:pt x="70" y="2615"/>
                  </a:cubicBezTo>
                  <a:cubicBezTo>
                    <a:pt x="1" y="2632"/>
                    <a:pt x="1" y="2734"/>
                    <a:pt x="67" y="2750"/>
                  </a:cubicBezTo>
                  <a:cubicBezTo>
                    <a:pt x="929" y="2971"/>
                    <a:pt x="1255" y="3910"/>
                    <a:pt x="2095" y="4124"/>
                  </a:cubicBezTo>
                  <a:cubicBezTo>
                    <a:pt x="2213" y="4154"/>
                    <a:pt x="2341" y="4169"/>
                    <a:pt x="2474" y="4169"/>
                  </a:cubicBezTo>
                  <a:cubicBezTo>
                    <a:pt x="2738" y="4169"/>
                    <a:pt x="3020" y="4111"/>
                    <a:pt x="3274" y="4008"/>
                  </a:cubicBezTo>
                  <a:cubicBezTo>
                    <a:pt x="3402" y="3870"/>
                    <a:pt x="3521" y="3729"/>
                    <a:pt x="3629" y="3583"/>
                  </a:cubicBezTo>
                  <a:lnTo>
                    <a:pt x="3629" y="3583"/>
                  </a:lnTo>
                  <a:cubicBezTo>
                    <a:pt x="3293" y="3734"/>
                    <a:pt x="2855" y="3884"/>
                    <a:pt x="2496" y="3884"/>
                  </a:cubicBezTo>
                  <a:cubicBezTo>
                    <a:pt x="2462" y="3884"/>
                    <a:pt x="2428" y="3882"/>
                    <a:pt x="2395" y="3880"/>
                  </a:cubicBezTo>
                  <a:cubicBezTo>
                    <a:pt x="1871" y="3840"/>
                    <a:pt x="1575" y="3442"/>
                    <a:pt x="1229" y="3109"/>
                  </a:cubicBezTo>
                  <a:cubicBezTo>
                    <a:pt x="1210" y="3089"/>
                    <a:pt x="1190" y="3073"/>
                    <a:pt x="1170" y="3053"/>
                  </a:cubicBezTo>
                  <a:lnTo>
                    <a:pt x="1170" y="3053"/>
                  </a:lnTo>
                  <a:cubicBezTo>
                    <a:pt x="1434" y="3157"/>
                    <a:pt x="1722" y="3210"/>
                    <a:pt x="2010" y="3210"/>
                  </a:cubicBezTo>
                  <a:cubicBezTo>
                    <a:pt x="2560" y="3210"/>
                    <a:pt x="3112" y="3019"/>
                    <a:pt x="3508" y="2635"/>
                  </a:cubicBezTo>
                  <a:cubicBezTo>
                    <a:pt x="4426" y="1743"/>
                    <a:pt x="3146" y="620"/>
                    <a:pt x="2517" y="15"/>
                  </a:cubicBezTo>
                  <a:cubicBezTo>
                    <a:pt x="2506" y="5"/>
                    <a:pt x="2495" y="1"/>
                    <a:pt x="24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4882625" y="4525350"/>
              <a:ext cx="235400" cy="290975"/>
            </a:xfrm>
            <a:custGeom>
              <a:avLst/>
              <a:gdLst/>
              <a:ahLst/>
              <a:cxnLst/>
              <a:rect l="l" t="t" r="r" b="b"/>
              <a:pathLst>
                <a:path w="9416" h="11639" extrusionOk="0">
                  <a:moveTo>
                    <a:pt x="5284" y="1"/>
                  </a:moveTo>
                  <a:cubicBezTo>
                    <a:pt x="5225" y="1"/>
                    <a:pt x="5165" y="2"/>
                    <a:pt x="5105" y="3"/>
                  </a:cubicBezTo>
                  <a:cubicBezTo>
                    <a:pt x="5362" y="642"/>
                    <a:pt x="5270" y="1003"/>
                    <a:pt x="4818" y="1086"/>
                  </a:cubicBezTo>
                  <a:cubicBezTo>
                    <a:pt x="4420" y="1313"/>
                    <a:pt x="4111" y="1228"/>
                    <a:pt x="3946" y="1708"/>
                  </a:cubicBezTo>
                  <a:cubicBezTo>
                    <a:pt x="3910" y="1813"/>
                    <a:pt x="3949" y="1939"/>
                    <a:pt x="4025" y="2015"/>
                  </a:cubicBezTo>
                  <a:cubicBezTo>
                    <a:pt x="4121" y="2117"/>
                    <a:pt x="4219" y="2166"/>
                    <a:pt x="4325" y="2202"/>
                  </a:cubicBezTo>
                  <a:cubicBezTo>
                    <a:pt x="3850" y="2360"/>
                    <a:pt x="3403" y="2608"/>
                    <a:pt x="2995" y="2900"/>
                  </a:cubicBezTo>
                  <a:cubicBezTo>
                    <a:pt x="2709" y="3111"/>
                    <a:pt x="2405" y="3339"/>
                    <a:pt x="2125" y="3591"/>
                  </a:cubicBezTo>
                  <a:lnTo>
                    <a:pt x="2125" y="3588"/>
                  </a:lnTo>
                  <a:cubicBezTo>
                    <a:pt x="2577" y="2529"/>
                    <a:pt x="3104" y="1448"/>
                    <a:pt x="4078" y="783"/>
                  </a:cubicBezTo>
                  <a:cubicBezTo>
                    <a:pt x="4147" y="738"/>
                    <a:pt x="4120" y="629"/>
                    <a:pt x="4042" y="629"/>
                  </a:cubicBezTo>
                  <a:cubicBezTo>
                    <a:pt x="4035" y="629"/>
                    <a:pt x="4027" y="630"/>
                    <a:pt x="4019" y="632"/>
                  </a:cubicBezTo>
                  <a:cubicBezTo>
                    <a:pt x="2712" y="918"/>
                    <a:pt x="1931" y="2499"/>
                    <a:pt x="1437" y="3605"/>
                  </a:cubicBezTo>
                  <a:cubicBezTo>
                    <a:pt x="1197" y="4145"/>
                    <a:pt x="828" y="4863"/>
                    <a:pt x="861" y="5478"/>
                  </a:cubicBezTo>
                  <a:cubicBezTo>
                    <a:pt x="867" y="5630"/>
                    <a:pt x="907" y="5765"/>
                    <a:pt x="966" y="5883"/>
                  </a:cubicBezTo>
                  <a:cubicBezTo>
                    <a:pt x="1013" y="7023"/>
                    <a:pt x="1753" y="8073"/>
                    <a:pt x="2603" y="8781"/>
                  </a:cubicBezTo>
                  <a:cubicBezTo>
                    <a:pt x="2619" y="8794"/>
                    <a:pt x="2639" y="8801"/>
                    <a:pt x="2656" y="8811"/>
                  </a:cubicBezTo>
                  <a:cubicBezTo>
                    <a:pt x="2527" y="8945"/>
                    <a:pt x="2349" y="9028"/>
                    <a:pt x="2053" y="9031"/>
                  </a:cubicBezTo>
                  <a:cubicBezTo>
                    <a:pt x="2051" y="9031"/>
                    <a:pt x="2049" y="9031"/>
                    <a:pt x="2047" y="9031"/>
                  </a:cubicBezTo>
                  <a:cubicBezTo>
                    <a:pt x="1445" y="9031"/>
                    <a:pt x="485" y="8499"/>
                    <a:pt x="341" y="7869"/>
                  </a:cubicBezTo>
                  <a:cubicBezTo>
                    <a:pt x="327" y="7811"/>
                    <a:pt x="284" y="7786"/>
                    <a:pt x="240" y="7786"/>
                  </a:cubicBezTo>
                  <a:cubicBezTo>
                    <a:pt x="201" y="7786"/>
                    <a:pt x="162" y="7805"/>
                    <a:pt x="140" y="7839"/>
                  </a:cubicBezTo>
                  <a:cubicBezTo>
                    <a:pt x="132" y="7837"/>
                    <a:pt x="123" y="7836"/>
                    <a:pt x="114" y="7836"/>
                  </a:cubicBezTo>
                  <a:cubicBezTo>
                    <a:pt x="56" y="7836"/>
                    <a:pt x="0" y="7881"/>
                    <a:pt x="15" y="7957"/>
                  </a:cubicBezTo>
                  <a:cubicBezTo>
                    <a:pt x="235" y="9110"/>
                    <a:pt x="1270" y="10236"/>
                    <a:pt x="2441" y="10556"/>
                  </a:cubicBezTo>
                  <a:cubicBezTo>
                    <a:pt x="2433" y="10555"/>
                    <a:pt x="2424" y="10555"/>
                    <a:pt x="2415" y="10555"/>
                  </a:cubicBezTo>
                  <a:cubicBezTo>
                    <a:pt x="2399" y="10555"/>
                    <a:pt x="2383" y="10555"/>
                    <a:pt x="2367" y="10555"/>
                  </a:cubicBezTo>
                  <a:cubicBezTo>
                    <a:pt x="2352" y="10555"/>
                    <a:pt x="2338" y="10555"/>
                    <a:pt x="2323" y="10553"/>
                  </a:cubicBezTo>
                  <a:cubicBezTo>
                    <a:pt x="1329" y="10394"/>
                    <a:pt x="726" y="9700"/>
                    <a:pt x="136" y="8955"/>
                  </a:cubicBezTo>
                  <a:cubicBezTo>
                    <a:pt x="127" y="8944"/>
                    <a:pt x="114" y="8939"/>
                    <a:pt x="101" y="8939"/>
                  </a:cubicBezTo>
                  <a:cubicBezTo>
                    <a:pt x="69" y="8939"/>
                    <a:pt x="35" y="8972"/>
                    <a:pt x="45" y="9008"/>
                  </a:cubicBezTo>
                  <a:cubicBezTo>
                    <a:pt x="311" y="10059"/>
                    <a:pt x="1431" y="10839"/>
                    <a:pt x="2487" y="10948"/>
                  </a:cubicBezTo>
                  <a:cubicBezTo>
                    <a:pt x="2542" y="10953"/>
                    <a:pt x="2599" y="10956"/>
                    <a:pt x="2656" y="10956"/>
                  </a:cubicBezTo>
                  <a:cubicBezTo>
                    <a:pt x="3188" y="10956"/>
                    <a:pt x="3792" y="10725"/>
                    <a:pt x="4289" y="10372"/>
                  </a:cubicBezTo>
                  <a:cubicBezTo>
                    <a:pt x="4378" y="10332"/>
                    <a:pt x="4467" y="10285"/>
                    <a:pt x="4552" y="10240"/>
                  </a:cubicBezTo>
                  <a:lnTo>
                    <a:pt x="4552" y="10240"/>
                  </a:lnTo>
                  <a:cubicBezTo>
                    <a:pt x="4549" y="10243"/>
                    <a:pt x="4549" y="10246"/>
                    <a:pt x="4546" y="10246"/>
                  </a:cubicBezTo>
                  <a:cubicBezTo>
                    <a:pt x="4182" y="10570"/>
                    <a:pt x="3429" y="11361"/>
                    <a:pt x="2878" y="11361"/>
                  </a:cubicBezTo>
                  <a:cubicBezTo>
                    <a:pt x="2840" y="11361"/>
                    <a:pt x="2803" y="11357"/>
                    <a:pt x="2768" y="11349"/>
                  </a:cubicBezTo>
                  <a:cubicBezTo>
                    <a:pt x="2762" y="11348"/>
                    <a:pt x="2756" y="11347"/>
                    <a:pt x="2750" y="11347"/>
                  </a:cubicBezTo>
                  <a:cubicBezTo>
                    <a:pt x="2686" y="11347"/>
                    <a:pt x="2641" y="11426"/>
                    <a:pt x="2692" y="11478"/>
                  </a:cubicBezTo>
                  <a:cubicBezTo>
                    <a:pt x="2809" y="11596"/>
                    <a:pt x="2936" y="11639"/>
                    <a:pt x="3069" y="11639"/>
                  </a:cubicBezTo>
                  <a:cubicBezTo>
                    <a:pt x="3295" y="11639"/>
                    <a:pt x="3536" y="11514"/>
                    <a:pt x="3768" y="11425"/>
                  </a:cubicBezTo>
                  <a:cubicBezTo>
                    <a:pt x="4305" y="11217"/>
                    <a:pt x="4842" y="10964"/>
                    <a:pt x="5250" y="10542"/>
                  </a:cubicBezTo>
                  <a:cubicBezTo>
                    <a:pt x="5613" y="10170"/>
                    <a:pt x="5692" y="9703"/>
                    <a:pt x="5586" y="9265"/>
                  </a:cubicBezTo>
                  <a:cubicBezTo>
                    <a:pt x="5774" y="8794"/>
                    <a:pt x="5586" y="8313"/>
                    <a:pt x="5438" y="7823"/>
                  </a:cubicBezTo>
                  <a:cubicBezTo>
                    <a:pt x="5418" y="7760"/>
                    <a:pt x="5379" y="7717"/>
                    <a:pt x="5332" y="7691"/>
                  </a:cubicBezTo>
                  <a:cubicBezTo>
                    <a:pt x="5336" y="7645"/>
                    <a:pt x="5336" y="7596"/>
                    <a:pt x="5336" y="7543"/>
                  </a:cubicBezTo>
                  <a:cubicBezTo>
                    <a:pt x="5332" y="7495"/>
                    <a:pt x="5292" y="7467"/>
                    <a:pt x="5253" y="7467"/>
                  </a:cubicBezTo>
                  <a:cubicBezTo>
                    <a:pt x="5223" y="7467"/>
                    <a:pt x="5193" y="7484"/>
                    <a:pt x="5181" y="7523"/>
                  </a:cubicBezTo>
                  <a:cubicBezTo>
                    <a:pt x="5161" y="7579"/>
                    <a:pt x="5139" y="7629"/>
                    <a:pt x="5112" y="7675"/>
                  </a:cubicBezTo>
                  <a:cubicBezTo>
                    <a:pt x="5059" y="7701"/>
                    <a:pt x="5013" y="7744"/>
                    <a:pt x="4993" y="7816"/>
                  </a:cubicBezTo>
                  <a:cubicBezTo>
                    <a:pt x="4990" y="7826"/>
                    <a:pt x="4990" y="7836"/>
                    <a:pt x="4987" y="7846"/>
                  </a:cubicBezTo>
                  <a:cubicBezTo>
                    <a:pt x="4879" y="7947"/>
                    <a:pt x="4746" y="7991"/>
                    <a:pt x="4598" y="7991"/>
                  </a:cubicBezTo>
                  <a:cubicBezTo>
                    <a:pt x="3738" y="7991"/>
                    <a:pt x="2376" y="6479"/>
                    <a:pt x="2649" y="5580"/>
                  </a:cubicBezTo>
                  <a:cubicBezTo>
                    <a:pt x="2837" y="4959"/>
                    <a:pt x="3432" y="4418"/>
                    <a:pt x="4025" y="4198"/>
                  </a:cubicBezTo>
                  <a:cubicBezTo>
                    <a:pt x="4170" y="4145"/>
                    <a:pt x="4305" y="4115"/>
                    <a:pt x="4437" y="4099"/>
                  </a:cubicBezTo>
                  <a:cubicBezTo>
                    <a:pt x="4888" y="4267"/>
                    <a:pt x="5309" y="4497"/>
                    <a:pt x="5662" y="4869"/>
                  </a:cubicBezTo>
                  <a:cubicBezTo>
                    <a:pt x="6399" y="5646"/>
                    <a:pt x="6383" y="6450"/>
                    <a:pt x="6547" y="7418"/>
                  </a:cubicBezTo>
                  <a:cubicBezTo>
                    <a:pt x="6686" y="8221"/>
                    <a:pt x="7219" y="8880"/>
                    <a:pt x="8052" y="9031"/>
                  </a:cubicBezTo>
                  <a:cubicBezTo>
                    <a:pt x="8154" y="9050"/>
                    <a:pt x="8246" y="9058"/>
                    <a:pt x="8329" y="9058"/>
                  </a:cubicBezTo>
                  <a:cubicBezTo>
                    <a:pt x="9416" y="9058"/>
                    <a:pt x="8911" y="7582"/>
                    <a:pt x="8234" y="7582"/>
                  </a:cubicBezTo>
                  <a:cubicBezTo>
                    <a:pt x="8099" y="7582"/>
                    <a:pt x="7958" y="7640"/>
                    <a:pt x="7821" y="7780"/>
                  </a:cubicBezTo>
                  <a:cubicBezTo>
                    <a:pt x="7788" y="7813"/>
                    <a:pt x="7817" y="7862"/>
                    <a:pt x="7856" y="7862"/>
                  </a:cubicBezTo>
                  <a:cubicBezTo>
                    <a:pt x="7864" y="7862"/>
                    <a:pt x="7872" y="7860"/>
                    <a:pt x="7881" y="7855"/>
                  </a:cubicBezTo>
                  <a:cubicBezTo>
                    <a:pt x="8138" y="8465"/>
                    <a:pt x="8168" y="8769"/>
                    <a:pt x="7973" y="8769"/>
                  </a:cubicBezTo>
                  <a:cubicBezTo>
                    <a:pt x="7883" y="8769"/>
                    <a:pt x="7746" y="8705"/>
                    <a:pt x="7561" y="8577"/>
                  </a:cubicBezTo>
                  <a:cubicBezTo>
                    <a:pt x="7219" y="8363"/>
                    <a:pt x="6992" y="8060"/>
                    <a:pt x="6873" y="7665"/>
                  </a:cubicBezTo>
                  <a:cubicBezTo>
                    <a:pt x="6771" y="7299"/>
                    <a:pt x="6841" y="6898"/>
                    <a:pt x="6801" y="6526"/>
                  </a:cubicBezTo>
                  <a:cubicBezTo>
                    <a:pt x="6739" y="5923"/>
                    <a:pt x="6554" y="5330"/>
                    <a:pt x="6201" y="4836"/>
                  </a:cubicBezTo>
                  <a:cubicBezTo>
                    <a:pt x="6166" y="4787"/>
                    <a:pt x="6122" y="4741"/>
                    <a:pt x="6087" y="4695"/>
                  </a:cubicBezTo>
                  <a:cubicBezTo>
                    <a:pt x="6152" y="4669"/>
                    <a:pt x="6198" y="4599"/>
                    <a:pt x="6156" y="4517"/>
                  </a:cubicBezTo>
                  <a:cubicBezTo>
                    <a:pt x="5912" y="4056"/>
                    <a:pt x="5543" y="3799"/>
                    <a:pt x="5128" y="3700"/>
                  </a:cubicBezTo>
                  <a:cubicBezTo>
                    <a:pt x="5275" y="3677"/>
                    <a:pt x="5422" y="3665"/>
                    <a:pt x="5568" y="3665"/>
                  </a:cubicBezTo>
                  <a:cubicBezTo>
                    <a:pt x="6285" y="3665"/>
                    <a:pt x="6979" y="3948"/>
                    <a:pt x="7545" y="4454"/>
                  </a:cubicBezTo>
                  <a:cubicBezTo>
                    <a:pt x="7552" y="4468"/>
                    <a:pt x="7558" y="4480"/>
                    <a:pt x="7564" y="4494"/>
                  </a:cubicBezTo>
                  <a:cubicBezTo>
                    <a:pt x="7588" y="4530"/>
                    <a:pt x="7621" y="4547"/>
                    <a:pt x="7657" y="4550"/>
                  </a:cubicBezTo>
                  <a:cubicBezTo>
                    <a:pt x="7660" y="4553"/>
                    <a:pt x="7663" y="4556"/>
                    <a:pt x="7667" y="4559"/>
                  </a:cubicBezTo>
                  <a:cubicBezTo>
                    <a:pt x="7683" y="4575"/>
                    <a:pt x="7701" y="4581"/>
                    <a:pt x="7720" y="4581"/>
                  </a:cubicBezTo>
                  <a:cubicBezTo>
                    <a:pt x="7772" y="4581"/>
                    <a:pt x="7824" y="4528"/>
                    <a:pt x="7792" y="4474"/>
                  </a:cubicBezTo>
                  <a:cubicBezTo>
                    <a:pt x="7792" y="4471"/>
                    <a:pt x="7795" y="4471"/>
                    <a:pt x="7798" y="4468"/>
                  </a:cubicBezTo>
                  <a:cubicBezTo>
                    <a:pt x="7868" y="4240"/>
                    <a:pt x="7798" y="4006"/>
                    <a:pt x="7716" y="3793"/>
                  </a:cubicBezTo>
                  <a:cubicBezTo>
                    <a:pt x="7703" y="3757"/>
                    <a:pt x="7687" y="3720"/>
                    <a:pt x="7670" y="3684"/>
                  </a:cubicBezTo>
                  <a:cubicBezTo>
                    <a:pt x="7519" y="2959"/>
                    <a:pt x="6906" y="2430"/>
                    <a:pt x="6201" y="2176"/>
                  </a:cubicBezTo>
                  <a:cubicBezTo>
                    <a:pt x="5981" y="2100"/>
                    <a:pt x="5764" y="2061"/>
                    <a:pt x="5546" y="2044"/>
                  </a:cubicBezTo>
                  <a:cubicBezTo>
                    <a:pt x="5329" y="1959"/>
                    <a:pt x="5023" y="1847"/>
                    <a:pt x="4822" y="1764"/>
                  </a:cubicBezTo>
                  <a:cubicBezTo>
                    <a:pt x="5218" y="1742"/>
                    <a:pt x="5971" y="1060"/>
                    <a:pt x="6060" y="842"/>
                  </a:cubicBezTo>
                  <a:cubicBezTo>
                    <a:pt x="6169" y="573"/>
                    <a:pt x="6136" y="289"/>
                    <a:pt x="6024" y="43"/>
                  </a:cubicBezTo>
                  <a:cubicBezTo>
                    <a:pt x="5777" y="13"/>
                    <a:pt x="5531" y="1"/>
                    <a:pt x="52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4949725" y="4541075"/>
              <a:ext cx="36600" cy="21575"/>
            </a:xfrm>
            <a:custGeom>
              <a:avLst/>
              <a:gdLst/>
              <a:ahLst/>
              <a:cxnLst/>
              <a:rect l="l" t="t" r="r" b="b"/>
              <a:pathLst>
                <a:path w="1464" h="863" extrusionOk="0">
                  <a:moveTo>
                    <a:pt x="1358" y="0"/>
                  </a:moveTo>
                  <a:cubicBezTo>
                    <a:pt x="1351" y="0"/>
                    <a:pt x="1343" y="1"/>
                    <a:pt x="1335" y="3"/>
                  </a:cubicBezTo>
                  <a:cubicBezTo>
                    <a:pt x="808" y="118"/>
                    <a:pt x="370" y="444"/>
                    <a:pt x="1" y="862"/>
                  </a:cubicBezTo>
                  <a:cubicBezTo>
                    <a:pt x="198" y="704"/>
                    <a:pt x="420" y="572"/>
                    <a:pt x="666" y="473"/>
                  </a:cubicBezTo>
                  <a:cubicBezTo>
                    <a:pt x="681" y="467"/>
                    <a:pt x="697" y="464"/>
                    <a:pt x="712" y="464"/>
                  </a:cubicBezTo>
                  <a:cubicBezTo>
                    <a:pt x="795" y="464"/>
                    <a:pt x="875" y="546"/>
                    <a:pt x="847" y="622"/>
                  </a:cubicBezTo>
                  <a:cubicBezTo>
                    <a:pt x="1016" y="450"/>
                    <a:pt x="1193" y="292"/>
                    <a:pt x="1394" y="154"/>
                  </a:cubicBezTo>
                  <a:cubicBezTo>
                    <a:pt x="1463" y="109"/>
                    <a:pt x="1436" y="0"/>
                    <a:pt x="1358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4882625" y="4608475"/>
              <a:ext cx="127650" cy="205625"/>
            </a:xfrm>
            <a:custGeom>
              <a:avLst/>
              <a:gdLst/>
              <a:ahLst/>
              <a:cxnLst/>
              <a:rect l="l" t="t" r="r" b="b"/>
              <a:pathLst>
                <a:path w="5106" h="8225" extrusionOk="0">
                  <a:moveTo>
                    <a:pt x="1566" y="0"/>
                  </a:moveTo>
                  <a:lnTo>
                    <a:pt x="1566" y="0"/>
                  </a:lnTo>
                  <a:cubicBezTo>
                    <a:pt x="1519" y="96"/>
                    <a:pt x="1477" y="191"/>
                    <a:pt x="1437" y="280"/>
                  </a:cubicBezTo>
                  <a:cubicBezTo>
                    <a:pt x="1197" y="820"/>
                    <a:pt x="828" y="1538"/>
                    <a:pt x="861" y="2153"/>
                  </a:cubicBezTo>
                  <a:cubicBezTo>
                    <a:pt x="867" y="2305"/>
                    <a:pt x="907" y="2440"/>
                    <a:pt x="966" y="2558"/>
                  </a:cubicBezTo>
                  <a:cubicBezTo>
                    <a:pt x="1013" y="3698"/>
                    <a:pt x="1753" y="4748"/>
                    <a:pt x="2603" y="5456"/>
                  </a:cubicBezTo>
                  <a:cubicBezTo>
                    <a:pt x="2619" y="5469"/>
                    <a:pt x="2639" y="5476"/>
                    <a:pt x="2656" y="5486"/>
                  </a:cubicBezTo>
                  <a:cubicBezTo>
                    <a:pt x="2527" y="5620"/>
                    <a:pt x="2349" y="5703"/>
                    <a:pt x="2053" y="5706"/>
                  </a:cubicBezTo>
                  <a:cubicBezTo>
                    <a:pt x="2051" y="5706"/>
                    <a:pt x="2049" y="5706"/>
                    <a:pt x="2047" y="5706"/>
                  </a:cubicBezTo>
                  <a:cubicBezTo>
                    <a:pt x="1445" y="5706"/>
                    <a:pt x="485" y="5174"/>
                    <a:pt x="341" y="4544"/>
                  </a:cubicBezTo>
                  <a:cubicBezTo>
                    <a:pt x="327" y="4486"/>
                    <a:pt x="284" y="4461"/>
                    <a:pt x="240" y="4461"/>
                  </a:cubicBezTo>
                  <a:cubicBezTo>
                    <a:pt x="201" y="4461"/>
                    <a:pt x="162" y="4480"/>
                    <a:pt x="140" y="4514"/>
                  </a:cubicBezTo>
                  <a:cubicBezTo>
                    <a:pt x="132" y="4512"/>
                    <a:pt x="123" y="4511"/>
                    <a:pt x="114" y="4511"/>
                  </a:cubicBezTo>
                  <a:cubicBezTo>
                    <a:pt x="56" y="4511"/>
                    <a:pt x="0" y="4556"/>
                    <a:pt x="15" y="4632"/>
                  </a:cubicBezTo>
                  <a:cubicBezTo>
                    <a:pt x="235" y="5785"/>
                    <a:pt x="1270" y="6911"/>
                    <a:pt x="2441" y="7231"/>
                  </a:cubicBezTo>
                  <a:cubicBezTo>
                    <a:pt x="2433" y="7230"/>
                    <a:pt x="2424" y="7230"/>
                    <a:pt x="2415" y="7230"/>
                  </a:cubicBezTo>
                  <a:cubicBezTo>
                    <a:pt x="2399" y="7230"/>
                    <a:pt x="2383" y="7230"/>
                    <a:pt x="2367" y="7230"/>
                  </a:cubicBezTo>
                  <a:cubicBezTo>
                    <a:pt x="2352" y="7230"/>
                    <a:pt x="2338" y="7230"/>
                    <a:pt x="2323" y="7228"/>
                  </a:cubicBezTo>
                  <a:cubicBezTo>
                    <a:pt x="1329" y="7069"/>
                    <a:pt x="726" y="6375"/>
                    <a:pt x="136" y="5630"/>
                  </a:cubicBezTo>
                  <a:cubicBezTo>
                    <a:pt x="127" y="5619"/>
                    <a:pt x="114" y="5614"/>
                    <a:pt x="101" y="5614"/>
                  </a:cubicBezTo>
                  <a:cubicBezTo>
                    <a:pt x="69" y="5614"/>
                    <a:pt x="35" y="5647"/>
                    <a:pt x="45" y="5683"/>
                  </a:cubicBezTo>
                  <a:cubicBezTo>
                    <a:pt x="311" y="6734"/>
                    <a:pt x="1431" y="7514"/>
                    <a:pt x="2487" y="7623"/>
                  </a:cubicBezTo>
                  <a:cubicBezTo>
                    <a:pt x="2542" y="7628"/>
                    <a:pt x="2599" y="7631"/>
                    <a:pt x="2656" y="7631"/>
                  </a:cubicBezTo>
                  <a:cubicBezTo>
                    <a:pt x="3188" y="7631"/>
                    <a:pt x="3792" y="7400"/>
                    <a:pt x="4289" y="7047"/>
                  </a:cubicBezTo>
                  <a:cubicBezTo>
                    <a:pt x="4378" y="7007"/>
                    <a:pt x="4467" y="6960"/>
                    <a:pt x="4552" y="6915"/>
                  </a:cubicBezTo>
                  <a:lnTo>
                    <a:pt x="4552" y="6915"/>
                  </a:lnTo>
                  <a:cubicBezTo>
                    <a:pt x="4549" y="6918"/>
                    <a:pt x="4549" y="6921"/>
                    <a:pt x="4546" y="6921"/>
                  </a:cubicBezTo>
                  <a:cubicBezTo>
                    <a:pt x="4182" y="7245"/>
                    <a:pt x="3429" y="8036"/>
                    <a:pt x="2878" y="8036"/>
                  </a:cubicBezTo>
                  <a:cubicBezTo>
                    <a:pt x="2840" y="8036"/>
                    <a:pt x="2803" y="8032"/>
                    <a:pt x="2768" y="8024"/>
                  </a:cubicBezTo>
                  <a:cubicBezTo>
                    <a:pt x="2762" y="8023"/>
                    <a:pt x="2756" y="8022"/>
                    <a:pt x="2750" y="8022"/>
                  </a:cubicBezTo>
                  <a:cubicBezTo>
                    <a:pt x="2686" y="8022"/>
                    <a:pt x="2641" y="8101"/>
                    <a:pt x="2692" y="8153"/>
                  </a:cubicBezTo>
                  <a:cubicBezTo>
                    <a:pt x="2721" y="8182"/>
                    <a:pt x="2751" y="8202"/>
                    <a:pt x="2780" y="8225"/>
                  </a:cubicBezTo>
                  <a:cubicBezTo>
                    <a:pt x="3884" y="8103"/>
                    <a:pt x="4750" y="6928"/>
                    <a:pt x="5010" y="5920"/>
                  </a:cubicBezTo>
                  <a:cubicBezTo>
                    <a:pt x="5049" y="5778"/>
                    <a:pt x="5075" y="5634"/>
                    <a:pt x="5086" y="5486"/>
                  </a:cubicBezTo>
                  <a:cubicBezTo>
                    <a:pt x="5102" y="5368"/>
                    <a:pt x="5105" y="5310"/>
                    <a:pt x="5094" y="5310"/>
                  </a:cubicBezTo>
                  <a:cubicBezTo>
                    <a:pt x="5085" y="5310"/>
                    <a:pt x="5068" y="5342"/>
                    <a:pt x="5043" y="5407"/>
                  </a:cubicBezTo>
                  <a:cubicBezTo>
                    <a:pt x="5041" y="5407"/>
                    <a:pt x="5040" y="5407"/>
                    <a:pt x="5038" y="5407"/>
                  </a:cubicBezTo>
                  <a:cubicBezTo>
                    <a:pt x="4877" y="5407"/>
                    <a:pt x="4481" y="5750"/>
                    <a:pt x="4344" y="5818"/>
                  </a:cubicBezTo>
                  <a:cubicBezTo>
                    <a:pt x="3910" y="6022"/>
                    <a:pt x="3459" y="6134"/>
                    <a:pt x="2981" y="6170"/>
                  </a:cubicBezTo>
                  <a:cubicBezTo>
                    <a:pt x="2978" y="6171"/>
                    <a:pt x="2975" y="6171"/>
                    <a:pt x="2972" y="6171"/>
                  </a:cubicBezTo>
                  <a:cubicBezTo>
                    <a:pt x="2871" y="6171"/>
                    <a:pt x="2836" y="6008"/>
                    <a:pt x="2929" y="5966"/>
                  </a:cubicBezTo>
                  <a:cubicBezTo>
                    <a:pt x="3265" y="5811"/>
                    <a:pt x="3551" y="5617"/>
                    <a:pt x="3824" y="5380"/>
                  </a:cubicBezTo>
                  <a:cubicBezTo>
                    <a:pt x="1888" y="4764"/>
                    <a:pt x="1036" y="2058"/>
                    <a:pt x="156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4905700" y="4543850"/>
              <a:ext cx="32300" cy="29000"/>
            </a:xfrm>
            <a:custGeom>
              <a:avLst/>
              <a:gdLst/>
              <a:ahLst/>
              <a:cxnLst/>
              <a:rect l="l" t="t" r="r" b="b"/>
              <a:pathLst>
                <a:path w="1292" h="1160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833" y="237"/>
                    <a:pt x="403" y="537"/>
                    <a:pt x="0" y="889"/>
                  </a:cubicBezTo>
                  <a:cubicBezTo>
                    <a:pt x="75" y="1049"/>
                    <a:pt x="241" y="1160"/>
                    <a:pt x="418" y="1160"/>
                  </a:cubicBezTo>
                  <a:cubicBezTo>
                    <a:pt x="516" y="1160"/>
                    <a:pt x="617" y="1126"/>
                    <a:pt x="708" y="1047"/>
                  </a:cubicBezTo>
                  <a:cubicBezTo>
                    <a:pt x="810" y="959"/>
                    <a:pt x="807" y="787"/>
                    <a:pt x="847" y="672"/>
                  </a:cubicBezTo>
                  <a:cubicBezTo>
                    <a:pt x="939" y="406"/>
                    <a:pt x="1097" y="198"/>
                    <a:pt x="1292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5107275" y="4653350"/>
              <a:ext cx="55125" cy="33700"/>
            </a:xfrm>
            <a:custGeom>
              <a:avLst/>
              <a:gdLst/>
              <a:ahLst/>
              <a:cxnLst/>
              <a:rect l="l" t="t" r="r" b="b"/>
              <a:pathLst>
                <a:path w="2205" h="1348" extrusionOk="0">
                  <a:moveTo>
                    <a:pt x="851" y="0"/>
                  </a:moveTo>
                  <a:cubicBezTo>
                    <a:pt x="456" y="0"/>
                    <a:pt x="1" y="242"/>
                    <a:pt x="37" y="684"/>
                  </a:cubicBezTo>
                  <a:cubicBezTo>
                    <a:pt x="60" y="921"/>
                    <a:pt x="258" y="991"/>
                    <a:pt x="472" y="994"/>
                  </a:cubicBezTo>
                  <a:cubicBezTo>
                    <a:pt x="534" y="994"/>
                    <a:pt x="627" y="984"/>
                    <a:pt x="726" y="974"/>
                  </a:cubicBezTo>
                  <a:cubicBezTo>
                    <a:pt x="798" y="1017"/>
                    <a:pt x="877" y="1056"/>
                    <a:pt x="953" y="1083"/>
                  </a:cubicBezTo>
                  <a:cubicBezTo>
                    <a:pt x="1065" y="1165"/>
                    <a:pt x="1186" y="1231"/>
                    <a:pt x="1315" y="1277"/>
                  </a:cubicBezTo>
                  <a:cubicBezTo>
                    <a:pt x="1341" y="1287"/>
                    <a:pt x="1371" y="1293"/>
                    <a:pt x="1400" y="1304"/>
                  </a:cubicBezTo>
                  <a:cubicBezTo>
                    <a:pt x="1425" y="1333"/>
                    <a:pt x="1461" y="1347"/>
                    <a:pt x="1497" y="1347"/>
                  </a:cubicBezTo>
                  <a:cubicBezTo>
                    <a:pt x="1517" y="1347"/>
                    <a:pt x="1537" y="1343"/>
                    <a:pt x="1555" y="1333"/>
                  </a:cubicBezTo>
                  <a:cubicBezTo>
                    <a:pt x="1591" y="1337"/>
                    <a:pt x="1626" y="1340"/>
                    <a:pt x="1662" y="1340"/>
                  </a:cubicBezTo>
                  <a:cubicBezTo>
                    <a:pt x="1815" y="1340"/>
                    <a:pt x="1964" y="1294"/>
                    <a:pt x="2049" y="1152"/>
                  </a:cubicBezTo>
                  <a:cubicBezTo>
                    <a:pt x="2204" y="889"/>
                    <a:pt x="1934" y="641"/>
                    <a:pt x="1759" y="471"/>
                  </a:cubicBezTo>
                  <a:cubicBezTo>
                    <a:pt x="1558" y="269"/>
                    <a:pt x="1318" y="85"/>
                    <a:pt x="1035" y="19"/>
                  </a:cubicBezTo>
                  <a:cubicBezTo>
                    <a:pt x="977" y="7"/>
                    <a:pt x="915" y="0"/>
                    <a:pt x="851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4854600" y="4594800"/>
              <a:ext cx="46025" cy="72625"/>
            </a:xfrm>
            <a:custGeom>
              <a:avLst/>
              <a:gdLst/>
              <a:ahLst/>
              <a:cxnLst/>
              <a:rect l="l" t="t" r="r" b="b"/>
              <a:pathLst>
                <a:path w="1841" h="2905" extrusionOk="0">
                  <a:moveTo>
                    <a:pt x="1005" y="0"/>
                  </a:moveTo>
                  <a:cubicBezTo>
                    <a:pt x="915" y="129"/>
                    <a:pt x="833" y="260"/>
                    <a:pt x="754" y="392"/>
                  </a:cubicBezTo>
                  <a:lnTo>
                    <a:pt x="754" y="395"/>
                  </a:lnTo>
                  <a:cubicBezTo>
                    <a:pt x="774" y="531"/>
                    <a:pt x="771" y="672"/>
                    <a:pt x="843" y="794"/>
                  </a:cubicBezTo>
                  <a:cubicBezTo>
                    <a:pt x="889" y="870"/>
                    <a:pt x="945" y="916"/>
                    <a:pt x="1008" y="949"/>
                  </a:cubicBezTo>
                  <a:cubicBezTo>
                    <a:pt x="1076" y="1284"/>
                    <a:pt x="899" y="1676"/>
                    <a:pt x="869" y="2019"/>
                  </a:cubicBezTo>
                  <a:cubicBezTo>
                    <a:pt x="869" y="2124"/>
                    <a:pt x="856" y="2226"/>
                    <a:pt x="833" y="2328"/>
                  </a:cubicBezTo>
                  <a:cubicBezTo>
                    <a:pt x="665" y="2371"/>
                    <a:pt x="497" y="2414"/>
                    <a:pt x="329" y="2457"/>
                  </a:cubicBezTo>
                  <a:cubicBezTo>
                    <a:pt x="260" y="2421"/>
                    <a:pt x="240" y="2150"/>
                    <a:pt x="224" y="2071"/>
                  </a:cubicBezTo>
                  <a:cubicBezTo>
                    <a:pt x="198" y="1940"/>
                    <a:pt x="178" y="1811"/>
                    <a:pt x="151" y="1683"/>
                  </a:cubicBezTo>
                  <a:cubicBezTo>
                    <a:pt x="92" y="1857"/>
                    <a:pt x="43" y="2035"/>
                    <a:pt x="0" y="2213"/>
                  </a:cubicBezTo>
                  <a:cubicBezTo>
                    <a:pt x="91" y="2572"/>
                    <a:pt x="255" y="2905"/>
                    <a:pt x="528" y="2905"/>
                  </a:cubicBezTo>
                  <a:cubicBezTo>
                    <a:pt x="621" y="2905"/>
                    <a:pt x="727" y="2866"/>
                    <a:pt x="846" y="2776"/>
                  </a:cubicBezTo>
                  <a:cubicBezTo>
                    <a:pt x="1222" y="2497"/>
                    <a:pt x="1070" y="1891"/>
                    <a:pt x="1324" y="1532"/>
                  </a:cubicBezTo>
                  <a:cubicBezTo>
                    <a:pt x="1577" y="1173"/>
                    <a:pt x="1841" y="949"/>
                    <a:pt x="1528" y="494"/>
                  </a:cubicBezTo>
                  <a:cubicBezTo>
                    <a:pt x="1457" y="394"/>
                    <a:pt x="1338" y="331"/>
                    <a:pt x="1223" y="331"/>
                  </a:cubicBezTo>
                  <a:cubicBezTo>
                    <a:pt x="1188" y="331"/>
                    <a:pt x="1152" y="337"/>
                    <a:pt x="1119" y="350"/>
                  </a:cubicBezTo>
                  <a:cubicBezTo>
                    <a:pt x="1087" y="228"/>
                    <a:pt x="1067" y="119"/>
                    <a:pt x="100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5020550" y="4770825"/>
              <a:ext cx="76875" cy="81400"/>
            </a:xfrm>
            <a:custGeom>
              <a:avLst/>
              <a:gdLst/>
              <a:ahLst/>
              <a:cxnLst/>
              <a:rect l="l" t="t" r="r" b="b"/>
              <a:pathLst>
                <a:path w="3075" h="3256" extrusionOk="0">
                  <a:moveTo>
                    <a:pt x="717" y="0"/>
                  </a:moveTo>
                  <a:cubicBezTo>
                    <a:pt x="669" y="0"/>
                    <a:pt x="623" y="22"/>
                    <a:pt x="599" y="74"/>
                  </a:cubicBezTo>
                  <a:cubicBezTo>
                    <a:pt x="546" y="197"/>
                    <a:pt x="517" y="322"/>
                    <a:pt x="500" y="447"/>
                  </a:cubicBezTo>
                  <a:cubicBezTo>
                    <a:pt x="0" y="1231"/>
                    <a:pt x="82" y="2353"/>
                    <a:pt x="537" y="3255"/>
                  </a:cubicBezTo>
                  <a:cubicBezTo>
                    <a:pt x="1419" y="3147"/>
                    <a:pt x="2285" y="2857"/>
                    <a:pt x="3075" y="2390"/>
                  </a:cubicBezTo>
                  <a:cubicBezTo>
                    <a:pt x="2857" y="2363"/>
                    <a:pt x="2644" y="2327"/>
                    <a:pt x="2433" y="2274"/>
                  </a:cubicBezTo>
                  <a:cubicBezTo>
                    <a:pt x="1277" y="1978"/>
                    <a:pt x="1132" y="1095"/>
                    <a:pt x="879" y="114"/>
                  </a:cubicBezTo>
                  <a:cubicBezTo>
                    <a:pt x="860" y="46"/>
                    <a:pt x="786" y="0"/>
                    <a:pt x="7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4958475" y="4807575"/>
              <a:ext cx="58200" cy="45550"/>
            </a:xfrm>
            <a:custGeom>
              <a:avLst/>
              <a:gdLst/>
              <a:ahLst/>
              <a:cxnLst/>
              <a:rect l="l" t="t" r="r" b="b"/>
              <a:pathLst>
                <a:path w="2328" h="1822" extrusionOk="0">
                  <a:moveTo>
                    <a:pt x="2065" y="1"/>
                  </a:moveTo>
                  <a:cubicBezTo>
                    <a:pt x="2064" y="1"/>
                    <a:pt x="2063" y="1"/>
                    <a:pt x="2061" y="1"/>
                  </a:cubicBezTo>
                  <a:cubicBezTo>
                    <a:pt x="1528" y="14"/>
                    <a:pt x="1307" y="537"/>
                    <a:pt x="869" y="768"/>
                  </a:cubicBezTo>
                  <a:cubicBezTo>
                    <a:pt x="564" y="926"/>
                    <a:pt x="109" y="1008"/>
                    <a:pt x="155" y="1420"/>
                  </a:cubicBezTo>
                  <a:cubicBezTo>
                    <a:pt x="105" y="1430"/>
                    <a:pt x="53" y="1440"/>
                    <a:pt x="0" y="1449"/>
                  </a:cubicBezTo>
                  <a:cubicBezTo>
                    <a:pt x="583" y="1657"/>
                    <a:pt x="1185" y="1782"/>
                    <a:pt x="1798" y="1821"/>
                  </a:cubicBezTo>
                  <a:cubicBezTo>
                    <a:pt x="2140" y="1463"/>
                    <a:pt x="2269" y="607"/>
                    <a:pt x="2312" y="261"/>
                  </a:cubicBezTo>
                  <a:cubicBezTo>
                    <a:pt x="2328" y="131"/>
                    <a:pt x="2190" y="1"/>
                    <a:pt x="20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66" name="Google Shape;3366;p35"/>
          <p:cNvSpPr/>
          <p:nvPr/>
        </p:nvSpPr>
        <p:spPr>
          <a:xfrm>
            <a:off x="8200357" y="18339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7" name="Google Shape;3367;p35"/>
          <p:cNvSpPr/>
          <p:nvPr/>
        </p:nvSpPr>
        <p:spPr>
          <a:xfrm>
            <a:off x="8691457" y="27299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8" name="Google Shape;3368;p35"/>
          <p:cNvSpPr/>
          <p:nvPr/>
        </p:nvSpPr>
        <p:spPr>
          <a:xfrm>
            <a:off x="6952632" y="24777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9" name="Google Shape;3369;p35"/>
          <p:cNvSpPr/>
          <p:nvPr/>
        </p:nvSpPr>
        <p:spPr>
          <a:xfrm>
            <a:off x="6282307" y="17344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0" name="Google Shape;3370;p35"/>
          <p:cNvSpPr/>
          <p:nvPr/>
        </p:nvSpPr>
        <p:spPr>
          <a:xfrm>
            <a:off x="6640682" y="9114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1" name="Google Shape;3371;p35"/>
          <p:cNvSpPr/>
          <p:nvPr/>
        </p:nvSpPr>
        <p:spPr>
          <a:xfrm>
            <a:off x="4849007" y="31714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2" name="Google Shape;3372;p35"/>
          <p:cNvSpPr/>
          <p:nvPr/>
        </p:nvSpPr>
        <p:spPr>
          <a:xfrm>
            <a:off x="5977007" y="47674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3" name="Google Shape;3373;p35"/>
          <p:cNvSpPr/>
          <p:nvPr/>
        </p:nvSpPr>
        <p:spPr>
          <a:xfrm>
            <a:off x="7948132" y="44887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4" name="Google Shape;3374;p35"/>
          <p:cNvSpPr/>
          <p:nvPr/>
        </p:nvSpPr>
        <p:spPr>
          <a:xfrm>
            <a:off x="7443732" y="48404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5" name="Google Shape;3375;p35"/>
          <p:cNvSpPr/>
          <p:nvPr/>
        </p:nvSpPr>
        <p:spPr>
          <a:xfrm>
            <a:off x="8618432" y="21791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6" name="Google Shape;3376;p35"/>
          <p:cNvSpPr/>
          <p:nvPr/>
        </p:nvSpPr>
        <p:spPr>
          <a:xfrm>
            <a:off x="6926057" y="4137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7" name="Google Shape;3377;p35"/>
          <p:cNvSpPr/>
          <p:nvPr/>
        </p:nvSpPr>
        <p:spPr>
          <a:xfrm>
            <a:off x="6846432" y="19667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8" name="Google Shape;3378;p35"/>
          <p:cNvSpPr/>
          <p:nvPr/>
        </p:nvSpPr>
        <p:spPr>
          <a:xfrm rot="-4500040">
            <a:off x="5822973" y="18824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9" name="Google Shape;3379;p35"/>
          <p:cNvSpPr/>
          <p:nvPr/>
        </p:nvSpPr>
        <p:spPr>
          <a:xfrm rot="-4500040">
            <a:off x="8537398" y="46367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0" name="Google Shape;3380;p35"/>
          <p:cNvSpPr/>
          <p:nvPr/>
        </p:nvSpPr>
        <p:spPr>
          <a:xfrm>
            <a:off x="5461607" y="40339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1" name="Google Shape;3381;p35"/>
          <p:cNvSpPr/>
          <p:nvPr/>
        </p:nvSpPr>
        <p:spPr>
          <a:xfrm rot="-4500040">
            <a:off x="5886073" y="27709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2" name="Google Shape;3382;p35"/>
          <p:cNvSpPr/>
          <p:nvPr/>
        </p:nvSpPr>
        <p:spPr>
          <a:xfrm rot="-4500040">
            <a:off x="6728598" y="31852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3" name="Google Shape;3383;p35"/>
          <p:cNvSpPr/>
          <p:nvPr/>
        </p:nvSpPr>
        <p:spPr>
          <a:xfrm>
            <a:off x="6488907" y="39656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84" name="Google Shape;3384;p3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5" name="Google Shape;3385;p35"/>
          <p:cNvSpPr txBox="1">
            <a:spLocks noGrp="1"/>
          </p:cNvSpPr>
          <p:nvPr>
            <p:ph type="ctrTitle"/>
          </p:nvPr>
        </p:nvSpPr>
        <p:spPr>
          <a:xfrm>
            <a:off x="746100" y="558625"/>
            <a:ext cx="3994200" cy="9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86" name="Google Shape;3386;p35"/>
          <p:cNvSpPr txBox="1">
            <a:spLocks noGrp="1"/>
          </p:cNvSpPr>
          <p:nvPr>
            <p:ph type="subTitle" idx="1"/>
          </p:nvPr>
        </p:nvSpPr>
        <p:spPr>
          <a:xfrm>
            <a:off x="746100" y="2016275"/>
            <a:ext cx="36174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87" name="Google Shape;3387;p35"/>
          <p:cNvSpPr txBox="1">
            <a:spLocks noGrp="1"/>
          </p:cNvSpPr>
          <p:nvPr>
            <p:ph type="subTitle" idx="2"/>
          </p:nvPr>
        </p:nvSpPr>
        <p:spPr>
          <a:xfrm>
            <a:off x="746100" y="1552600"/>
            <a:ext cx="36174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88" name="Google Shape;3388;p35"/>
          <p:cNvSpPr txBox="1"/>
          <p:nvPr/>
        </p:nvSpPr>
        <p:spPr>
          <a:xfrm>
            <a:off x="746100" y="3522550"/>
            <a:ext cx="39168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" name="Google Shape;3390;p36"/>
          <p:cNvSpPr/>
          <p:nvPr/>
        </p:nvSpPr>
        <p:spPr>
          <a:xfrm rot="10800000">
            <a:off x="4867807" y="4393684"/>
            <a:ext cx="4328443" cy="874380"/>
          </a:xfrm>
          <a:custGeom>
            <a:avLst/>
            <a:gdLst/>
            <a:ahLst/>
            <a:cxnLst/>
            <a:rect l="l" t="t" r="r" b="b"/>
            <a:pathLst>
              <a:path w="87289" h="20779" extrusionOk="0">
                <a:moveTo>
                  <a:pt x="1" y="0"/>
                </a:moveTo>
                <a:lnTo>
                  <a:pt x="1" y="20779"/>
                </a:lnTo>
                <a:cubicBezTo>
                  <a:pt x="1392" y="17028"/>
                  <a:pt x="6615" y="14295"/>
                  <a:pt x="13490" y="14295"/>
                </a:cubicBezTo>
                <a:cubicBezTo>
                  <a:pt x="17548" y="14295"/>
                  <a:pt x="22180" y="15247"/>
                  <a:pt x="26940" y="17502"/>
                </a:cubicBezTo>
                <a:cubicBezTo>
                  <a:pt x="29598" y="18781"/>
                  <a:pt x="32067" y="19328"/>
                  <a:pt x="34443" y="19328"/>
                </a:cubicBezTo>
                <a:cubicBezTo>
                  <a:pt x="48563" y="19328"/>
                  <a:pt x="59411" y="0"/>
                  <a:pt x="87288" y="0"/>
                </a:cubicBezTo>
                <a:close/>
              </a:path>
            </a:pathLst>
          </a:custGeom>
          <a:gradFill>
            <a:gsLst>
              <a:gs pos="0">
                <a:srgbClr val="4949E7">
                  <a:alpha val="0"/>
                </a:srgbClr>
              </a:gs>
              <a:gs pos="28000">
                <a:srgbClr val="4949E7">
                  <a:alpha val="0"/>
                </a:srgbClr>
              </a:gs>
              <a:gs pos="57000">
                <a:schemeClr val="lt2"/>
              </a:gs>
              <a:gs pos="100000">
                <a:srgbClr val="050A10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1" name="Google Shape;3391;p36"/>
          <p:cNvSpPr/>
          <p:nvPr/>
        </p:nvSpPr>
        <p:spPr>
          <a:xfrm>
            <a:off x="5208259" y="4104665"/>
            <a:ext cx="3438600" cy="1623775"/>
          </a:xfrm>
          <a:custGeom>
            <a:avLst/>
            <a:gdLst/>
            <a:ahLst/>
            <a:cxnLst/>
            <a:rect l="l" t="t" r="r" b="b"/>
            <a:pathLst>
              <a:path w="137544" h="64951" extrusionOk="0">
                <a:moveTo>
                  <a:pt x="42182" y="59843"/>
                </a:moveTo>
                <a:cubicBezTo>
                  <a:pt x="33410" y="62986"/>
                  <a:pt x="31535" y="63393"/>
                  <a:pt x="26088" y="64022"/>
                </a:cubicBezTo>
                <a:cubicBezTo>
                  <a:pt x="20641" y="64651"/>
                  <a:pt x="13843" y="65944"/>
                  <a:pt x="9499" y="63616"/>
                </a:cubicBezTo>
                <a:cubicBezTo>
                  <a:pt x="5155" y="61289"/>
                  <a:pt x="-407" y="54959"/>
                  <a:pt x="24" y="50057"/>
                </a:cubicBezTo>
                <a:cubicBezTo>
                  <a:pt x="456" y="45155"/>
                  <a:pt x="1728" y="38020"/>
                  <a:pt x="12088" y="34202"/>
                </a:cubicBezTo>
                <a:cubicBezTo>
                  <a:pt x="22449" y="30384"/>
                  <a:pt x="49877" y="29634"/>
                  <a:pt x="62187" y="27148"/>
                </a:cubicBezTo>
                <a:cubicBezTo>
                  <a:pt x="74498" y="24663"/>
                  <a:pt x="77325" y="23761"/>
                  <a:pt x="85951" y="19289"/>
                </a:cubicBezTo>
                <a:cubicBezTo>
                  <a:pt x="94577" y="14817"/>
                  <a:pt x="105648" y="1848"/>
                  <a:pt x="113943" y="314"/>
                </a:cubicBezTo>
                <a:cubicBezTo>
                  <a:pt x="122238" y="-1220"/>
                  <a:pt x="133066" y="2993"/>
                  <a:pt x="135720" y="10083"/>
                </a:cubicBezTo>
                <a:cubicBezTo>
                  <a:pt x="138374" y="17174"/>
                  <a:pt x="139369" y="37010"/>
                  <a:pt x="129869" y="42857"/>
                </a:cubicBezTo>
                <a:cubicBezTo>
                  <a:pt x="120369" y="48704"/>
                  <a:pt x="93337" y="42336"/>
                  <a:pt x="78722" y="45167"/>
                </a:cubicBezTo>
                <a:cubicBezTo>
                  <a:pt x="64108" y="47998"/>
                  <a:pt x="50954" y="56701"/>
                  <a:pt x="42182" y="5984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0000">
                <a:schemeClr val="accent6"/>
              </a:gs>
              <a:gs pos="39000">
                <a:schemeClr val="accent4"/>
              </a:gs>
              <a:gs pos="58999">
                <a:srgbClr val="FFD966">
                  <a:alpha val="10196"/>
                </a:srgbClr>
              </a:gs>
              <a:gs pos="74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2700006" scaled="0"/>
          </a:gradFill>
          <a:ln>
            <a:noFill/>
          </a:ln>
        </p:spPr>
      </p:sp>
      <p:sp>
        <p:nvSpPr>
          <p:cNvPr id="3392" name="Google Shape;3392;p36"/>
          <p:cNvSpPr/>
          <p:nvPr/>
        </p:nvSpPr>
        <p:spPr>
          <a:xfrm rot="10800000">
            <a:off x="-693254" y="-482460"/>
            <a:ext cx="3438600" cy="1623775"/>
          </a:xfrm>
          <a:custGeom>
            <a:avLst/>
            <a:gdLst/>
            <a:ahLst/>
            <a:cxnLst/>
            <a:rect l="l" t="t" r="r" b="b"/>
            <a:pathLst>
              <a:path w="137544" h="64951" extrusionOk="0">
                <a:moveTo>
                  <a:pt x="42182" y="59843"/>
                </a:moveTo>
                <a:cubicBezTo>
                  <a:pt x="33410" y="62986"/>
                  <a:pt x="31535" y="63393"/>
                  <a:pt x="26088" y="64022"/>
                </a:cubicBezTo>
                <a:cubicBezTo>
                  <a:pt x="20641" y="64651"/>
                  <a:pt x="13843" y="65944"/>
                  <a:pt x="9499" y="63616"/>
                </a:cubicBezTo>
                <a:cubicBezTo>
                  <a:pt x="5155" y="61289"/>
                  <a:pt x="-407" y="54959"/>
                  <a:pt x="24" y="50057"/>
                </a:cubicBezTo>
                <a:cubicBezTo>
                  <a:pt x="456" y="45155"/>
                  <a:pt x="1728" y="38020"/>
                  <a:pt x="12088" y="34202"/>
                </a:cubicBezTo>
                <a:cubicBezTo>
                  <a:pt x="22449" y="30384"/>
                  <a:pt x="49877" y="29634"/>
                  <a:pt x="62187" y="27148"/>
                </a:cubicBezTo>
                <a:cubicBezTo>
                  <a:pt x="74498" y="24663"/>
                  <a:pt x="77325" y="23761"/>
                  <a:pt x="85951" y="19289"/>
                </a:cubicBezTo>
                <a:cubicBezTo>
                  <a:pt x="94577" y="14817"/>
                  <a:pt x="105648" y="1848"/>
                  <a:pt x="113943" y="314"/>
                </a:cubicBezTo>
                <a:cubicBezTo>
                  <a:pt x="122238" y="-1220"/>
                  <a:pt x="133066" y="2993"/>
                  <a:pt x="135720" y="10083"/>
                </a:cubicBezTo>
                <a:cubicBezTo>
                  <a:pt x="138374" y="17174"/>
                  <a:pt x="139369" y="37010"/>
                  <a:pt x="129869" y="42857"/>
                </a:cubicBezTo>
                <a:cubicBezTo>
                  <a:pt x="120369" y="48704"/>
                  <a:pt x="93337" y="42336"/>
                  <a:pt x="78722" y="45167"/>
                </a:cubicBezTo>
                <a:cubicBezTo>
                  <a:pt x="64108" y="47998"/>
                  <a:pt x="50954" y="56701"/>
                  <a:pt x="42182" y="5984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0000">
                <a:schemeClr val="accent6"/>
              </a:gs>
              <a:gs pos="39000">
                <a:schemeClr val="accent4"/>
              </a:gs>
              <a:gs pos="58999">
                <a:srgbClr val="FFD966">
                  <a:alpha val="10196"/>
                </a:srgbClr>
              </a:gs>
              <a:gs pos="74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2700006" scaled="0"/>
          </a:gradFill>
          <a:ln>
            <a:noFill/>
          </a:ln>
        </p:spPr>
      </p:sp>
      <p:sp>
        <p:nvSpPr>
          <p:cNvPr id="3393" name="Google Shape;3393;p36"/>
          <p:cNvSpPr/>
          <p:nvPr/>
        </p:nvSpPr>
        <p:spPr>
          <a:xfrm>
            <a:off x="-66375" y="-55950"/>
            <a:ext cx="3128874" cy="678434"/>
          </a:xfrm>
          <a:custGeom>
            <a:avLst/>
            <a:gdLst/>
            <a:ahLst/>
            <a:cxnLst/>
            <a:rect l="l" t="t" r="r" b="b"/>
            <a:pathLst>
              <a:path w="87289" h="20779" extrusionOk="0">
                <a:moveTo>
                  <a:pt x="1" y="0"/>
                </a:moveTo>
                <a:lnTo>
                  <a:pt x="1" y="20779"/>
                </a:lnTo>
                <a:cubicBezTo>
                  <a:pt x="1392" y="17028"/>
                  <a:pt x="6615" y="14295"/>
                  <a:pt x="13490" y="14295"/>
                </a:cubicBezTo>
                <a:cubicBezTo>
                  <a:pt x="17548" y="14295"/>
                  <a:pt x="22180" y="15247"/>
                  <a:pt x="26940" y="17502"/>
                </a:cubicBezTo>
                <a:cubicBezTo>
                  <a:pt x="29598" y="18781"/>
                  <a:pt x="32067" y="19328"/>
                  <a:pt x="34443" y="19328"/>
                </a:cubicBezTo>
                <a:cubicBezTo>
                  <a:pt x="48563" y="19328"/>
                  <a:pt x="59411" y="0"/>
                  <a:pt x="87288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39000">
                <a:schemeClr val="accent1"/>
              </a:gs>
              <a:gs pos="78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94" name="Google Shape;3394;p36"/>
          <p:cNvGrpSpPr/>
          <p:nvPr/>
        </p:nvGrpSpPr>
        <p:grpSpPr>
          <a:xfrm rot="7294961" flipH="1">
            <a:off x="422344" y="82399"/>
            <a:ext cx="93977" cy="248493"/>
            <a:chOff x="2581525" y="3787700"/>
            <a:chExt cx="105325" cy="278500"/>
          </a:xfrm>
        </p:grpSpPr>
        <p:sp>
          <p:nvSpPr>
            <p:cNvPr id="3395" name="Google Shape;3395;p36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6" name="Google Shape;3396;p36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7" name="Google Shape;3397;p36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8" name="Google Shape;3398;p36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99" name="Google Shape;3399;p36"/>
          <p:cNvSpPr/>
          <p:nvPr/>
        </p:nvSpPr>
        <p:spPr>
          <a:xfrm rot="-6299731" flipH="1">
            <a:off x="1448941" y="166509"/>
            <a:ext cx="23581" cy="22488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00" name="Google Shape;3400;p36"/>
          <p:cNvGrpSpPr/>
          <p:nvPr/>
        </p:nvGrpSpPr>
        <p:grpSpPr>
          <a:xfrm rot="5688890" flipH="1">
            <a:off x="1342313" y="244015"/>
            <a:ext cx="35404" cy="170840"/>
            <a:chOff x="2785650" y="3828250"/>
            <a:chExt cx="39675" cy="191450"/>
          </a:xfrm>
        </p:grpSpPr>
        <p:sp>
          <p:nvSpPr>
            <p:cNvPr id="3401" name="Google Shape;3401;p36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2" name="Google Shape;3402;p36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3" name="Google Shape;3403;p36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04" name="Google Shape;3404;p36"/>
          <p:cNvGrpSpPr/>
          <p:nvPr/>
        </p:nvGrpSpPr>
        <p:grpSpPr>
          <a:xfrm rot="-3505059" flipH="1">
            <a:off x="8634176" y="4841509"/>
            <a:ext cx="132007" cy="349053"/>
            <a:chOff x="2581525" y="3787700"/>
            <a:chExt cx="105325" cy="278500"/>
          </a:xfrm>
        </p:grpSpPr>
        <p:sp>
          <p:nvSpPr>
            <p:cNvPr id="3405" name="Google Shape;3405;p36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6" name="Google Shape;3406;p36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7" name="Google Shape;3407;p36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8" name="Google Shape;3408;p36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09" name="Google Shape;3409;p36"/>
          <p:cNvSpPr/>
          <p:nvPr/>
        </p:nvSpPr>
        <p:spPr>
          <a:xfrm rot="4500016" flipH="1">
            <a:off x="8068158" y="5070607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0" name="Google Shape;3410;p36"/>
          <p:cNvSpPr/>
          <p:nvPr/>
        </p:nvSpPr>
        <p:spPr>
          <a:xfrm rot="4500016" flipH="1">
            <a:off x="6963224" y="4909999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11" name="Google Shape;3411;p36"/>
          <p:cNvGrpSpPr/>
          <p:nvPr/>
        </p:nvGrpSpPr>
        <p:grpSpPr>
          <a:xfrm rot="-5110856" flipH="1">
            <a:off x="7544207" y="4594183"/>
            <a:ext cx="49730" cy="239969"/>
            <a:chOff x="2785650" y="3828250"/>
            <a:chExt cx="39675" cy="191450"/>
          </a:xfrm>
        </p:grpSpPr>
        <p:sp>
          <p:nvSpPr>
            <p:cNvPr id="3412" name="Google Shape;3412;p36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3" name="Google Shape;3413;p36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4" name="Google Shape;3414;p36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15" name="Google Shape;3415;p36"/>
          <p:cNvSpPr/>
          <p:nvPr/>
        </p:nvSpPr>
        <p:spPr>
          <a:xfrm flipH="1">
            <a:off x="1705079" y="183261"/>
            <a:ext cx="46500" cy="465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6" name="Google Shape;3416;p36"/>
          <p:cNvSpPr/>
          <p:nvPr/>
        </p:nvSpPr>
        <p:spPr>
          <a:xfrm flipH="1">
            <a:off x="734257" y="154481"/>
            <a:ext cx="46500" cy="465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7" name="Google Shape;3417;p36"/>
          <p:cNvSpPr/>
          <p:nvPr/>
        </p:nvSpPr>
        <p:spPr>
          <a:xfrm rot="-6299731" flipH="1">
            <a:off x="142453" y="356390"/>
            <a:ext cx="23581" cy="22488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8" name="Google Shape;3418;p36"/>
          <p:cNvSpPr/>
          <p:nvPr/>
        </p:nvSpPr>
        <p:spPr>
          <a:xfrm rot="-6299984" flipH="1">
            <a:off x="6276427" y="4958368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9" name="Google Shape;3419;p36"/>
          <p:cNvSpPr/>
          <p:nvPr/>
        </p:nvSpPr>
        <p:spPr>
          <a:xfrm flipH="1">
            <a:off x="8391300" y="49833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0" name="Google Shape;3420;p36"/>
          <p:cNvSpPr/>
          <p:nvPr/>
        </p:nvSpPr>
        <p:spPr>
          <a:xfrm flipH="1">
            <a:off x="6744887" y="5053698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1" name="Google Shape;3421;p36"/>
          <p:cNvSpPr/>
          <p:nvPr/>
        </p:nvSpPr>
        <p:spPr>
          <a:xfrm flipH="1">
            <a:off x="8892650" y="47981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2" name="Google Shape;3422;p36"/>
          <p:cNvSpPr/>
          <p:nvPr/>
        </p:nvSpPr>
        <p:spPr>
          <a:xfrm flipH="1">
            <a:off x="7242650" y="50537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3" name="Google Shape;3423;p36"/>
          <p:cNvSpPr/>
          <p:nvPr/>
        </p:nvSpPr>
        <p:spPr>
          <a:xfrm rot="4500016" flipH="1">
            <a:off x="8107233" y="4815082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4" name="Google Shape;3424;p36"/>
          <p:cNvSpPr/>
          <p:nvPr/>
        </p:nvSpPr>
        <p:spPr>
          <a:xfrm flipH="1">
            <a:off x="6999325" y="4681473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5" name="Google Shape;3425;p36"/>
          <p:cNvSpPr/>
          <p:nvPr/>
        </p:nvSpPr>
        <p:spPr>
          <a:xfrm flipH="1">
            <a:off x="1060431" y="428521"/>
            <a:ext cx="46500" cy="465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6" name="Google Shape;3426;p36"/>
          <p:cNvSpPr/>
          <p:nvPr/>
        </p:nvSpPr>
        <p:spPr>
          <a:xfrm flipH="1">
            <a:off x="157829" y="126128"/>
            <a:ext cx="46500" cy="465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27" name="Google Shape;3427;p36"/>
          <p:cNvGrpSpPr/>
          <p:nvPr/>
        </p:nvGrpSpPr>
        <p:grpSpPr>
          <a:xfrm flipH="1">
            <a:off x="7581750" y="4905706"/>
            <a:ext cx="243312" cy="220652"/>
            <a:chOff x="4832775" y="4525200"/>
            <a:chExt cx="362125" cy="328400"/>
          </a:xfrm>
        </p:grpSpPr>
        <p:sp>
          <p:nvSpPr>
            <p:cNvPr id="3428" name="Google Shape;3428;p36"/>
            <p:cNvSpPr/>
            <p:nvPr/>
          </p:nvSpPr>
          <p:spPr>
            <a:xfrm>
              <a:off x="4832775" y="4525200"/>
              <a:ext cx="362125" cy="328400"/>
            </a:xfrm>
            <a:custGeom>
              <a:avLst/>
              <a:gdLst/>
              <a:ahLst/>
              <a:cxnLst/>
              <a:rect l="l" t="t" r="r" b="b"/>
              <a:pathLst>
                <a:path w="14485" h="13136" extrusionOk="0">
                  <a:moveTo>
                    <a:pt x="7242" y="0"/>
                  </a:moveTo>
                  <a:cubicBezTo>
                    <a:pt x="5597" y="0"/>
                    <a:pt x="3949" y="615"/>
                    <a:pt x="2674" y="1849"/>
                  </a:cubicBezTo>
                  <a:cubicBezTo>
                    <a:pt x="66" y="4375"/>
                    <a:pt x="1" y="8533"/>
                    <a:pt x="2526" y="11138"/>
                  </a:cubicBezTo>
                  <a:cubicBezTo>
                    <a:pt x="3813" y="12467"/>
                    <a:pt x="5527" y="13135"/>
                    <a:pt x="7243" y="13135"/>
                  </a:cubicBezTo>
                  <a:cubicBezTo>
                    <a:pt x="8889" y="13135"/>
                    <a:pt x="10536" y="12521"/>
                    <a:pt x="11811" y="11286"/>
                  </a:cubicBezTo>
                  <a:cubicBezTo>
                    <a:pt x="14418" y="8761"/>
                    <a:pt x="14485" y="4602"/>
                    <a:pt x="11959" y="1997"/>
                  </a:cubicBezTo>
                  <a:cubicBezTo>
                    <a:pt x="10672" y="668"/>
                    <a:pt x="8958" y="0"/>
                    <a:pt x="7242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4832775" y="4543850"/>
              <a:ext cx="351275" cy="309750"/>
            </a:xfrm>
            <a:custGeom>
              <a:avLst/>
              <a:gdLst/>
              <a:ahLst/>
              <a:cxnLst/>
              <a:rect l="l" t="t" r="r" b="b"/>
              <a:pathLst>
                <a:path w="14051" h="12390" extrusionOk="0">
                  <a:moveTo>
                    <a:pt x="4202" y="0"/>
                  </a:moveTo>
                  <a:cubicBezTo>
                    <a:pt x="3656" y="287"/>
                    <a:pt x="3138" y="652"/>
                    <a:pt x="2674" y="1103"/>
                  </a:cubicBezTo>
                  <a:cubicBezTo>
                    <a:pt x="66" y="3629"/>
                    <a:pt x="1" y="7787"/>
                    <a:pt x="2526" y="10392"/>
                  </a:cubicBezTo>
                  <a:cubicBezTo>
                    <a:pt x="3813" y="11721"/>
                    <a:pt x="5527" y="12389"/>
                    <a:pt x="7243" y="12389"/>
                  </a:cubicBezTo>
                  <a:cubicBezTo>
                    <a:pt x="8889" y="12389"/>
                    <a:pt x="10536" y="11775"/>
                    <a:pt x="11811" y="10540"/>
                  </a:cubicBezTo>
                  <a:cubicBezTo>
                    <a:pt x="13411" y="8989"/>
                    <a:pt x="14050" y="6826"/>
                    <a:pt x="13724" y="4781"/>
                  </a:cubicBezTo>
                  <a:lnTo>
                    <a:pt x="13724" y="4781"/>
                  </a:lnTo>
                  <a:cubicBezTo>
                    <a:pt x="13731" y="6082"/>
                    <a:pt x="13401" y="7372"/>
                    <a:pt x="12124" y="7827"/>
                  </a:cubicBezTo>
                  <a:cubicBezTo>
                    <a:pt x="12106" y="7833"/>
                    <a:pt x="12088" y="7837"/>
                    <a:pt x="12070" y="7837"/>
                  </a:cubicBezTo>
                  <a:cubicBezTo>
                    <a:pt x="11958" y="7837"/>
                    <a:pt x="11860" y="7711"/>
                    <a:pt x="11897" y="7600"/>
                  </a:cubicBezTo>
                  <a:cubicBezTo>
                    <a:pt x="12087" y="7007"/>
                    <a:pt x="12002" y="6388"/>
                    <a:pt x="11607" y="5898"/>
                  </a:cubicBezTo>
                  <a:cubicBezTo>
                    <a:pt x="11081" y="5238"/>
                    <a:pt x="10304" y="5054"/>
                    <a:pt x="9510" y="5054"/>
                  </a:cubicBezTo>
                  <a:cubicBezTo>
                    <a:pt x="9440" y="5054"/>
                    <a:pt x="9369" y="5055"/>
                    <a:pt x="9299" y="5058"/>
                  </a:cubicBezTo>
                  <a:cubicBezTo>
                    <a:pt x="8861" y="5074"/>
                    <a:pt x="7853" y="5120"/>
                    <a:pt x="7622" y="5624"/>
                  </a:cubicBezTo>
                  <a:cubicBezTo>
                    <a:pt x="7667" y="5620"/>
                    <a:pt x="7712" y="5618"/>
                    <a:pt x="7756" y="5618"/>
                  </a:cubicBezTo>
                  <a:cubicBezTo>
                    <a:pt x="8010" y="5618"/>
                    <a:pt x="8258" y="5682"/>
                    <a:pt x="8502" y="5782"/>
                  </a:cubicBezTo>
                  <a:cubicBezTo>
                    <a:pt x="8831" y="5918"/>
                    <a:pt x="9160" y="6079"/>
                    <a:pt x="9430" y="6313"/>
                  </a:cubicBezTo>
                  <a:cubicBezTo>
                    <a:pt x="9815" y="6648"/>
                    <a:pt x="10052" y="7126"/>
                    <a:pt x="10086" y="7636"/>
                  </a:cubicBezTo>
                  <a:cubicBezTo>
                    <a:pt x="10161" y="8743"/>
                    <a:pt x="9295" y="9598"/>
                    <a:pt x="8239" y="9723"/>
                  </a:cubicBezTo>
                  <a:cubicBezTo>
                    <a:pt x="8233" y="9724"/>
                    <a:pt x="8227" y="9724"/>
                    <a:pt x="8221" y="9724"/>
                  </a:cubicBezTo>
                  <a:cubicBezTo>
                    <a:pt x="8089" y="9724"/>
                    <a:pt x="8011" y="9548"/>
                    <a:pt x="8077" y="9443"/>
                  </a:cubicBezTo>
                  <a:cubicBezTo>
                    <a:pt x="8397" y="8950"/>
                    <a:pt x="8061" y="8340"/>
                    <a:pt x="7705" y="7850"/>
                  </a:cubicBezTo>
                  <a:cubicBezTo>
                    <a:pt x="7675" y="8755"/>
                    <a:pt x="7238" y="9638"/>
                    <a:pt x="6263" y="9858"/>
                  </a:cubicBezTo>
                  <a:cubicBezTo>
                    <a:pt x="6153" y="9884"/>
                    <a:pt x="6046" y="9898"/>
                    <a:pt x="5945" y="9898"/>
                  </a:cubicBezTo>
                  <a:cubicBezTo>
                    <a:pt x="5618" y="9898"/>
                    <a:pt x="5355" y="9750"/>
                    <a:pt x="5242" y="9368"/>
                  </a:cubicBezTo>
                  <a:cubicBezTo>
                    <a:pt x="5101" y="8881"/>
                    <a:pt x="5150" y="8354"/>
                    <a:pt x="5098" y="7857"/>
                  </a:cubicBezTo>
                  <a:cubicBezTo>
                    <a:pt x="5028" y="7217"/>
                    <a:pt x="4745" y="6569"/>
                    <a:pt x="4455" y="6000"/>
                  </a:cubicBezTo>
                  <a:cubicBezTo>
                    <a:pt x="4156" y="5413"/>
                    <a:pt x="3764" y="4877"/>
                    <a:pt x="3513" y="4268"/>
                  </a:cubicBezTo>
                  <a:cubicBezTo>
                    <a:pt x="3063" y="3181"/>
                    <a:pt x="2951" y="1854"/>
                    <a:pt x="3557" y="804"/>
                  </a:cubicBezTo>
                  <a:cubicBezTo>
                    <a:pt x="3731" y="504"/>
                    <a:pt x="3955" y="237"/>
                    <a:pt x="4202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4849650" y="4681075"/>
              <a:ext cx="13450" cy="37625"/>
            </a:xfrm>
            <a:custGeom>
              <a:avLst/>
              <a:gdLst/>
              <a:ahLst/>
              <a:cxnLst/>
              <a:rect l="l" t="t" r="r" b="b"/>
              <a:pathLst>
                <a:path w="538" h="1505" extrusionOk="0">
                  <a:moveTo>
                    <a:pt x="13" y="0"/>
                  </a:moveTo>
                  <a:cubicBezTo>
                    <a:pt x="10" y="69"/>
                    <a:pt x="4" y="138"/>
                    <a:pt x="1" y="207"/>
                  </a:cubicBezTo>
                  <a:cubicBezTo>
                    <a:pt x="109" y="286"/>
                    <a:pt x="201" y="382"/>
                    <a:pt x="247" y="543"/>
                  </a:cubicBezTo>
                  <a:cubicBezTo>
                    <a:pt x="326" y="827"/>
                    <a:pt x="231" y="1076"/>
                    <a:pt x="76" y="1301"/>
                  </a:cubicBezTo>
                  <a:cubicBezTo>
                    <a:pt x="86" y="1367"/>
                    <a:pt x="92" y="1436"/>
                    <a:pt x="106" y="1505"/>
                  </a:cubicBezTo>
                  <a:cubicBezTo>
                    <a:pt x="356" y="1192"/>
                    <a:pt x="537" y="827"/>
                    <a:pt x="402" y="418"/>
                  </a:cubicBezTo>
                  <a:cubicBezTo>
                    <a:pt x="317" y="161"/>
                    <a:pt x="178" y="108"/>
                    <a:pt x="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5058975" y="4531925"/>
              <a:ext cx="93525" cy="69500"/>
            </a:xfrm>
            <a:custGeom>
              <a:avLst/>
              <a:gdLst/>
              <a:ahLst/>
              <a:cxnLst/>
              <a:rect l="l" t="t" r="r" b="b"/>
              <a:pathLst>
                <a:path w="3741" h="2780" extrusionOk="0">
                  <a:moveTo>
                    <a:pt x="47" y="0"/>
                  </a:moveTo>
                  <a:cubicBezTo>
                    <a:pt x="1" y="494"/>
                    <a:pt x="10" y="968"/>
                    <a:pt x="392" y="1327"/>
                  </a:cubicBezTo>
                  <a:cubicBezTo>
                    <a:pt x="827" y="1732"/>
                    <a:pt x="1548" y="1821"/>
                    <a:pt x="2088" y="1998"/>
                  </a:cubicBezTo>
                  <a:cubicBezTo>
                    <a:pt x="2688" y="2193"/>
                    <a:pt x="3237" y="2436"/>
                    <a:pt x="3741" y="2779"/>
                  </a:cubicBezTo>
                  <a:cubicBezTo>
                    <a:pt x="3566" y="2506"/>
                    <a:pt x="3362" y="2246"/>
                    <a:pt x="3145" y="1995"/>
                  </a:cubicBezTo>
                  <a:cubicBezTo>
                    <a:pt x="2618" y="1693"/>
                    <a:pt x="2045" y="1459"/>
                    <a:pt x="1472" y="1211"/>
                  </a:cubicBezTo>
                  <a:cubicBezTo>
                    <a:pt x="791" y="918"/>
                    <a:pt x="702" y="616"/>
                    <a:pt x="715" y="234"/>
                  </a:cubicBezTo>
                  <a:cubicBezTo>
                    <a:pt x="495" y="145"/>
                    <a:pt x="273" y="66"/>
                    <a:pt x="4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5110100" y="4597125"/>
              <a:ext cx="22575" cy="21200"/>
            </a:xfrm>
            <a:custGeom>
              <a:avLst/>
              <a:gdLst/>
              <a:ahLst/>
              <a:cxnLst/>
              <a:rect l="l" t="t" r="r" b="b"/>
              <a:pathLst>
                <a:path w="903" h="848" extrusionOk="0">
                  <a:moveTo>
                    <a:pt x="405" y="1"/>
                  </a:moveTo>
                  <a:cubicBezTo>
                    <a:pt x="316" y="1"/>
                    <a:pt x="226" y="17"/>
                    <a:pt x="149" y="49"/>
                  </a:cubicBezTo>
                  <a:cubicBezTo>
                    <a:pt x="59" y="85"/>
                    <a:pt x="0" y="223"/>
                    <a:pt x="33" y="313"/>
                  </a:cubicBezTo>
                  <a:cubicBezTo>
                    <a:pt x="93" y="477"/>
                    <a:pt x="175" y="619"/>
                    <a:pt x="307" y="724"/>
                  </a:cubicBezTo>
                  <a:cubicBezTo>
                    <a:pt x="310" y="731"/>
                    <a:pt x="310" y="740"/>
                    <a:pt x="316" y="744"/>
                  </a:cubicBezTo>
                  <a:cubicBezTo>
                    <a:pt x="377" y="817"/>
                    <a:pt x="447" y="847"/>
                    <a:pt x="517" y="847"/>
                  </a:cubicBezTo>
                  <a:cubicBezTo>
                    <a:pt x="710" y="847"/>
                    <a:pt x="903" y="619"/>
                    <a:pt x="903" y="421"/>
                  </a:cubicBezTo>
                  <a:cubicBezTo>
                    <a:pt x="903" y="128"/>
                    <a:pt x="653" y="1"/>
                    <a:pt x="405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5153225" y="4658675"/>
              <a:ext cx="24625" cy="78075"/>
            </a:xfrm>
            <a:custGeom>
              <a:avLst/>
              <a:gdLst/>
              <a:ahLst/>
              <a:cxnLst/>
              <a:rect l="l" t="t" r="r" b="b"/>
              <a:pathLst>
                <a:path w="985" h="3123" extrusionOk="0">
                  <a:moveTo>
                    <a:pt x="873" y="1"/>
                  </a:moveTo>
                  <a:cubicBezTo>
                    <a:pt x="797" y="451"/>
                    <a:pt x="603" y="873"/>
                    <a:pt x="323" y="1281"/>
                  </a:cubicBezTo>
                  <a:cubicBezTo>
                    <a:pt x="149" y="1532"/>
                    <a:pt x="0" y="1749"/>
                    <a:pt x="14" y="2065"/>
                  </a:cubicBezTo>
                  <a:cubicBezTo>
                    <a:pt x="20" y="2279"/>
                    <a:pt x="356" y="2717"/>
                    <a:pt x="711" y="3122"/>
                  </a:cubicBezTo>
                  <a:cubicBezTo>
                    <a:pt x="767" y="2937"/>
                    <a:pt x="817" y="2756"/>
                    <a:pt x="854" y="2572"/>
                  </a:cubicBezTo>
                  <a:cubicBezTo>
                    <a:pt x="639" y="2293"/>
                    <a:pt x="550" y="1966"/>
                    <a:pt x="794" y="1505"/>
                  </a:cubicBezTo>
                  <a:cubicBezTo>
                    <a:pt x="863" y="1374"/>
                    <a:pt x="926" y="1245"/>
                    <a:pt x="985" y="1120"/>
                  </a:cubicBezTo>
                  <a:cubicBezTo>
                    <a:pt x="978" y="744"/>
                    <a:pt x="945" y="369"/>
                    <a:pt x="873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5053450" y="4699325"/>
              <a:ext cx="110650" cy="104225"/>
            </a:xfrm>
            <a:custGeom>
              <a:avLst/>
              <a:gdLst/>
              <a:ahLst/>
              <a:cxnLst/>
              <a:rect l="l" t="t" r="r" b="b"/>
              <a:pathLst>
                <a:path w="4426" h="4169" extrusionOk="0">
                  <a:moveTo>
                    <a:pt x="2484" y="1"/>
                  </a:moveTo>
                  <a:cubicBezTo>
                    <a:pt x="2454" y="1"/>
                    <a:pt x="2429" y="33"/>
                    <a:pt x="2444" y="67"/>
                  </a:cubicBezTo>
                  <a:cubicBezTo>
                    <a:pt x="2615" y="436"/>
                    <a:pt x="2793" y="808"/>
                    <a:pt x="3010" y="1153"/>
                  </a:cubicBezTo>
                  <a:cubicBezTo>
                    <a:pt x="3284" y="1595"/>
                    <a:pt x="3550" y="1980"/>
                    <a:pt x="3116" y="2445"/>
                  </a:cubicBezTo>
                  <a:cubicBezTo>
                    <a:pt x="2784" y="2798"/>
                    <a:pt x="2261" y="2975"/>
                    <a:pt x="1752" y="2975"/>
                  </a:cubicBezTo>
                  <a:cubicBezTo>
                    <a:pt x="1432" y="2975"/>
                    <a:pt x="1118" y="2905"/>
                    <a:pt x="860" y="2767"/>
                  </a:cubicBezTo>
                  <a:cubicBezTo>
                    <a:pt x="852" y="2762"/>
                    <a:pt x="843" y="2761"/>
                    <a:pt x="836" y="2761"/>
                  </a:cubicBezTo>
                  <a:cubicBezTo>
                    <a:pt x="826" y="2761"/>
                    <a:pt x="817" y="2763"/>
                    <a:pt x="807" y="2767"/>
                  </a:cubicBezTo>
                  <a:cubicBezTo>
                    <a:pt x="639" y="2664"/>
                    <a:pt x="458" y="2595"/>
                    <a:pt x="259" y="2595"/>
                  </a:cubicBezTo>
                  <a:cubicBezTo>
                    <a:pt x="198" y="2595"/>
                    <a:pt x="135" y="2601"/>
                    <a:pt x="70" y="2615"/>
                  </a:cubicBezTo>
                  <a:cubicBezTo>
                    <a:pt x="1" y="2632"/>
                    <a:pt x="1" y="2734"/>
                    <a:pt x="67" y="2750"/>
                  </a:cubicBezTo>
                  <a:cubicBezTo>
                    <a:pt x="929" y="2971"/>
                    <a:pt x="1255" y="3910"/>
                    <a:pt x="2095" y="4124"/>
                  </a:cubicBezTo>
                  <a:cubicBezTo>
                    <a:pt x="2213" y="4154"/>
                    <a:pt x="2341" y="4169"/>
                    <a:pt x="2474" y="4169"/>
                  </a:cubicBezTo>
                  <a:cubicBezTo>
                    <a:pt x="2738" y="4169"/>
                    <a:pt x="3020" y="4111"/>
                    <a:pt x="3274" y="4008"/>
                  </a:cubicBezTo>
                  <a:cubicBezTo>
                    <a:pt x="3402" y="3870"/>
                    <a:pt x="3521" y="3729"/>
                    <a:pt x="3629" y="3583"/>
                  </a:cubicBezTo>
                  <a:lnTo>
                    <a:pt x="3629" y="3583"/>
                  </a:lnTo>
                  <a:cubicBezTo>
                    <a:pt x="3293" y="3734"/>
                    <a:pt x="2855" y="3884"/>
                    <a:pt x="2496" y="3884"/>
                  </a:cubicBezTo>
                  <a:cubicBezTo>
                    <a:pt x="2462" y="3884"/>
                    <a:pt x="2428" y="3882"/>
                    <a:pt x="2395" y="3880"/>
                  </a:cubicBezTo>
                  <a:cubicBezTo>
                    <a:pt x="1871" y="3840"/>
                    <a:pt x="1575" y="3442"/>
                    <a:pt x="1229" y="3109"/>
                  </a:cubicBezTo>
                  <a:cubicBezTo>
                    <a:pt x="1210" y="3089"/>
                    <a:pt x="1190" y="3073"/>
                    <a:pt x="1170" y="3053"/>
                  </a:cubicBezTo>
                  <a:lnTo>
                    <a:pt x="1170" y="3053"/>
                  </a:lnTo>
                  <a:cubicBezTo>
                    <a:pt x="1434" y="3157"/>
                    <a:pt x="1722" y="3210"/>
                    <a:pt x="2010" y="3210"/>
                  </a:cubicBezTo>
                  <a:cubicBezTo>
                    <a:pt x="2560" y="3210"/>
                    <a:pt x="3112" y="3019"/>
                    <a:pt x="3508" y="2635"/>
                  </a:cubicBezTo>
                  <a:cubicBezTo>
                    <a:pt x="4426" y="1743"/>
                    <a:pt x="3146" y="620"/>
                    <a:pt x="2517" y="15"/>
                  </a:cubicBezTo>
                  <a:cubicBezTo>
                    <a:pt x="2506" y="5"/>
                    <a:pt x="2495" y="1"/>
                    <a:pt x="24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4882625" y="4525350"/>
              <a:ext cx="235400" cy="290975"/>
            </a:xfrm>
            <a:custGeom>
              <a:avLst/>
              <a:gdLst/>
              <a:ahLst/>
              <a:cxnLst/>
              <a:rect l="l" t="t" r="r" b="b"/>
              <a:pathLst>
                <a:path w="9416" h="11639" extrusionOk="0">
                  <a:moveTo>
                    <a:pt x="5284" y="1"/>
                  </a:moveTo>
                  <a:cubicBezTo>
                    <a:pt x="5225" y="1"/>
                    <a:pt x="5165" y="2"/>
                    <a:pt x="5105" y="3"/>
                  </a:cubicBezTo>
                  <a:cubicBezTo>
                    <a:pt x="5362" y="642"/>
                    <a:pt x="5270" y="1003"/>
                    <a:pt x="4818" y="1086"/>
                  </a:cubicBezTo>
                  <a:cubicBezTo>
                    <a:pt x="4420" y="1313"/>
                    <a:pt x="4111" y="1228"/>
                    <a:pt x="3946" y="1708"/>
                  </a:cubicBezTo>
                  <a:cubicBezTo>
                    <a:pt x="3910" y="1813"/>
                    <a:pt x="3949" y="1939"/>
                    <a:pt x="4025" y="2015"/>
                  </a:cubicBezTo>
                  <a:cubicBezTo>
                    <a:pt x="4121" y="2117"/>
                    <a:pt x="4219" y="2166"/>
                    <a:pt x="4325" y="2202"/>
                  </a:cubicBezTo>
                  <a:cubicBezTo>
                    <a:pt x="3850" y="2360"/>
                    <a:pt x="3403" y="2608"/>
                    <a:pt x="2995" y="2900"/>
                  </a:cubicBezTo>
                  <a:cubicBezTo>
                    <a:pt x="2709" y="3111"/>
                    <a:pt x="2405" y="3339"/>
                    <a:pt x="2125" y="3591"/>
                  </a:cubicBezTo>
                  <a:lnTo>
                    <a:pt x="2125" y="3588"/>
                  </a:lnTo>
                  <a:cubicBezTo>
                    <a:pt x="2577" y="2529"/>
                    <a:pt x="3104" y="1448"/>
                    <a:pt x="4078" y="783"/>
                  </a:cubicBezTo>
                  <a:cubicBezTo>
                    <a:pt x="4147" y="738"/>
                    <a:pt x="4120" y="629"/>
                    <a:pt x="4042" y="629"/>
                  </a:cubicBezTo>
                  <a:cubicBezTo>
                    <a:pt x="4035" y="629"/>
                    <a:pt x="4027" y="630"/>
                    <a:pt x="4019" y="632"/>
                  </a:cubicBezTo>
                  <a:cubicBezTo>
                    <a:pt x="2712" y="918"/>
                    <a:pt x="1931" y="2499"/>
                    <a:pt x="1437" y="3605"/>
                  </a:cubicBezTo>
                  <a:cubicBezTo>
                    <a:pt x="1197" y="4145"/>
                    <a:pt x="828" y="4863"/>
                    <a:pt x="861" y="5478"/>
                  </a:cubicBezTo>
                  <a:cubicBezTo>
                    <a:pt x="867" y="5630"/>
                    <a:pt x="907" y="5765"/>
                    <a:pt x="966" y="5883"/>
                  </a:cubicBezTo>
                  <a:cubicBezTo>
                    <a:pt x="1013" y="7023"/>
                    <a:pt x="1753" y="8073"/>
                    <a:pt x="2603" y="8781"/>
                  </a:cubicBezTo>
                  <a:cubicBezTo>
                    <a:pt x="2619" y="8794"/>
                    <a:pt x="2639" y="8801"/>
                    <a:pt x="2656" y="8811"/>
                  </a:cubicBezTo>
                  <a:cubicBezTo>
                    <a:pt x="2527" y="8945"/>
                    <a:pt x="2349" y="9028"/>
                    <a:pt x="2053" y="9031"/>
                  </a:cubicBezTo>
                  <a:cubicBezTo>
                    <a:pt x="2051" y="9031"/>
                    <a:pt x="2049" y="9031"/>
                    <a:pt x="2047" y="9031"/>
                  </a:cubicBezTo>
                  <a:cubicBezTo>
                    <a:pt x="1445" y="9031"/>
                    <a:pt x="485" y="8499"/>
                    <a:pt x="341" y="7869"/>
                  </a:cubicBezTo>
                  <a:cubicBezTo>
                    <a:pt x="327" y="7811"/>
                    <a:pt x="284" y="7786"/>
                    <a:pt x="240" y="7786"/>
                  </a:cubicBezTo>
                  <a:cubicBezTo>
                    <a:pt x="201" y="7786"/>
                    <a:pt x="162" y="7805"/>
                    <a:pt x="140" y="7839"/>
                  </a:cubicBezTo>
                  <a:cubicBezTo>
                    <a:pt x="132" y="7837"/>
                    <a:pt x="123" y="7836"/>
                    <a:pt x="114" y="7836"/>
                  </a:cubicBezTo>
                  <a:cubicBezTo>
                    <a:pt x="56" y="7836"/>
                    <a:pt x="0" y="7881"/>
                    <a:pt x="15" y="7957"/>
                  </a:cubicBezTo>
                  <a:cubicBezTo>
                    <a:pt x="235" y="9110"/>
                    <a:pt x="1270" y="10236"/>
                    <a:pt x="2441" y="10556"/>
                  </a:cubicBezTo>
                  <a:cubicBezTo>
                    <a:pt x="2433" y="10555"/>
                    <a:pt x="2424" y="10555"/>
                    <a:pt x="2415" y="10555"/>
                  </a:cubicBezTo>
                  <a:cubicBezTo>
                    <a:pt x="2399" y="10555"/>
                    <a:pt x="2383" y="10555"/>
                    <a:pt x="2367" y="10555"/>
                  </a:cubicBezTo>
                  <a:cubicBezTo>
                    <a:pt x="2352" y="10555"/>
                    <a:pt x="2338" y="10555"/>
                    <a:pt x="2323" y="10553"/>
                  </a:cubicBezTo>
                  <a:cubicBezTo>
                    <a:pt x="1329" y="10394"/>
                    <a:pt x="726" y="9700"/>
                    <a:pt x="136" y="8955"/>
                  </a:cubicBezTo>
                  <a:cubicBezTo>
                    <a:pt x="127" y="8944"/>
                    <a:pt x="114" y="8939"/>
                    <a:pt x="101" y="8939"/>
                  </a:cubicBezTo>
                  <a:cubicBezTo>
                    <a:pt x="69" y="8939"/>
                    <a:pt x="35" y="8972"/>
                    <a:pt x="45" y="9008"/>
                  </a:cubicBezTo>
                  <a:cubicBezTo>
                    <a:pt x="311" y="10059"/>
                    <a:pt x="1431" y="10839"/>
                    <a:pt x="2487" y="10948"/>
                  </a:cubicBezTo>
                  <a:cubicBezTo>
                    <a:pt x="2542" y="10953"/>
                    <a:pt x="2599" y="10956"/>
                    <a:pt x="2656" y="10956"/>
                  </a:cubicBezTo>
                  <a:cubicBezTo>
                    <a:pt x="3188" y="10956"/>
                    <a:pt x="3792" y="10725"/>
                    <a:pt x="4289" y="10372"/>
                  </a:cubicBezTo>
                  <a:cubicBezTo>
                    <a:pt x="4378" y="10332"/>
                    <a:pt x="4467" y="10285"/>
                    <a:pt x="4552" y="10240"/>
                  </a:cubicBezTo>
                  <a:lnTo>
                    <a:pt x="4552" y="10240"/>
                  </a:lnTo>
                  <a:cubicBezTo>
                    <a:pt x="4549" y="10243"/>
                    <a:pt x="4549" y="10246"/>
                    <a:pt x="4546" y="10246"/>
                  </a:cubicBezTo>
                  <a:cubicBezTo>
                    <a:pt x="4182" y="10570"/>
                    <a:pt x="3429" y="11361"/>
                    <a:pt x="2878" y="11361"/>
                  </a:cubicBezTo>
                  <a:cubicBezTo>
                    <a:pt x="2840" y="11361"/>
                    <a:pt x="2803" y="11357"/>
                    <a:pt x="2768" y="11349"/>
                  </a:cubicBezTo>
                  <a:cubicBezTo>
                    <a:pt x="2762" y="11348"/>
                    <a:pt x="2756" y="11347"/>
                    <a:pt x="2750" y="11347"/>
                  </a:cubicBezTo>
                  <a:cubicBezTo>
                    <a:pt x="2686" y="11347"/>
                    <a:pt x="2641" y="11426"/>
                    <a:pt x="2692" y="11478"/>
                  </a:cubicBezTo>
                  <a:cubicBezTo>
                    <a:pt x="2809" y="11596"/>
                    <a:pt x="2936" y="11639"/>
                    <a:pt x="3069" y="11639"/>
                  </a:cubicBezTo>
                  <a:cubicBezTo>
                    <a:pt x="3295" y="11639"/>
                    <a:pt x="3536" y="11514"/>
                    <a:pt x="3768" y="11425"/>
                  </a:cubicBezTo>
                  <a:cubicBezTo>
                    <a:pt x="4305" y="11217"/>
                    <a:pt x="4842" y="10964"/>
                    <a:pt x="5250" y="10542"/>
                  </a:cubicBezTo>
                  <a:cubicBezTo>
                    <a:pt x="5613" y="10170"/>
                    <a:pt x="5692" y="9703"/>
                    <a:pt x="5586" y="9265"/>
                  </a:cubicBezTo>
                  <a:cubicBezTo>
                    <a:pt x="5774" y="8794"/>
                    <a:pt x="5586" y="8313"/>
                    <a:pt x="5438" y="7823"/>
                  </a:cubicBezTo>
                  <a:cubicBezTo>
                    <a:pt x="5418" y="7760"/>
                    <a:pt x="5379" y="7717"/>
                    <a:pt x="5332" y="7691"/>
                  </a:cubicBezTo>
                  <a:cubicBezTo>
                    <a:pt x="5336" y="7645"/>
                    <a:pt x="5336" y="7596"/>
                    <a:pt x="5336" y="7543"/>
                  </a:cubicBezTo>
                  <a:cubicBezTo>
                    <a:pt x="5332" y="7495"/>
                    <a:pt x="5292" y="7467"/>
                    <a:pt x="5253" y="7467"/>
                  </a:cubicBezTo>
                  <a:cubicBezTo>
                    <a:pt x="5223" y="7467"/>
                    <a:pt x="5193" y="7484"/>
                    <a:pt x="5181" y="7523"/>
                  </a:cubicBezTo>
                  <a:cubicBezTo>
                    <a:pt x="5161" y="7579"/>
                    <a:pt x="5139" y="7629"/>
                    <a:pt x="5112" y="7675"/>
                  </a:cubicBezTo>
                  <a:cubicBezTo>
                    <a:pt x="5059" y="7701"/>
                    <a:pt x="5013" y="7744"/>
                    <a:pt x="4993" y="7816"/>
                  </a:cubicBezTo>
                  <a:cubicBezTo>
                    <a:pt x="4990" y="7826"/>
                    <a:pt x="4990" y="7836"/>
                    <a:pt x="4987" y="7846"/>
                  </a:cubicBezTo>
                  <a:cubicBezTo>
                    <a:pt x="4879" y="7947"/>
                    <a:pt x="4746" y="7991"/>
                    <a:pt x="4598" y="7991"/>
                  </a:cubicBezTo>
                  <a:cubicBezTo>
                    <a:pt x="3738" y="7991"/>
                    <a:pt x="2376" y="6479"/>
                    <a:pt x="2649" y="5580"/>
                  </a:cubicBezTo>
                  <a:cubicBezTo>
                    <a:pt x="2837" y="4959"/>
                    <a:pt x="3432" y="4418"/>
                    <a:pt x="4025" y="4198"/>
                  </a:cubicBezTo>
                  <a:cubicBezTo>
                    <a:pt x="4170" y="4145"/>
                    <a:pt x="4305" y="4115"/>
                    <a:pt x="4437" y="4099"/>
                  </a:cubicBezTo>
                  <a:cubicBezTo>
                    <a:pt x="4888" y="4267"/>
                    <a:pt x="5309" y="4497"/>
                    <a:pt x="5662" y="4869"/>
                  </a:cubicBezTo>
                  <a:cubicBezTo>
                    <a:pt x="6399" y="5646"/>
                    <a:pt x="6383" y="6450"/>
                    <a:pt x="6547" y="7418"/>
                  </a:cubicBezTo>
                  <a:cubicBezTo>
                    <a:pt x="6686" y="8221"/>
                    <a:pt x="7219" y="8880"/>
                    <a:pt x="8052" y="9031"/>
                  </a:cubicBezTo>
                  <a:cubicBezTo>
                    <a:pt x="8154" y="9050"/>
                    <a:pt x="8246" y="9058"/>
                    <a:pt x="8329" y="9058"/>
                  </a:cubicBezTo>
                  <a:cubicBezTo>
                    <a:pt x="9416" y="9058"/>
                    <a:pt x="8911" y="7582"/>
                    <a:pt x="8234" y="7582"/>
                  </a:cubicBezTo>
                  <a:cubicBezTo>
                    <a:pt x="8099" y="7582"/>
                    <a:pt x="7958" y="7640"/>
                    <a:pt x="7821" y="7780"/>
                  </a:cubicBezTo>
                  <a:cubicBezTo>
                    <a:pt x="7788" y="7813"/>
                    <a:pt x="7817" y="7862"/>
                    <a:pt x="7856" y="7862"/>
                  </a:cubicBezTo>
                  <a:cubicBezTo>
                    <a:pt x="7864" y="7862"/>
                    <a:pt x="7872" y="7860"/>
                    <a:pt x="7881" y="7855"/>
                  </a:cubicBezTo>
                  <a:cubicBezTo>
                    <a:pt x="8138" y="8465"/>
                    <a:pt x="8168" y="8769"/>
                    <a:pt x="7973" y="8769"/>
                  </a:cubicBezTo>
                  <a:cubicBezTo>
                    <a:pt x="7883" y="8769"/>
                    <a:pt x="7746" y="8705"/>
                    <a:pt x="7561" y="8577"/>
                  </a:cubicBezTo>
                  <a:cubicBezTo>
                    <a:pt x="7219" y="8363"/>
                    <a:pt x="6992" y="8060"/>
                    <a:pt x="6873" y="7665"/>
                  </a:cubicBezTo>
                  <a:cubicBezTo>
                    <a:pt x="6771" y="7299"/>
                    <a:pt x="6841" y="6898"/>
                    <a:pt x="6801" y="6526"/>
                  </a:cubicBezTo>
                  <a:cubicBezTo>
                    <a:pt x="6739" y="5923"/>
                    <a:pt x="6554" y="5330"/>
                    <a:pt x="6201" y="4836"/>
                  </a:cubicBezTo>
                  <a:cubicBezTo>
                    <a:pt x="6166" y="4787"/>
                    <a:pt x="6122" y="4741"/>
                    <a:pt x="6087" y="4695"/>
                  </a:cubicBezTo>
                  <a:cubicBezTo>
                    <a:pt x="6152" y="4669"/>
                    <a:pt x="6198" y="4599"/>
                    <a:pt x="6156" y="4517"/>
                  </a:cubicBezTo>
                  <a:cubicBezTo>
                    <a:pt x="5912" y="4056"/>
                    <a:pt x="5543" y="3799"/>
                    <a:pt x="5128" y="3700"/>
                  </a:cubicBezTo>
                  <a:cubicBezTo>
                    <a:pt x="5275" y="3677"/>
                    <a:pt x="5422" y="3665"/>
                    <a:pt x="5568" y="3665"/>
                  </a:cubicBezTo>
                  <a:cubicBezTo>
                    <a:pt x="6285" y="3665"/>
                    <a:pt x="6979" y="3948"/>
                    <a:pt x="7545" y="4454"/>
                  </a:cubicBezTo>
                  <a:cubicBezTo>
                    <a:pt x="7552" y="4468"/>
                    <a:pt x="7558" y="4480"/>
                    <a:pt x="7564" y="4494"/>
                  </a:cubicBezTo>
                  <a:cubicBezTo>
                    <a:pt x="7588" y="4530"/>
                    <a:pt x="7621" y="4547"/>
                    <a:pt x="7657" y="4550"/>
                  </a:cubicBezTo>
                  <a:cubicBezTo>
                    <a:pt x="7660" y="4553"/>
                    <a:pt x="7663" y="4556"/>
                    <a:pt x="7667" y="4559"/>
                  </a:cubicBezTo>
                  <a:cubicBezTo>
                    <a:pt x="7683" y="4575"/>
                    <a:pt x="7701" y="4581"/>
                    <a:pt x="7720" y="4581"/>
                  </a:cubicBezTo>
                  <a:cubicBezTo>
                    <a:pt x="7772" y="4581"/>
                    <a:pt x="7824" y="4528"/>
                    <a:pt x="7792" y="4474"/>
                  </a:cubicBezTo>
                  <a:cubicBezTo>
                    <a:pt x="7792" y="4471"/>
                    <a:pt x="7795" y="4471"/>
                    <a:pt x="7798" y="4468"/>
                  </a:cubicBezTo>
                  <a:cubicBezTo>
                    <a:pt x="7868" y="4240"/>
                    <a:pt x="7798" y="4006"/>
                    <a:pt x="7716" y="3793"/>
                  </a:cubicBezTo>
                  <a:cubicBezTo>
                    <a:pt x="7703" y="3757"/>
                    <a:pt x="7687" y="3720"/>
                    <a:pt x="7670" y="3684"/>
                  </a:cubicBezTo>
                  <a:cubicBezTo>
                    <a:pt x="7519" y="2959"/>
                    <a:pt x="6906" y="2430"/>
                    <a:pt x="6201" y="2176"/>
                  </a:cubicBezTo>
                  <a:cubicBezTo>
                    <a:pt x="5981" y="2100"/>
                    <a:pt x="5764" y="2061"/>
                    <a:pt x="5546" y="2044"/>
                  </a:cubicBezTo>
                  <a:cubicBezTo>
                    <a:pt x="5329" y="1959"/>
                    <a:pt x="5023" y="1847"/>
                    <a:pt x="4822" y="1764"/>
                  </a:cubicBezTo>
                  <a:cubicBezTo>
                    <a:pt x="5218" y="1742"/>
                    <a:pt x="5971" y="1060"/>
                    <a:pt x="6060" y="842"/>
                  </a:cubicBezTo>
                  <a:cubicBezTo>
                    <a:pt x="6169" y="573"/>
                    <a:pt x="6136" y="289"/>
                    <a:pt x="6024" y="43"/>
                  </a:cubicBezTo>
                  <a:cubicBezTo>
                    <a:pt x="5777" y="13"/>
                    <a:pt x="5531" y="1"/>
                    <a:pt x="52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4949725" y="4541075"/>
              <a:ext cx="36600" cy="21575"/>
            </a:xfrm>
            <a:custGeom>
              <a:avLst/>
              <a:gdLst/>
              <a:ahLst/>
              <a:cxnLst/>
              <a:rect l="l" t="t" r="r" b="b"/>
              <a:pathLst>
                <a:path w="1464" h="863" extrusionOk="0">
                  <a:moveTo>
                    <a:pt x="1358" y="0"/>
                  </a:moveTo>
                  <a:cubicBezTo>
                    <a:pt x="1351" y="0"/>
                    <a:pt x="1343" y="1"/>
                    <a:pt x="1335" y="3"/>
                  </a:cubicBezTo>
                  <a:cubicBezTo>
                    <a:pt x="808" y="118"/>
                    <a:pt x="370" y="444"/>
                    <a:pt x="1" y="862"/>
                  </a:cubicBezTo>
                  <a:cubicBezTo>
                    <a:pt x="198" y="704"/>
                    <a:pt x="420" y="572"/>
                    <a:pt x="666" y="473"/>
                  </a:cubicBezTo>
                  <a:cubicBezTo>
                    <a:pt x="681" y="467"/>
                    <a:pt x="697" y="464"/>
                    <a:pt x="712" y="464"/>
                  </a:cubicBezTo>
                  <a:cubicBezTo>
                    <a:pt x="795" y="464"/>
                    <a:pt x="875" y="546"/>
                    <a:pt x="847" y="622"/>
                  </a:cubicBezTo>
                  <a:cubicBezTo>
                    <a:pt x="1016" y="450"/>
                    <a:pt x="1193" y="292"/>
                    <a:pt x="1394" y="154"/>
                  </a:cubicBezTo>
                  <a:cubicBezTo>
                    <a:pt x="1463" y="109"/>
                    <a:pt x="1436" y="0"/>
                    <a:pt x="1358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4882625" y="4608475"/>
              <a:ext cx="127650" cy="205625"/>
            </a:xfrm>
            <a:custGeom>
              <a:avLst/>
              <a:gdLst/>
              <a:ahLst/>
              <a:cxnLst/>
              <a:rect l="l" t="t" r="r" b="b"/>
              <a:pathLst>
                <a:path w="5106" h="8225" extrusionOk="0">
                  <a:moveTo>
                    <a:pt x="1566" y="0"/>
                  </a:moveTo>
                  <a:lnTo>
                    <a:pt x="1566" y="0"/>
                  </a:lnTo>
                  <a:cubicBezTo>
                    <a:pt x="1519" y="96"/>
                    <a:pt x="1477" y="191"/>
                    <a:pt x="1437" y="280"/>
                  </a:cubicBezTo>
                  <a:cubicBezTo>
                    <a:pt x="1197" y="820"/>
                    <a:pt x="828" y="1538"/>
                    <a:pt x="861" y="2153"/>
                  </a:cubicBezTo>
                  <a:cubicBezTo>
                    <a:pt x="867" y="2305"/>
                    <a:pt x="907" y="2440"/>
                    <a:pt x="966" y="2558"/>
                  </a:cubicBezTo>
                  <a:cubicBezTo>
                    <a:pt x="1013" y="3698"/>
                    <a:pt x="1753" y="4748"/>
                    <a:pt x="2603" y="5456"/>
                  </a:cubicBezTo>
                  <a:cubicBezTo>
                    <a:pt x="2619" y="5469"/>
                    <a:pt x="2639" y="5476"/>
                    <a:pt x="2656" y="5486"/>
                  </a:cubicBezTo>
                  <a:cubicBezTo>
                    <a:pt x="2527" y="5620"/>
                    <a:pt x="2349" y="5703"/>
                    <a:pt x="2053" y="5706"/>
                  </a:cubicBezTo>
                  <a:cubicBezTo>
                    <a:pt x="2051" y="5706"/>
                    <a:pt x="2049" y="5706"/>
                    <a:pt x="2047" y="5706"/>
                  </a:cubicBezTo>
                  <a:cubicBezTo>
                    <a:pt x="1445" y="5706"/>
                    <a:pt x="485" y="5174"/>
                    <a:pt x="341" y="4544"/>
                  </a:cubicBezTo>
                  <a:cubicBezTo>
                    <a:pt x="327" y="4486"/>
                    <a:pt x="284" y="4461"/>
                    <a:pt x="240" y="4461"/>
                  </a:cubicBezTo>
                  <a:cubicBezTo>
                    <a:pt x="201" y="4461"/>
                    <a:pt x="162" y="4480"/>
                    <a:pt x="140" y="4514"/>
                  </a:cubicBezTo>
                  <a:cubicBezTo>
                    <a:pt x="132" y="4512"/>
                    <a:pt x="123" y="4511"/>
                    <a:pt x="114" y="4511"/>
                  </a:cubicBezTo>
                  <a:cubicBezTo>
                    <a:pt x="56" y="4511"/>
                    <a:pt x="0" y="4556"/>
                    <a:pt x="15" y="4632"/>
                  </a:cubicBezTo>
                  <a:cubicBezTo>
                    <a:pt x="235" y="5785"/>
                    <a:pt x="1270" y="6911"/>
                    <a:pt x="2441" y="7231"/>
                  </a:cubicBezTo>
                  <a:cubicBezTo>
                    <a:pt x="2433" y="7230"/>
                    <a:pt x="2424" y="7230"/>
                    <a:pt x="2415" y="7230"/>
                  </a:cubicBezTo>
                  <a:cubicBezTo>
                    <a:pt x="2399" y="7230"/>
                    <a:pt x="2383" y="7230"/>
                    <a:pt x="2367" y="7230"/>
                  </a:cubicBezTo>
                  <a:cubicBezTo>
                    <a:pt x="2352" y="7230"/>
                    <a:pt x="2338" y="7230"/>
                    <a:pt x="2323" y="7228"/>
                  </a:cubicBezTo>
                  <a:cubicBezTo>
                    <a:pt x="1329" y="7069"/>
                    <a:pt x="726" y="6375"/>
                    <a:pt x="136" y="5630"/>
                  </a:cubicBezTo>
                  <a:cubicBezTo>
                    <a:pt x="127" y="5619"/>
                    <a:pt x="114" y="5614"/>
                    <a:pt x="101" y="5614"/>
                  </a:cubicBezTo>
                  <a:cubicBezTo>
                    <a:pt x="69" y="5614"/>
                    <a:pt x="35" y="5647"/>
                    <a:pt x="45" y="5683"/>
                  </a:cubicBezTo>
                  <a:cubicBezTo>
                    <a:pt x="311" y="6734"/>
                    <a:pt x="1431" y="7514"/>
                    <a:pt x="2487" y="7623"/>
                  </a:cubicBezTo>
                  <a:cubicBezTo>
                    <a:pt x="2542" y="7628"/>
                    <a:pt x="2599" y="7631"/>
                    <a:pt x="2656" y="7631"/>
                  </a:cubicBezTo>
                  <a:cubicBezTo>
                    <a:pt x="3188" y="7631"/>
                    <a:pt x="3792" y="7400"/>
                    <a:pt x="4289" y="7047"/>
                  </a:cubicBezTo>
                  <a:cubicBezTo>
                    <a:pt x="4378" y="7007"/>
                    <a:pt x="4467" y="6960"/>
                    <a:pt x="4552" y="6915"/>
                  </a:cubicBezTo>
                  <a:lnTo>
                    <a:pt x="4552" y="6915"/>
                  </a:lnTo>
                  <a:cubicBezTo>
                    <a:pt x="4549" y="6918"/>
                    <a:pt x="4549" y="6921"/>
                    <a:pt x="4546" y="6921"/>
                  </a:cubicBezTo>
                  <a:cubicBezTo>
                    <a:pt x="4182" y="7245"/>
                    <a:pt x="3429" y="8036"/>
                    <a:pt x="2878" y="8036"/>
                  </a:cubicBezTo>
                  <a:cubicBezTo>
                    <a:pt x="2840" y="8036"/>
                    <a:pt x="2803" y="8032"/>
                    <a:pt x="2768" y="8024"/>
                  </a:cubicBezTo>
                  <a:cubicBezTo>
                    <a:pt x="2762" y="8023"/>
                    <a:pt x="2756" y="8022"/>
                    <a:pt x="2750" y="8022"/>
                  </a:cubicBezTo>
                  <a:cubicBezTo>
                    <a:pt x="2686" y="8022"/>
                    <a:pt x="2641" y="8101"/>
                    <a:pt x="2692" y="8153"/>
                  </a:cubicBezTo>
                  <a:cubicBezTo>
                    <a:pt x="2721" y="8182"/>
                    <a:pt x="2751" y="8202"/>
                    <a:pt x="2780" y="8225"/>
                  </a:cubicBezTo>
                  <a:cubicBezTo>
                    <a:pt x="3884" y="8103"/>
                    <a:pt x="4750" y="6928"/>
                    <a:pt x="5010" y="5920"/>
                  </a:cubicBezTo>
                  <a:cubicBezTo>
                    <a:pt x="5049" y="5778"/>
                    <a:pt x="5075" y="5634"/>
                    <a:pt x="5086" y="5486"/>
                  </a:cubicBezTo>
                  <a:cubicBezTo>
                    <a:pt x="5102" y="5368"/>
                    <a:pt x="5105" y="5310"/>
                    <a:pt x="5094" y="5310"/>
                  </a:cubicBezTo>
                  <a:cubicBezTo>
                    <a:pt x="5085" y="5310"/>
                    <a:pt x="5068" y="5342"/>
                    <a:pt x="5043" y="5407"/>
                  </a:cubicBezTo>
                  <a:cubicBezTo>
                    <a:pt x="5041" y="5407"/>
                    <a:pt x="5040" y="5407"/>
                    <a:pt x="5038" y="5407"/>
                  </a:cubicBezTo>
                  <a:cubicBezTo>
                    <a:pt x="4877" y="5407"/>
                    <a:pt x="4481" y="5750"/>
                    <a:pt x="4344" y="5818"/>
                  </a:cubicBezTo>
                  <a:cubicBezTo>
                    <a:pt x="3910" y="6022"/>
                    <a:pt x="3459" y="6134"/>
                    <a:pt x="2981" y="6170"/>
                  </a:cubicBezTo>
                  <a:cubicBezTo>
                    <a:pt x="2978" y="6171"/>
                    <a:pt x="2975" y="6171"/>
                    <a:pt x="2972" y="6171"/>
                  </a:cubicBezTo>
                  <a:cubicBezTo>
                    <a:pt x="2871" y="6171"/>
                    <a:pt x="2836" y="6008"/>
                    <a:pt x="2929" y="5966"/>
                  </a:cubicBezTo>
                  <a:cubicBezTo>
                    <a:pt x="3265" y="5811"/>
                    <a:pt x="3551" y="5617"/>
                    <a:pt x="3824" y="5380"/>
                  </a:cubicBezTo>
                  <a:cubicBezTo>
                    <a:pt x="1888" y="4764"/>
                    <a:pt x="1036" y="2058"/>
                    <a:pt x="156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4905700" y="4543850"/>
              <a:ext cx="32300" cy="29000"/>
            </a:xfrm>
            <a:custGeom>
              <a:avLst/>
              <a:gdLst/>
              <a:ahLst/>
              <a:cxnLst/>
              <a:rect l="l" t="t" r="r" b="b"/>
              <a:pathLst>
                <a:path w="1292" h="1160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833" y="237"/>
                    <a:pt x="403" y="537"/>
                    <a:pt x="0" y="889"/>
                  </a:cubicBezTo>
                  <a:cubicBezTo>
                    <a:pt x="75" y="1049"/>
                    <a:pt x="241" y="1160"/>
                    <a:pt x="418" y="1160"/>
                  </a:cubicBezTo>
                  <a:cubicBezTo>
                    <a:pt x="516" y="1160"/>
                    <a:pt x="617" y="1126"/>
                    <a:pt x="708" y="1047"/>
                  </a:cubicBezTo>
                  <a:cubicBezTo>
                    <a:pt x="810" y="959"/>
                    <a:pt x="807" y="787"/>
                    <a:pt x="847" y="672"/>
                  </a:cubicBezTo>
                  <a:cubicBezTo>
                    <a:pt x="939" y="406"/>
                    <a:pt x="1097" y="198"/>
                    <a:pt x="1292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5107275" y="4653350"/>
              <a:ext cx="55125" cy="33700"/>
            </a:xfrm>
            <a:custGeom>
              <a:avLst/>
              <a:gdLst/>
              <a:ahLst/>
              <a:cxnLst/>
              <a:rect l="l" t="t" r="r" b="b"/>
              <a:pathLst>
                <a:path w="2205" h="1348" extrusionOk="0">
                  <a:moveTo>
                    <a:pt x="851" y="0"/>
                  </a:moveTo>
                  <a:cubicBezTo>
                    <a:pt x="456" y="0"/>
                    <a:pt x="1" y="242"/>
                    <a:pt x="37" y="684"/>
                  </a:cubicBezTo>
                  <a:cubicBezTo>
                    <a:pt x="60" y="921"/>
                    <a:pt x="258" y="991"/>
                    <a:pt x="472" y="994"/>
                  </a:cubicBezTo>
                  <a:cubicBezTo>
                    <a:pt x="534" y="994"/>
                    <a:pt x="627" y="984"/>
                    <a:pt x="726" y="974"/>
                  </a:cubicBezTo>
                  <a:cubicBezTo>
                    <a:pt x="798" y="1017"/>
                    <a:pt x="877" y="1056"/>
                    <a:pt x="953" y="1083"/>
                  </a:cubicBezTo>
                  <a:cubicBezTo>
                    <a:pt x="1065" y="1165"/>
                    <a:pt x="1186" y="1231"/>
                    <a:pt x="1315" y="1277"/>
                  </a:cubicBezTo>
                  <a:cubicBezTo>
                    <a:pt x="1341" y="1287"/>
                    <a:pt x="1371" y="1293"/>
                    <a:pt x="1400" y="1304"/>
                  </a:cubicBezTo>
                  <a:cubicBezTo>
                    <a:pt x="1425" y="1333"/>
                    <a:pt x="1461" y="1347"/>
                    <a:pt x="1497" y="1347"/>
                  </a:cubicBezTo>
                  <a:cubicBezTo>
                    <a:pt x="1517" y="1347"/>
                    <a:pt x="1537" y="1343"/>
                    <a:pt x="1555" y="1333"/>
                  </a:cubicBezTo>
                  <a:cubicBezTo>
                    <a:pt x="1591" y="1337"/>
                    <a:pt x="1626" y="1340"/>
                    <a:pt x="1662" y="1340"/>
                  </a:cubicBezTo>
                  <a:cubicBezTo>
                    <a:pt x="1815" y="1340"/>
                    <a:pt x="1964" y="1294"/>
                    <a:pt x="2049" y="1152"/>
                  </a:cubicBezTo>
                  <a:cubicBezTo>
                    <a:pt x="2204" y="889"/>
                    <a:pt x="1934" y="641"/>
                    <a:pt x="1759" y="471"/>
                  </a:cubicBezTo>
                  <a:cubicBezTo>
                    <a:pt x="1558" y="269"/>
                    <a:pt x="1318" y="85"/>
                    <a:pt x="1035" y="19"/>
                  </a:cubicBezTo>
                  <a:cubicBezTo>
                    <a:pt x="977" y="7"/>
                    <a:pt x="915" y="0"/>
                    <a:pt x="851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4854600" y="4594800"/>
              <a:ext cx="46025" cy="72625"/>
            </a:xfrm>
            <a:custGeom>
              <a:avLst/>
              <a:gdLst/>
              <a:ahLst/>
              <a:cxnLst/>
              <a:rect l="l" t="t" r="r" b="b"/>
              <a:pathLst>
                <a:path w="1841" h="2905" extrusionOk="0">
                  <a:moveTo>
                    <a:pt x="1005" y="0"/>
                  </a:moveTo>
                  <a:cubicBezTo>
                    <a:pt x="915" y="129"/>
                    <a:pt x="833" y="260"/>
                    <a:pt x="754" y="392"/>
                  </a:cubicBezTo>
                  <a:lnTo>
                    <a:pt x="754" y="395"/>
                  </a:lnTo>
                  <a:cubicBezTo>
                    <a:pt x="774" y="531"/>
                    <a:pt x="771" y="672"/>
                    <a:pt x="843" y="794"/>
                  </a:cubicBezTo>
                  <a:cubicBezTo>
                    <a:pt x="889" y="870"/>
                    <a:pt x="945" y="916"/>
                    <a:pt x="1008" y="949"/>
                  </a:cubicBezTo>
                  <a:cubicBezTo>
                    <a:pt x="1076" y="1284"/>
                    <a:pt x="899" y="1676"/>
                    <a:pt x="869" y="2019"/>
                  </a:cubicBezTo>
                  <a:cubicBezTo>
                    <a:pt x="869" y="2124"/>
                    <a:pt x="856" y="2226"/>
                    <a:pt x="833" y="2328"/>
                  </a:cubicBezTo>
                  <a:cubicBezTo>
                    <a:pt x="665" y="2371"/>
                    <a:pt x="497" y="2414"/>
                    <a:pt x="329" y="2457"/>
                  </a:cubicBezTo>
                  <a:cubicBezTo>
                    <a:pt x="260" y="2421"/>
                    <a:pt x="240" y="2150"/>
                    <a:pt x="224" y="2071"/>
                  </a:cubicBezTo>
                  <a:cubicBezTo>
                    <a:pt x="198" y="1940"/>
                    <a:pt x="178" y="1811"/>
                    <a:pt x="151" y="1683"/>
                  </a:cubicBezTo>
                  <a:cubicBezTo>
                    <a:pt x="92" y="1857"/>
                    <a:pt x="43" y="2035"/>
                    <a:pt x="0" y="2213"/>
                  </a:cubicBezTo>
                  <a:cubicBezTo>
                    <a:pt x="91" y="2572"/>
                    <a:pt x="255" y="2905"/>
                    <a:pt x="528" y="2905"/>
                  </a:cubicBezTo>
                  <a:cubicBezTo>
                    <a:pt x="621" y="2905"/>
                    <a:pt x="727" y="2866"/>
                    <a:pt x="846" y="2776"/>
                  </a:cubicBezTo>
                  <a:cubicBezTo>
                    <a:pt x="1222" y="2497"/>
                    <a:pt x="1070" y="1891"/>
                    <a:pt x="1324" y="1532"/>
                  </a:cubicBezTo>
                  <a:cubicBezTo>
                    <a:pt x="1577" y="1173"/>
                    <a:pt x="1841" y="949"/>
                    <a:pt x="1528" y="494"/>
                  </a:cubicBezTo>
                  <a:cubicBezTo>
                    <a:pt x="1457" y="394"/>
                    <a:pt x="1338" y="331"/>
                    <a:pt x="1223" y="331"/>
                  </a:cubicBezTo>
                  <a:cubicBezTo>
                    <a:pt x="1188" y="331"/>
                    <a:pt x="1152" y="337"/>
                    <a:pt x="1119" y="350"/>
                  </a:cubicBezTo>
                  <a:cubicBezTo>
                    <a:pt x="1087" y="228"/>
                    <a:pt x="1067" y="119"/>
                    <a:pt x="100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5020550" y="4770825"/>
              <a:ext cx="76875" cy="81400"/>
            </a:xfrm>
            <a:custGeom>
              <a:avLst/>
              <a:gdLst/>
              <a:ahLst/>
              <a:cxnLst/>
              <a:rect l="l" t="t" r="r" b="b"/>
              <a:pathLst>
                <a:path w="3075" h="3256" extrusionOk="0">
                  <a:moveTo>
                    <a:pt x="717" y="0"/>
                  </a:moveTo>
                  <a:cubicBezTo>
                    <a:pt x="669" y="0"/>
                    <a:pt x="623" y="22"/>
                    <a:pt x="599" y="74"/>
                  </a:cubicBezTo>
                  <a:cubicBezTo>
                    <a:pt x="546" y="197"/>
                    <a:pt x="517" y="322"/>
                    <a:pt x="500" y="447"/>
                  </a:cubicBezTo>
                  <a:cubicBezTo>
                    <a:pt x="0" y="1231"/>
                    <a:pt x="82" y="2353"/>
                    <a:pt x="537" y="3255"/>
                  </a:cubicBezTo>
                  <a:cubicBezTo>
                    <a:pt x="1419" y="3147"/>
                    <a:pt x="2285" y="2857"/>
                    <a:pt x="3075" y="2390"/>
                  </a:cubicBezTo>
                  <a:cubicBezTo>
                    <a:pt x="2857" y="2363"/>
                    <a:pt x="2644" y="2327"/>
                    <a:pt x="2433" y="2274"/>
                  </a:cubicBezTo>
                  <a:cubicBezTo>
                    <a:pt x="1277" y="1978"/>
                    <a:pt x="1132" y="1095"/>
                    <a:pt x="879" y="114"/>
                  </a:cubicBezTo>
                  <a:cubicBezTo>
                    <a:pt x="860" y="46"/>
                    <a:pt x="786" y="0"/>
                    <a:pt x="7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4958475" y="4807575"/>
              <a:ext cx="58200" cy="45550"/>
            </a:xfrm>
            <a:custGeom>
              <a:avLst/>
              <a:gdLst/>
              <a:ahLst/>
              <a:cxnLst/>
              <a:rect l="l" t="t" r="r" b="b"/>
              <a:pathLst>
                <a:path w="2328" h="1822" extrusionOk="0">
                  <a:moveTo>
                    <a:pt x="2065" y="1"/>
                  </a:moveTo>
                  <a:cubicBezTo>
                    <a:pt x="2064" y="1"/>
                    <a:pt x="2063" y="1"/>
                    <a:pt x="2061" y="1"/>
                  </a:cubicBezTo>
                  <a:cubicBezTo>
                    <a:pt x="1528" y="14"/>
                    <a:pt x="1307" y="537"/>
                    <a:pt x="869" y="768"/>
                  </a:cubicBezTo>
                  <a:cubicBezTo>
                    <a:pt x="564" y="926"/>
                    <a:pt x="109" y="1008"/>
                    <a:pt x="155" y="1420"/>
                  </a:cubicBezTo>
                  <a:cubicBezTo>
                    <a:pt x="105" y="1430"/>
                    <a:pt x="53" y="1440"/>
                    <a:pt x="0" y="1449"/>
                  </a:cubicBezTo>
                  <a:cubicBezTo>
                    <a:pt x="583" y="1657"/>
                    <a:pt x="1185" y="1782"/>
                    <a:pt x="1798" y="1821"/>
                  </a:cubicBezTo>
                  <a:cubicBezTo>
                    <a:pt x="2140" y="1463"/>
                    <a:pt x="2269" y="607"/>
                    <a:pt x="2312" y="261"/>
                  </a:cubicBezTo>
                  <a:cubicBezTo>
                    <a:pt x="2328" y="131"/>
                    <a:pt x="2190" y="1"/>
                    <a:pt x="20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443" name="Google Shape;3443;p3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7"/>
          <p:cNvSpPr/>
          <p:nvPr/>
        </p:nvSpPr>
        <p:spPr>
          <a:xfrm flipH="1">
            <a:off x="-698925" y="1385885"/>
            <a:ext cx="5723375" cy="4102000"/>
          </a:xfrm>
          <a:custGeom>
            <a:avLst/>
            <a:gdLst/>
            <a:ahLst/>
            <a:cxnLst/>
            <a:rect l="l" t="t" r="r" b="b"/>
            <a:pathLst>
              <a:path w="228935" h="164080" extrusionOk="0">
                <a:moveTo>
                  <a:pt x="215315" y="12574"/>
                </a:moveTo>
                <a:cubicBezTo>
                  <a:pt x="209286" y="-9901"/>
                  <a:pt x="196650" y="1529"/>
                  <a:pt x="176834" y="17527"/>
                </a:cubicBezTo>
                <a:cubicBezTo>
                  <a:pt x="157018" y="33526"/>
                  <a:pt x="119542" y="89268"/>
                  <a:pt x="96421" y="108565"/>
                </a:cubicBezTo>
                <a:cubicBezTo>
                  <a:pt x="73300" y="127862"/>
                  <a:pt x="53989" y="129951"/>
                  <a:pt x="38107" y="133309"/>
                </a:cubicBezTo>
                <a:cubicBezTo>
                  <a:pt x="22225" y="136668"/>
                  <a:pt x="2534" y="125358"/>
                  <a:pt x="1130" y="128716"/>
                </a:cubicBezTo>
                <a:cubicBezTo>
                  <a:pt x="-274" y="132075"/>
                  <a:pt x="-5629" y="149516"/>
                  <a:pt x="29684" y="153460"/>
                </a:cubicBezTo>
                <a:cubicBezTo>
                  <a:pt x="64997" y="157404"/>
                  <a:pt x="182069" y="175861"/>
                  <a:pt x="213007" y="152380"/>
                </a:cubicBezTo>
                <a:cubicBezTo>
                  <a:pt x="243946" y="128899"/>
                  <a:pt x="221344" y="35050"/>
                  <a:pt x="215315" y="12574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39000">
                <a:schemeClr val="accent1"/>
              </a:gs>
              <a:gs pos="78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</p:sp>
      <p:sp>
        <p:nvSpPr>
          <p:cNvPr id="3446" name="Google Shape;3446;p37"/>
          <p:cNvSpPr/>
          <p:nvPr/>
        </p:nvSpPr>
        <p:spPr>
          <a:xfrm rot="231747" flipH="1">
            <a:off x="-646493" y="-171682"/>
            <a:ext cx="4410159" cy="4353307"/>
          </a:xfrm>
          <a:custGeom>
            <a:avLst/>
            <a:gdLst/>
            <a:ahLst/>
            <a:cxnLst/>
            <a:rect l="l" t="t" r="r" b="b"/>
            <a:pathLst>
              <a:path w="196413" h="193881" extrusionOk="0">
                <a:moveTo>
                  <a:pt x="19847" y="26883"/>
                </a:moveTo>
                <a:cubicBezTo>
                  <a:pt x="-9622" y="38504"/>
                  <a:pt x="-359" y="69171"/>
                  <a:pt x="10096" y="78733"/>
                </a:cubicBezTo>
                <a:cubicBezTo>
                  <a:pt x="20551" y="88296"/>
                  <a:pt x="64862" y="77799"/>
                  <a:pt x="82576" y="84258"/>
                </a:cubicBezTo>
                <a:cubicBezTo>
                  <a:pt x="100290" y="90717"/>
                  <a:pt x="109824" y="100325"/>
                  <a:pt x="116379" y="117488"/>
                </a:cubicBezTo>
                <a:cubicBezTo>
                  <a:pt x="122934" y="134652"/>
                  <a:pt x="112966" y="178346"/>
                  <a:pt x="121904" y="187239"/>
                </a:cubicBezTo>
                <a:cubicBezTo>
                  <a:pt x="130842" y="196132"/>
                  <a:pt x="159174" y="200552"/>
                  <a:pt x="170008" y="170846"/>
                </a:cubicBezTo>
                <a:cubicBezTo>
                  <a:pt x="180842" y="141141"/>
                  <a:pt x="211936" y="33000"/>
                  <a:pt x="186909" y="9006"/>
                </a:cubicBezTo>
                <a:cubicBezTo>
                  <a:pt x="161882" y="-14988"/>
                  <a:pt x="49316" y="15262"/>
                  <a:pt x="19847" y="2688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5000">
                <a:schemeClr val="accent6"/>
              </a:gs>
              <a:gs pos="34000">
                <a:schemeClr val="accent4"/>
              </a:gs>
              <a:gs pos="58999">
                <a:srgbClr val="FFD966">
                  <a:alpha val="10196"/>
                </a:srgbClr>
              </a:gs>
              <a:gs pos="65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100019" scaled="0"/>
          </a:gradFill>
          <a:ln>
            <a:noFill/>
          </a:ln>
        </p:spPr>
      </p:sp>
      <p:grpSp>
        <p:nvGrpSpPr>
          <p:cNvPr id="3447" name="Google Shape;3447;p37"/>
          <p:cNvGrpSpPr/>
          <p:nvPr/>
        </p:nvGrpSpPr>
        <p:grpSpPr>
          <a:xfrm rot="607902" flipH="1">
            <a:off x="-769097" y="-3505432"/>
            <a:ext cx="10483594" cy="10279419"/>
            <a:chOff x="-1444750" y="-4153072"/>
            <a:chExt cx="10149600" cy="10279500"/>
          </a:xfrm>
        </p:grpSpPr>
        <p:sp>
          <p:nvSpPr>
            <p:cNvPr id="3448" name="Google Shape;3448;p37"/>
            <p:cNvSpPr/>
            <p:nvPr/>
          </p:nvSpPr>
          <p:spPr>
            <a:xfrm rot="-4510936">
              <a:off x="-562993" y="-3160529"/>
              <a:ext cx="8386085" cy="8294414"/>
            </a:xfrm>
            <a:prstGeom prst="chord">
              <a:avLst>
                <a:gd name="adj1" fmla="val 3561119"/>
                <a:gd name="adj2" fmla="val 16129306"/>
              </a:avLst>
            </a:prstGeom>
            <a:solidFill>
              <a:srgbClr val="FD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9" name="Google Shape;3449;p37"/>
            <p:cNvSpPr/>
            <p:nvPr/>
          </p:nvSpPr>
          <p:spPr>
            <a:xfrm>
              <a:off x="-710350" y="-38033"/>
              <a:ext cx="4144500" cy="5209200"/>
            </a:xfrm>
            <a:prstGeom prst="rect">
              <a:avLst/>
            </a:prstGeom>
            <a:solidFill>
              <a:srgbClr val="FD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50" name="Google Shape;3450;p37"/>
          <p:cNvGrpSpPr/>
          <p:nvPr/>
        </p:nvGrpSpPr>
        <p:grpSpPr>
          <a:xfrm rot="2238444" flipH="1">
            <a:off x="45664" y="781407"/>
            <a:ext cx="608517" cy="765070"/>
            <a:chOff x="5875275" y="4587600"/>
            <a:chExt cx="202025" cy="254000"/>
          </a:xfrm>
        </p:grpSpPr>
        <p:sp>
          <p:nvSpPr>
            <p:cNvPr id="3451" name="Google Shape;3451;p37"/>
            <p:cNvSpPr/>
            <p:nvPr/>
          </p:nvSpPr>
          <p:spPr>
            <a:xfrm>
              <a:off x="5875275" y="4587625"/>
              <a:ext cx="202025" cy="253975"/>
            </a:xfrm>
            <a:custGeom>
              <a:avLst/>
              <a:gdLst/>
              <a:ahLst/>
              <a:cxnLst/>
              <a:rect l="l" t="t" r="r" b="b"/>
              <a:pathLst>
                <a:path w="8081" h="10159" extrusionOk="0">
                  <a:moveTo>
                    <a:pt x="1884" y="1234"/>
                  </a:moveTo>
                  <a:cubicBezTo>
                    <a:pt x="2085" y="1234"/>
                    <a:pt x="2292" y="1297"/>
                    <a:pt x="2477" y="1361"/>
                  </a:cubicBezTo>
                  <a:cubicBezTo>
                    <a:pt x="2865" y="1496"/>
                    <a:pt x="3228" y="1650"/>
                    <a:pt x="3534" y="1934"/>
                  </a:cubicBezTo>
                  <a:cubicBezTo>
                    <a:pt x="3821" y="2197"/>
                    <a:pt x="4084" y="2487"/>
                    <a:pt x="4344" y="2770"/>
                  </a:cubicBezTo>
                  <a:cubicBezTo>
                    <a:pt x="4900" y="3372"/>
                    <a:pt x="5424" y="4012"/>
                    <a:pt x="5865" y="4703"/>
                  </a:cubicBezTo>
                  <a:cubicBezTo>
                    <a:pt x="6251" y="5312"/>
                    <a:pt x="6570" y="5967"/>
                    <a:pt x="6784" y="6656"/>
                  </a:cubicBezTo>
                  <a:cubicBezTo>
                    <a:pt x="6892" y="7007"/>
                    <a:pt x="6971" y="7370"/>
                    <a:pt x="7018" y="7735"/>
                  </a:cubicBezTo>
                  <a:cubicBezTo>
                    <a:pt x="7061" y="8081"/>
                    <a:pt x="7123" y="8506"/>
                    <a:pt x="6978" y="8835"/>
                  </a:cubicBezTo>
                  <a:cubicBezTo>
                    <a:pt x="6833" y="9163"/>
                    <a:pt x="6471" y="9313"/>
                    <a:pt x="6127" y="9313"/>
                  </a:cubicBezTo>
                  <a:cubicBezTo>
                    <a:pt x="6074" y="9313"/>
                    <a:pt x="6022" y="9310"/>
                    <a:pt x="5971" y="9303"/>
                  </a:cubicBezTo>
                  <a:cubicBezTo>
                    <a:pt x="5543" y="9244"/>
                    <a:pt x="5177" y="8960"/>
                    <a:pt x="4868" y="8674"/>
                  </a:cubicBezTo>
                  <a:cubicBezTo>
                    <a:pt x="4344" y="8186"/>
                    <a:pt x="3863" y="7650"/>
                    <a:pt x="3392" y="7106"/>
                  </a:cubicBezTo>
                  <a:cubicBezTo>
                    <a:pt x="3251" y="6853"/>
                    <a:pt x="3119" y="6589"/>
                    <a:pt x="2978" y="6329"/>
                  </a:cubicBezTo>
                  <a:cubicBezTo>
                    <a:pt x="2625" y="5674"/>
                    <a:pt x="2148" y="5111"/>
                    <a:pt x="1743" y="4489"/>
                  </a:cubicBezTo>
                  <a:cubicBezTo>
                    <a:pt x="1328" y="3857"/>
                    <a:pt x="1061" y="3159"/>
                    <a:pt x="1072" y="2395"/>
                  </a:cubicBezTo>
                  <a:cubicBezTo>
                    <a:pt x="1078" y="2019"/>
                    <a:pt x="1157" y="1542"/>
                    <a:pt x="1509" y="1331"/>
                  </a:cubicBezTo>
                  <a:cubicBezTo>
                    <a:pt x="1626" y="1261"/>
                    <a:pt x="1754" y="1234"/>
                    <a:pt x="1884" y="1234"/>
                  </a:cubicBezTo>
                  <a:close/>
                  <a:moveTo>
                    <a:pt x="1082" y="0"/>
                  </a:moveTo>
                  <a:cubicBezTo>
                    <a:pt x="844" y="0"/>
                    <a:pt x="610" y="66"/>
                    <a:pt x="413" y="228"/>
                  </a:cubicBezTo>
                  <a:cubicBezTo>
                    <a:pt x="8" y="564"/>
                    <a:pt x="1" y="1232"/>
                    <a:pt x="90" y="1687"/>
                  </a:cubicBezTo>
                  <a:cubicBezTo>
                    <a:pt x="153" y="2016"/>
                    <a:pt x="327" y="2468"/>
                    <a:pt x="505" y="2902"/>
                  </a:cubicBezTo>
                  <a:cubicBezTo>
                    <a:pt x="1131" y="4107"/>
                    <a:pt x="1822" y="5223"/>
                    <a:pt x="2625" y="6320"/>
                  </a:cubicBezTo>
                  <a:cubicBezTo>
                    <a:pt x="3093" y="6958"/>
                    <a:pt x="3590" y="7597"/>
                    <a:pt x="4015" y="8269"/>
                  </a:cubicBezTo>
                  <a:cubicBezTo>
                    <a:pt x="4400" y="8700"/>
                    <a:pt x="4805" y="9112"/>
                    <a:pt x="5253" y="9467"/>
                  </a:cubicBezTo>
                  <a:cubicBezTo>
                    <a:pt x="5668" y="9800"/>
                    <a:pt x="6155" y="10142"/>
                    <a:pt x="6705" y="10159"/>
                  </a:cubicBezTo>
                  <a:cubicBezTo>
                    <a:pt x="6713" y="10159"/>
                    <a:pt x="6722" y="10159"/>
                    <a:pt x="6730" y="10159"/>
                  </a:cubicBezTo>
                  <a:cubicBezTo>
                    <a:pt x="7235" y="10159"/>
                    <a:pt x="7636" y="9871"/>
                    <a:pt x="7781" y="9388"/>
                  </a:cubicBezTo>
                  <a:cubicBezTo>
                    <a:pt x="8081" y="8407"/>
                    <a:pt x="7798" y="7314"/>
                    <a:pt x="7403" y="6408"/>
                  </a:cubicBezTo>
                  <a:cubicBezTo>
                    <a:pt x="6922" y="5312"/>
                    <a:pt x="6248" y="4281"/>
                    <a:pt x="5513" y="3343"/>
                  </a:cubicBezTo>
                  <a:cubicBezTo>
                    <a:pt x="4815" y="2454"/>
                    <a:pt x="4011" y="1638"/>
                    <a:pt x="3090" y="979"/>
                  </a:cubicBezTo>
                  <a:cubicBezTo>
                    <a:pt x="2681" y="633"/>
                    <a:pt x="2198" y="334"/>
                    <a:pt x="1716" y="136"/>
                  </a:cubicBezTo>
                  <a:cubicBezTo>
                    <a:pt x="1517" y="54"/>
                    <a:pt x="1297" y="0"/>
                    <a:pt x="1082" y="0"/>
                  </a:cubicBezTo>
                  <a:close/>
                </a:path>
              </a:pathLst>
            </a:custGeom>
            <a:solidFill>
              <a:srgbClr val="2C8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2" name="Google Shape;3452;p37"/>
            <p:cNvSpPr/>
            <p:nvPr/>
          </p:nvSpPr>
          <p:spPr>
            <a:xfrm>
              <a:off x="5892675" y="4612300"/>
              <a:ext cx="167525" cy="210875"/>
            </a:xfrm>
            <a:custGeom>
              <a:avLst/>
              <a:gdLst/>
              <a:ahLst/>
              <a:cxnLst/>
              <a:rect l="l" t="t" r="r" b="b"/>
              <a:pathLst>
                <a:path w="6701" h="8435" extrusionOk="0">
                  <a:moveTo>
                    <a:pt x="1556" y="1024"/>
                  </a:moveTo>
                  <a:cubicBezTo>
                    <a:pt x="1722" y="1024"/>
                    <a:pt x="1894" y="1077"/>
                    <a:pt x="2048" y="1131"/>
                  </a:cubicBezTo>
                  <a:cubicBezTo>
                    <a:pt x="2374" y="1243"/>
                    <a:pt x="2674" y="1371"/>
                    <a:pt x="2927" y="1605"/>
                  </a:cubicBezTo>
                  <a:cubicBezTo>
                    <a:pt x="3164" y="1823"/>
                    <a:pt x="3382" y="2063"/>
                    <a:pt x="3599" y="2300"/>
                  </a:cubicBezTo>
                  <a:cubicBezTo>
                    <a:pt x="4063" y="2800"/>
                    <a:pt x="4497" y="3330"/>
                    <a:pt x="4860" y="3907"/>
                  </a:cubicBezTo>
                  <a:cubicBezTo>
                    <a:pt x="5183" y="4411"/>
                    <a:pt x="5449" y="4954"/>
                    <a:pt x="5623" y="5526"/>
                  </a:cubicBezTo>
                  <a:cubicBezTo>
                    <a:pt x="5716" y="5820"/>
                    <a:pt x="5781" y="6119"/>
                    <a:pt x="5821" y="6423"/>
                  </a:cubicBezTo>
                  <a:cubicBezTo>
                    <a:pt x="5857" y="6709"/>
                    <a:pt x="5907" y="7061"/>
                    <a:pt x="5785" y="7335"/>
                  </a:cubicBezTo>
                  <a:cubicBezTo>
                    <a:pt x="5665" y="7607"/>
                    <a:pt x="5370" y="7733"/>
                    <a:pt x="5084" y="7733"/>
                  </a:cubicBezTo>
                  <a:cubicBezTo>
                    <a:pt x="5038" y="7733"/>
                    <a:pt x="4993" y="7730"/>
                    <a:pt x="4949" y="7723"/>
                  </a:cubicBezTo>
                  <a:cubicBezTo>
                    <a:pt x="4593" y="7677"/>
                    <a:pt x="4290" y="7440"/>
                    <a:pt x="4037" y="7203"/>
                  </a:cubicBezTo>
                  <a:cubicBezTo>
                    <a:pt x="3599" y="6795"/>
                    <a:pt x="3201" y="6350"/>
                    <a:pt x="2809" y="5902"/>
                  </a:cubicBezTo>
                  <a:cubicBezTo>
                    <a:pt x="2690" y="5688"/>
                    <a:pt x="2581" y="5471"/>
                    <a:pt x="2466" y="5257"/>
                  </a:cubicBezTo>
                  <a:cubicBezTo>
                    <a:pt x="2173" y="4710"/>
                    <a:pt x="1774" y="4242"/>
                    <a:pt x="1438" y="3726"/>
                  </a:cubicBezTo>
                  <a:cubicBezTo>
                    <a:pt x="1096" y="3202"/>
                    <a:pt x="876" y="2622"/>
                    <a:pt x="882" y="1987"/>
                  </a:cubicBezTo>
                  <a:cubicBezTo>
                    <a:pt x="889" y="1678"/>
                    <a:pt x="952" y="1279"/>
                    <a:pt x="1245" y="1105"/>
                  </a:cubicBezTo>
                  <a:cubicBezTo>
                    <a:pt x="1342" y="1047"/>
                    <a:pt x="1448" y="1024"/>
                    <a:pt x="1556" y="1024"/>
                  </a:cubicBezTo>
                  <a:close/>
                  <a:moveTo>
                    <a:pt x="889" y="0"/>
                  </a:moveTo>
                  <a:cubicBezTo>
                    <a:pt x="692" y="0"/>
                    <a:pt x="498" y="54"/>
                    <a:pt x="336" y="189"/>
                  </a:cubicBezTo>
                  <a:cubicBezTo>
                    <a:pt x="0" y="469"/>
                    <a:pt x="40" y="960"/>
                    <a:pt x="112" y="1338"/>
                  </a:cubicBezTo>
                  <a:cubicBezTo>
                    <a:pt x="210" y="1842"/>
                    <a:pt x="411" y="2303"/>
                    <a:pt x="589" y="2780"/>
                  </a:cubicBezTo>
                  <a:cubicBezTo>
                    <a:pt x="764" y="3251"/>
                    <a:pt x="971" y="3713"/>
                    <a:pt x="1218" y="4154"/>
                  </a:cubicBezTo>
                  <a:cubicBezTo>
                    <a:pt x="1475" y="4611"/>
                    <a:pt x="1791" y="5020"/>
                    <a:pt x="2127" y="5425"/>
                  </a:cubicBezTo>
                  <a:cubicBezTo>
                    <a:pt x="2825" y="6265"/>
                    <a:pt x="3493" y="7176"/>
                    <a:pt x="4353" y="7862"/>
                  </a:cubicBezTo>
                  <a:cubicBezTo>
                    <a:pt x="4698" y="8134"/>
                    <a:pt x="5103" y="8421"/>
                    <a:pt x="5561" y="8434"/>
                  </a:cubicBezTo>
                  <a:cubicBezTo>
                    <a:pt x="5569" y="8435"/>
                    <a:pt x="5577" y="8435"/>
                    <a:pt x="5585" y="8435"/>
                  </a:cubicBezTo>
                  <a:cubicBezTo>
                    <a:pt x="6002" y="8435"/>
                    <a:pt x="6334" y="8196"/>
                    <a:pt x="6453" y="7792"/>
                  </a:cubicBezTo>
                  <a:cubicBezTo>
                    <a:pt x="6701" y="6979"/>
                    <a:pt x="6467" y="6073"/>
                    <a:pt x="6137" y="5319"/>
                  </a:cubicBezTo>
                  <a:cubicBezTo>
                    <a:pt x="5742" y="4411"/>
                    <a:pt x="5179" y="3555"/>
                    <a:pt x="4570" y="2777"/>
                  </a:cubicBezTo>
                  <a:cubicBezTo>
                    <a:pt x="3991" y="2037"/>
                    <a:pt x="3374" y="1283"/>
                    <a:pt x="2608" y="736"/>
                  </a:cubicBezTo>
                  <a:cubicBezTo>
                    <a:pt x="2272" y="449"/>
                    <a:pt x="1818" y="279"/>
                    <a:pt x="1419" y="113"/>
                  </a:cubicBezTo>
                  <a:cubicBezTo>
                    <a:pt x="1252" y="45"/>
                    <a:pt x="1069" y="0"/>
                    <a:pt x="889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3" name="Google Shape;3453;p37"/>
            <p:cNvSpPr/>
            <p:nvPr/>
          </p:nvSpPr>
          <p:spPr>
            <a:xfrm>
              <a:off x="5890200" y="4637350"/>
              <a:ext cx="175025" cy="157625"/>
            </a:xfrm>
            <a:custGeom>
              <a:avLst/>
              <a:gdLst/>
              <a:ahLst/>
              <a:cxnLst/>
              <a:rect l="l" t="t" r="r" b="b"/>
              <a:pathLst>
                <a:path w="7001" h="6305" extrusionOk="0">
                  <a:moveTo>
                    <a:pt x="3736" y="0"/>
                  </a:moveTo>
                  <a:cubicBezTo>
                    <a:pt x="3523" y="0"/>
                    <a:pt x="3308" y="23"/>
                    <a:pt x="3092" y="70"/>
                  </a:cubicBezTo>
                  <a:cubicBezTo>
                    <a:pt x="2107" y="287"/>
                    <a:pt x="1215" y="949"/>
                    <a:pt x="741" y="1871"/>
                  </a:cubicBezTo>
                  <a:cubicBezTo>
                    <a:pt x="639" y="2079"/>
                    <a:pt x="554" y="2292"/>
                    <a:pt x="497" y="2513"/>
                  </a:cubicBezTo>
                  <a:cubicBezTo>
                    <a:pt x="0" y="4442"/>
                    <a:pt x="1709" y="6112"/>
                    <a:pt x="3481" y="6290"/>
                  </a:cubicBezTo>
                  <a:cubicBezTo>
                    <a:pt x="3578" y="6300"/>
                    <a:pt x="3674" y="6304"/>
                    <a:pt x="3768" y="6304"/>
                  </a:cubicBezTo>
                  <a:cubicBezTo>
                    <a:pt x="4800" y="6304"/>
                    <a:pt x="5666" y="5742"/>
                    <a:pt x="6197" y="4943"/>
                  </a:cubicBezTo>
                  <a:cubicBezTo>
                    <a:pt x="6845" y="3968"/>
                    <a:pt x="7000" y="2638"/>
                    <a:pt x="6368" y="1541"/>
                  </a:cubicBezTo>
                  <a:cubicBezTo>
                    <a:pt x="5818" y="589"/>
                    <a:pt x="4818" y="0"/>
                    <a:pt x="3736" y="0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4" name="Google Shape;3454;p37"/>
            <p:cNvSpPr/>
            <p:nvPr/>
          </p:nvSpPr>
          <p:spPr>
            <a:xfrm>
              <a:off x="5903125" y="4641625"/>
              <a:ext cx="145800" cy="150425"/>
            </a:xfrm>
            <a:custGeom>
              <a:avLst/>
              <a:gdLst/>
              <a:ahLst/>
              <a:cxnLst/>
              <a:rect l="l" t="t" r="r" b="b"/>
              <a:pathLst>
                <a:path w="5832" h="6017" extrusionOk="0">
                  <a:moveTo>
                    <a:pt x="2538" y="1"/>
                  </a:moveTo>
                  <a:cubicBezTo>
                    <a:pt x="2789" y="429"/>
                    <a:pt x="2855" y="1022"/>
                    <a:pt x="2822" y="1486"/>
                  </a:cubicBezTo>
                  <a:cubicBezTo>
                    <a:pt x="2809" y="1694"/>
                    <a:pt x="2753" y="1920"/>
                    <a:pt x="2651" y="2105"/>
                  </a:cubicBezTo>
                  <a:cubicBezTo>
                    <a:pt x="2614" y="2118"/>
                    <a:pt x="2575" y="2128"/>
                    <a:pt x="2535" y="2138"/>
                  </a:cubicBezTo>
                  <a:cubicBezTo>
                    <a:pt x="2485" y="2148"/>
                    <a:pt x="2436" y="2153"/>
                    <a:pt x="2386" y="2153"/>
                  </a:cubicBezTo>
                  <a:cubicBezTo>
                    <a:pt x="2341" y="2153"/>
                    <a:pt x="2296" y="2149"/>
                    <a:pt x="2252" y="2141"/>
                  </a:cubicBezTo>
                  <a:cubicBezTo>
                    <a:pt x="2015" y="1773"/>
                    <a:pt x="1847" y="1328"/>
                    <a:pt x="1739" y="966"/>
                  </a:cubicBezTo>
                  <a:cubicBezTo>
                    <a:pt x="1103" y="1493"/>
                    <a:pt x="0" y="2609"/>
                    <a:pt x="576" y="3442"/>
                  </a:cubicBezTo>
                  <a:cubicBezTo>
                    <a:pt x="728" y="3284"/>
                    <a:pt x="912" y="3195"/>
                    <a:pt x="1113" y="3159"/>
                  </a:cubicBezTo>
                  <a:lnTo>
                    <a:pt x="1113" y="3159"/>
                  </a:lnTo>
                  <a:cubicBezTo>
                    <a:pt x="1067" y="3449"/>
                    <a:pt x="1067" y="3745"/>
                    <a:pt x="1107" y="4034"/>
                  </a:cubicBezTo>
                  <a:cubicBezTo>
                    <a:pt x="1112" y="4071"/>
                    <a:pt x="1145" y="4091"/>
                    <a:pt x="1178" y="4091"/>
                  </a:cubicBezTo>
                  <a:cubicBezTo>
                    <a:pt x="1207" y="4091"/>
                    <a:pt x="1236" y="4076"/>
                    <a:pt x="1245" y="4044"/>
                  </a:cubicBezTo>
                  <a:cubicBezTo>
                    <a:pt x="1330" y="3712"/>
                    <a:pt x="1479" y="3435"/>
                    <a:pt x="1666" y="3172"/>
                  </a:cubicBezTo>
                  <a:cubicBezTo>
                    <a:pt x="1887" y="3221"/>
                    <a:pt x="2101" y="3317"/>
                    <a:pt x="2278" y="3438"/>
                  </a:cubicBezTo>
                  <a:cubicBezTo>
                    <a:pt x="2776" y="3781"/>
                    <a:pt x="3079" y="4390"/>
                    <a:pt x="2842" y="4973"/>
                  </a:cubicBezTo>
                  <a:cubicBezTo>
                    <a:pt x="3039" y="5035"/>
                    <a:pt x="3217" y="5171"/>
                    <a:pt x="3375" y="5295"/>
                  </a:cubicBezTo>
                  <a:cubicBezTo>
                    <a:pt x="3596" y="5473"/>
                    <a:pt x="3803" y="5677"/>
                    <a:pt x="3971" y="5905"/>
                  </a:cubicBezTo>
                  <a:cubicBezTo>
                    <a:pt x="3997" y="5938"/>
                    <a:pt x="4023" y="5973"/>
                    <a:pt x="4047" y="6017"/>
                  </a:cubicBezTo>
                  <a:cubicBezTo>
                    <a:pt x="4178" y="5973"/>
                    <a:pt x="4304" y="5924"/>
                    <a:pt x="4429" y="5868"/>
                  </a:cubicBezTo>
                  <a:cubicBezTo>
                    <a:pt x="4122" y="5434"/>
                    <a:pt x="3747" y="5042"/>
                    <a:pt x="3329" y="4716"/>
                  </a:cubicBezTo>
                  <a:cubicBezTo>
                    <a:pt x="3319" y="4706"/>
                    <a:pt x="3309" y="4689"/>
                    <a:pt x="3309" y="4677"/>
                  </a:cubicBezTo>
                  <a:cubicBezTo>
                    <a:pt x="3365" y="4387"/>
                    <a:pt x="3375" y="4090"/>
                    <a:pt x="3441" y="3800"/>
                  </a:cubicBezTo>
                  <a:cubicBezTo>
                    <a:pt x="3194" y="3751"/>
                    <a:pt x="2950" y="3695"/>
                    <a:pt x="2704" y="3642"/>
                  </a:cubicBezTo>
                  <a:cubicBezTo>
                    <a:pt x="2670" y="3636"/>
                    <a:pt x="2664" y="3593"/>
                    <a:pt x="2680" y="3570"/>
                  </a:cubicBezTo>
                  <a:cubicBezTo>
                    <a:pt x="2838" y="3277"/>
                    <a:pt x="3075" y="3046"/>
                    <a:pt x="3356" y="2879"/>
                  </a:cubicBezTo>
                  <a:lnTo>
                    <a:pt x="3356" y="2879"/>
                  </a:lnTo>
                  <a:cubicBezTo>
                    <a:pt x="3350" y="2879"/>
                    <a:pt x="3344" y="2879"/>
                    <a:pt x="3339" y="2879"/>
                  </a:cubicBezTo>
                  <a:cubicBezTo>
                    <a:pt x="3161" y="2879"/>
                    <a:pt x="2999" y="2830"/>
                    <a:pt x="2851" y="2747"/>
                  </a:cubicBezTo>
                  <a:cubicBezTo>
                    <a:pt x="3049" y="2434"/>
                    <a:pt x="3306" y="2187"/>
                    <a:pt x="3596" y="1957"/>
                  </a:cubicBezTo>
                  <a:cubicBezTo>
                    <a:pt x="3699" y="1916"/>
                    <a:pt x="3825" y="1883"/>
                    <a:pt x="3943" y="1883"/>
                  </a:cubicBezTo>
                  <a:cubicBezTo>
                    <a:pt x="4005" y="1883"/>
                    <a:pt x="4065" y="1892"/>
                    <a:pt x="4119" y="1914"/>
                  </a:cubicBezTo>
                  <a:cubicBezTo>
                    <a:pt x="4116" y="1904"/>
                    <a:pt x="4116" y="1897"/>
                    <a:pt x="4119" y="1888"/>
                  </a:cubicBezTo>
                  <a:cubicBezTo>
                    <a:pt x="4274" y="2029"/>
                    <a:pt x="4409" y="2191"/>
                    <a:pt x="4521" y="2395"/>
                  </a:cubicBezTo>
                  <a:cubicBezTo>
                    <a:pt x="4695" y="2718"/>
                    <a:pt x="4784" y="3083"/>
                    <a:pt x="4774" y="3449"/>
                  </a:cubicBezTo>
                  <a:cubicBezTo>
                    <a:pt x="4722" y="3619"/>
                    <a:pt x="4633" y="3777"/>
                    <a:pt x="4517" y="3926"/>
                  </a:cubicBezTo>
                  <a:cubicBezTo>
                    <a:pt x="4809" y="4125"/>
                    <a:pt x="5177" y="4248"/>
                    <a:pt x="5537" y="4248"/>
                  </a:cubicBezTo>
                  <a:cubicBezTo>
                    <a:pt x="5636" y="4248"/>
                    <a:pt x="5735" y="4239"/>
                    <a:pt x="5831" y="4219"/>
                  </a:cubicBezTo>
                  <a:cubicBezTo>
                    <a:pt x="5752" y="4195"/>
                    <a:pt x="5673" y="4173"/>
                    <a:pt x="5594" y="4146"/>
                  </a:cubicBezTo>
                  <a:cubicBezTo>
                    <a:pt x="5275" y="4034"/>
                    <a:pt x="5015" y="3886"/>
                    <a:pt x="4926" y="3543"/>
                  </a:cubicBezTo>
                  <a:cubicBezTo>
                    <a:pt x="4919" y="3508"/>
                    <a:pt x="4912" y="3472"/>
                    <a:pt x="4903" y="3435"/>
                  </a:cubicBezTo>
                  <a:cubicBezTo>
                    <a:pt x="4919" y="3043"/>
                    <a:pt x="4827" y="2654"/>
                    <a:pt x="4636" y="2309"/>
                  </a:cubicBezTo>
                  <a:cubicBezTo>
                    <a:pt x="4531" y="2118"/>
                    <a:pt x="4389" y="1920"/>
                    <a:pt x="4218" y="1756"/>
                  </a:cubicBezTo>
                  <a:cubicBezTo>
                    <a:pt x="4201" y="1634"/>
                    <a:pt x="4221" y="1499"/>
                    <a:pt x="4287" y="1347"/>
                  </a:cubicBezTo>
                  <a:cubicBezTo>
                    <a:pt x="4297" y="1322"/>
                    <a:pt x="4318" y="1308"/>
                    <a:pt x="4343" y="1308"/>
                  </a:cubicBezTo>
                  <a:cubicBezTo>
                    <a:pt x="4349" y="1308"/>
                    <a:pt x="4356" y="1309"/>
                    <a:pt x="4363" y="1311"/>
                  </a:cubicBezTo>
                  <a:cubicBezTo>
                    <a:pt x="4392" y="1315"/>
                    <a:pt x="4719" y="1367"/>
                    <a:pt x="4883" y="1443"/>
                  </a:cubicBezTo>
                  <a:cubicBezTo>
                    <a:pt x="4324" y="696"/>
                    <a:pt x="3356" y="409"/>
                    <a:pt x="2538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5" name="Google Shape;3455;p37"/>
            <p:cNvSpPr/>
            <p:nvPr/>
          </p:nvSpPr>
          <p:spPr>
            <a:xfrm>
              <a:off x="5896525" y="4587600"/>
              <a:ext cx="180775" cy="252525"/>
            </a:xfrm>
            <a:custGeom>
              <a:avLst/>
              <a:gdLst/>
              <a:ahLst/>
              <a:cxnLst/>
              <a:rect l="l" t="t" r="r" b="b"/>
              <a:pathLst>
                <a:path w="7231" h="10101" extrusionOk="0">
                  <a:moveTo>
                    <a:pt x="227" y="1"/>
                  </a:moveTo>
                  <a:cubicBezTo>
                    <a:pt x="151" y="1"/>
                    <a:pt x="75" y="7"/>
                    <a:pt x="0" y="22"/>
                  </a:cubicBezTo>
                  <a:cubicBezTo>
                    <a:pt x="274" y="443"/>
                    <a:pt x="570" y="849"/>
                    <a:pt x="870" y="1250"/>
                  </a:cubicBezTo>
                  <a:cubicBezTo>
                    <a:pt x="923" y="1239"/>
                    <a:pt x="978" y="1235"/>
                    <a:pt x="1033" y="1235"/>
                  </a:cubicBezTo>
                  <a:cubicBezTo>
                    <a:pt x="1233" y="1235"/>
                    <a:pt x="1441" y="1297"/>
                    <a:pt x="1627" y="1362"/>
                  </a:cubicBezTo>
                  <a:cubicBezTo>
                    <a:pt x="2015" y="1497"/>
                    <a:pt x="2378" y="1651"/>
                    <a:pt x="2684" y="1935"/>
                  </a:cubicBezTo>
                  <a:cubicBezTo>
                    <a:pt x="2971" y="2198"/>
                    <a:pt x="3234" y="2488"/>
                    <a:pt x="3494" y="2771"/>
                  </a:cubicBezTo>
                  <a:cubicBezTo>
                    <a:pt x="4050" y="3373"/>
                    <a:pt x="4574" y="4013"/>
                    <a:pt x="5015" y="4704"/>
                  </a:cubicBezTo>
                  <a:cubicBezTo>
                    <a:pt x="5401" y="5313"/>
                    <a:pt x="5720" y="5968"/>
                    <a:pt x="5934" y="6657"/>
                  </a:cubicBezTo>
                  <a:cubicBezTo>
                    <a:pt x="6042" y="7008"/>
                    <a:pt x="6121" y="7371"/>
                    <a:pt x="6168" y="7736"/>
                  </a:cubicBezTo>
                  <a:cubicBezTo>
                    <a:pt x="6211" y="8082"/>
                    <a:pt x="6273" y="8507"/>
                    <a:pt x="6128" y="8836"/>
                  </a:cubicBezTo>
                  <a:cubicBezTo>
                    <a:pt x="6062" y="8981"/>
                    <a:pt x="5957" y="9090"/>
                    <a:pt x="5828" y="9169"/>
                  </a:cubicBezTo>
                  <a:cubicBezTo>
                    <a:pt x="5875" y="9264"/>
                    <a:pt x="5918" y="9356"/>
                    <a:pt x="5960" y="9452"/>
                  </a:cubicBezTo>
                  <a:cubicBezTo>
                    <a:pt x="6059" y="9669"/>
                    <a:pt x="6151" y="9886"/>
                    <a:pt x="6257" y="10101"/>
                  </a:cubicBezTo>
                  <a:cubicBezTo>
                    <a:pt x="6579" y="9995"/>
                    <a:pt x="6826" y="9745"/>
                    <a:pt x="6931" y="9389"/>
                  </a:cubicBezTo>
                  <a:cubicBezTo>
                    <a:pt x="7231" y="8408"/>
                    <a:pt x="6948" y="7315"/>
                    <a:pt x="6553" y="6409"/>
                  </a:cubicBezTo>
                  <a:cubicBezTo>
                    <a:pt x="6072" y="5313"/>
                    <a:pt x="5398" y="4282"/>
                    <a:pt x="4663" y="3344"/>
                  </a:cubicBezTo>
                  <a:cubicBezTo>
                    <a:pt x="3965" y="2455"/>
                    <a:pt x="3161" y="1639"/>
                    <a:pt x="2240" y="980"/>
                  </a:cubicBezTo>
                  <a:cubicBezTo>
                    <a:pt x="1831" y="634"/>
                    <a:pt x="1348" y="335"/>
                    <a:pt x="866" y="137"/>
                  </a:cubicBezTo>
                  <a:cubicBezTo>
                    <a:pt x="665" y="55"/>
                    <a:pt x="443" y="1"/>
                    <a:pt x="22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6" name="Google Shape;3456;p37"/>
            <p:cNvSpPr/>
            <p:nvPr/>
          </p:nvSpPr>
          <p:spPr>
            <a:xfrm>
              <a:off x="5913400" y="4612300"/>
              <a:ext cx="146800" cy="207900"/>
            </a:xfrm>
            <a:custGeom>
              <a:avLst/>
              <a:gdLst/>
              <a:ahLst/>
              <a:cxnLst/>
              <a:rect l="l" t="t" r="r" b="b"/>
              <a:pathLst>
                <a:path w="5872" h="8316" extrusionOk="0">
                  <a:moveTo>
                    <a:pt x="60" y="1"/>
                  </a:moveTo>
                  <a:cubicBezTo>
                    <a:pt x="40" y="1"/>
                    <a:pt x="20" y="1"/>
                    <a:pt x="1" y="2"/>
                  </a:cubicBezTo>
                  <a:cubicBezTo>
                    <a:pt x="251" y="341"/>
                    <a:pt x="504" y="680"/>
                    <a:pt x="748" y="1026"/>
                  </a:cubicBezTo>
                  <a:cubicBezTo>
                    <a:pt x="910" y="1029"/>
                    <a:pt x="1074" y="1078"/>
                    <a:pt x="1219" y="1131"/>
                  </a:cubicBezTo>
                  <a:cubicBezTo>
                    <a:pt x="1545" y="1243"/>
                    <a:pt x="1845" y="1371"/>
                    <a:pt x="2098" y="1605"/>
                  </a:cubicBezTo>
                  <a:cubicBezTo>
                    <a:pt x="2335" y="1823"/>
                    <a:pt x="2553" y="2063"/>
                    <a:pt x="2770" y="2300"/>
                  </a:cubicBezTo>
                  <a:cubicBezTo>
                    <a:pt x="3234" y="2800"/>
                    <a:pt x="3668" y="3330"/>
                    <a:pt x="4031" y="3907"/>
                  </a:cubicBezTo>
                  <a:cubicBezTo>
                    <a:pt x="4354" y="4411"/>
                    <a:pt x="4620" y="4954"/>
                    <a:pt x="4794" y="5526"/>
                  </a:cubicBezTo>
                  <a:cubicBezTo>
                    <a:pt x="4887" y="5820"/>
                    <a:pt x="4952" y="6119"/>
                    <a:pt x="4992" y="6423"/>
                  </a:cubicBezTo>
                  <a:cubicBezTo>
                    <a:pt x="5028" y="6709"/>
                    <a:pt x="5078" y="7061"/>
                    <a:pt x="4956" y="7335"/>
                  </a:cubicBezTo>
                  <a:cubicBezTo>
                    <a:pt x="4923" y="7414"/>
                    <a:pt x="4870" y="7482"/>
                    <a:pt x="4811" y="7535"/>
                  </a:cubicBezTo>
                  <a:cubicBezTo>
                    <a:pt x="4956" y="7792"/>
                    <a:pt x="5094" y="8052"/>
                    <a:pt x="5220" y="8316"/>
                  </a:cubicBezTo>
                  <a:cubicBezTo>
                    <a:pt x="5410" y="8210"/>
                    <a:pt x="5555" y="8029"/>
                    <a:pt x="5624" y="7792"/>
                  </a:cubicBezTo>
                  <a:cubicBezTo>
                    <a:pt x="5872" y="6979"/>
                    <a:pt x="5638" y="6073"/>
                    <a:pt x="5308" y="5319"/>
                  </a:cubicBezTo>
                  <a:cubicBezTo>
                    <a:pt x="4913" y="4411"/>
                    <a:pt x="4350" y="3555"/>
                    <a:pt x="3741" y="2777"/>
                  </a:cubicBezTo>
                  <a:cubicBezTo>
                    <a:pt x="3162" y="2037"/>
                    <a:pt x="2545" y="1283"/>
                    <a:pt x="1779" y="736"/>
                  </a:cubicBezTo>
                  <a:cubicBezTo>
                    <a:pt x="1443" y="449"/>
                    <a:pt x="989" y="279"/>
                    <a:pt x="590" y="113"/>
                  </a:cubicBezTo>
                  <a:cubicBezTo>
                    <a:pt x="421" y="42"/>
                    <a:pt x="239" y="1"/>
                    <a:pt x="60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57" name="Google Shape;3457;p37"/>
          <p:cNvGrpSpPr/>
          <p:nvPr/>
        </p:nvGrpSpPr>
        <p:grpSpPr>
          <a:xfrm flipH="1">
            <a:off x="171844" y="4403198"/>
            <a:ext cx="400522" cy="400598"/>
            <a:chOff x="5715100" y="2545000"/>
            <a:chExt cx="379750" cy="379750"/>
          </a:xfrm>
        </p:grpSpPr>
        <p:sp>
          <p:nvSpPr>
            <p:cNvPr id="3458" name="Google Shape;3458;p37"/>
            <p:cNvSpPr/>
            <p:nvPr/>
          </p:nvSpPr>
          <p:spPr>
            <a:xfrm>
              <a:off x="5715100" y="2545000"/>
              <a:ext cx="379750" cy="379750"/>
            </a:xfrm>
            <a:custGeom>
              <a:avLst/>
              <a:gdLst/>
              <a:ahLst/>
              <a:cxnLst/>
              <a:rect l="l" t="t" r="r" b="b"/>
              <a:pathLst>
                <a:path w="15190" h="15190" extrusionOk="0">
                  <a:moveTo>
                    <a:pt x="7597" y="0"/>
                  </a:moveTo>
                  <a:cubicBezTo>
                    <a:pt x="3402" y="0"/>
                    <a:pt x="1" y="3398"/>
                    <a:pt x="1" y="7593"/>
                  </a:cubicBezTo>
                  <a:cubicBezTo>
                    <a:pt x="1" y="11788"/>
                    <a:pt x="3402" y="15189"/>
                    <a:pt x="7597" y="15189"/>
                  </a:cubicBezTo>
                  <a:cubicBezTo>
                    <a:pt x="11792" y="15189"/>
                    <a:pt x="15190" y="11788"/>
                    <a:pt x="15190" y="7593"/>
                  </a:cubicBezTo>
                  <a:cubicBezTo>
                    <a:pt x="15190" y="3398"/>
                    <a:pt x="11792" y="0"/>
                    <a:pt x="7597" y="0"/>
                  </a:cubicBezTo>
                  <a:close/>
                </a:path>
              </a:pathLst>
            </a:custGeom>
            <a:solidFill>
              <a:srgbClr val="E4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9" name="Google Shape;3459;p37"/>
            <p:cNvSpPr/>
            <p:nvPr/>
          </p:nvSpPr>
          <p:spPr>
            <a:xfrm>
              <a:off x="5940900" y="2714025"/>
              <a:ext cx="147025" cy="111450"/>
            </a:xfrm>
            <a:custGeom>
              <a:avLst/>
              <a:gdLst/>
              <a:ahLst/>
              <a:cxnLst/>
              <a:rect l="l" t="t" r="r" b="b"/>
              <a:pathLst>
                <a:path w="5881" h="4458" extrusionOk="0">
                  <a:moveTo>
                    <a:pt x="59" y="0"/>
                  </a:moveTo>
                  <a:cubicBezTo>
                    <a:pt x="0" y="0"/>
                    <a:pt x="11" y="66"/>
                    <a:pt x="109" y="140"/>
                  </a:cubicBezTo>
                  <a:cubicBezTo>
                    <a:pt x="395" y="358"/>
                    <a:pt x="666" y="585"/>
                    <a:pt x="936" y="822"/>
                  </a:cubicBezTo>
                  <a:cubicBezTo>
                    <a:pt x="1611" y="1418"/>
                    <a:pt x="2292" y="2004"/>
                    <a:pt x="2997" y="2561"/>
                  </a:cubicBezTo>
                  <a:cubicBezTo>
                    <a:pt x="3754" y="3157"/>
                    <a:pt x="4455" y="3865"/>
                    <a:pt x="5226" y="4457"/>
                  </a:cubicBezTo>
                  <a:cubicBezTo>
                    <a:pt x="5502" y="3953"/>
                    <a:pt x="5723" y="3417"/>
                    <a:pt x="5881" y="2850"/>
                  </a:cubicBezTo>
                  <a:cubicBezTo>
                    <a:pt x="4907" y="2449"/>
                    <a:pt x="3948" y="2011"/>
                    <a:pt x="3010" y="1533"/>
                  </a:cubicBezTo>
                  <a:cubicBezTo>
                    <a:pt x="2361" y="1201"/>
                    <a:pt x="1729" y="835"/>
                    <a:pt x="1084" y="496"/>
                  </a:cubicBezTo>
                  <a:cubicBezTo>
                    <a:pt x="774" y="332"/>
                    <a:pt x="458" y="180"/>
                    <a:pt x="142" y="25"/>
                  </a:cubicBezTo>
                  <a:cubicBezTo>
                    <a:pt x="107" y="8"/>
                    <a:pt x="79" y="0"/>
                    <a:pt x="5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0" name="Google Shape;3460;p37"/>
            <p:cNvSpPr/>
            <p:nvPr/>
          </p:nvSpPr>
          <p:spPr>
            <a:xfrm>
              <a:off x="5715100" y="2589675"/>
              <a:ext cx="322800" cy="335075"/>
            </a:xfrm>
            <a:custGeom>
              <a:avLst/>
              <a:gdLst/>
              <a:ahLst/>
              <a:cxnLst/>
              <a:rect l="l" t="t" r="r" b="b"/>
              <a:pathLst>
                <a:path w="12912" h="13403" extrusionOk="0">
                  <a:moveTo>
                    <a:pt x="2704" y="1"/>
                  </a:moveTo>
                  <a:cubicBezTo>
                    <a:pt x="1054" y="1397"/>
                    <a:pt x="1" y="3478"/>
                    <a:pt x="1" y="5806"/>
                  </a:cubicBezTo>
                  <a:cubicBezTo>
                    <a:pt x="1" y="10001"/>
                    <a:pt x="3402" y="13402"/>
                    <a:pt x="7597" y="13402"/>
                  </a:cubicBezTo>
                  <a:cubicBezTo>
                    <a:pt x="7735" y="13402"/>
                    <a:pt x="7867" y="13392"/>
                    <a:pt x="8002" y="13382"/>
                  </a:cubicBezTo>
                  <a:cubicBezTo>
                    <a:pt x="7731" y="13227"/>
                    <a:pt x="7531" y="13010"/>
                    <a:pt x="7353" y="12727"/>
                  </a:cubicBezTo>
                  <a:cubicBezTo>
                    <a:pt x="7060" y="12259"/>
                    <a:pt x="6777" y="11792"/>
                    <a:pt x="6487" y="11325"/>
                  </a:cubicBezTo>
                  <a:cubicBezTo>
                    <a:pt x="6194" y="10851"/>
                    <a:pt x="5904" y="10380"/>
                    <a:pt x="5608" y="9909"/>
                  </a:cubicBezTo>
                  <a:cubicBezTo>
                    <a:pt x="5328" y="9468"/>
                    <a:pt x="5058" y="9016"/>
                    <a:pt x="4910" y="8512"/>
                  </a:cubicBezTo>
                  <a:cubicBezTo>
                    <a:pt x="4710" y="7848"/>
                    <a:pt x="4623" y="7565"/>
                    <a:pt x="4651" y="7565"/>
                  </a:cubicBezTo>
                  <a:lnTo>
                    <a:pt x="4651" y="7565"/>
                  </a:lnTo>
                  <a:cubicBezTo>
                    <a:pt x="4661" y="7565"/>
                    <a:pt x="4686" y="7600"/>
                    <a:pt x="4725" y="7666"/>
                  </a:cubicBezTo>
                  <a:cubicBezTo>
                    <a:pt x="5140" y="8368"/>
                    <a:pt x="6181" y="9658"/>
                    <a:pt x="6669" y="10310"/>
                  </a:cubicBezTo>
                  <a:cubicBezTo>
                    <a:pt x="7189" y="11009"/>
                    <a:pt x="8430" y="13056"/>
                    <a:pt x="8439" y="13307"/>
                  </a:cubicBezTo>
                  <a:cubicBezTo>
                    <a:pt x="8439" y="13323"/>
                    <a:pt x="8433" y="13336"/>
                    <a:pt x="8430" y="13349"/>
                  </a:cubicBezTo>
                  <a:cubicBezTo>
                    <a:pt x="8980" y="13287"/>
                    <a:pt x="9517" y="13168"/>
                    <a:pt x="10023" y="12997"/>
                  </a:cubicBezTo>
                  <a:cubicBezTo>
                    <a:pt x="9849" y="12605"/>
                    <a:pt x="9698" y="12200"/>
                    <a:pt x="9566" y="11788"/>
                  </a:cubicBezTo>
                  <a:cubicBezTo>
                    <a:pt x="9365" y="11159"/>
                    <a:pt x="9154" y="10534"/>
                    <a:pt x="8947" y="9909"/>
                  </a:cubicBezTo>
                  <a:cubicBezTo>
                    <a:pt x="8903" y="9782"/>
                    <a:pt x="8750" y="9373"/>
                    <a:pt x="8853" y="9373"/>
                  </a:cubicBezTo>
                  <a:cubicBezTo>
                    <a:pt x="8857" y="9373"/>
                    <a:pt x="8862" y="9373"/>
                    <a:pt x="8868" y="9375"/>
                  </a:cubicBezTo>
                  <a:cubicBezTo>
                    <a:pt x="9207" y="9480"/>
                    <a:pt x="9766" y="10030"/>
                    <a:pt x="10053" y="10225"/>
                  </a:cubicBezTo>
                  <a:cubicBezTo>
                    <a:pt x="10398" y="10465"/>
                    <a:pt x="10761" y="10682"/>
                    <a:pt x="11117" y="10910"/>
                  </a:cubicBezTo>
                  <a:cubicBezTo>
                    <a:pt x="11479" y="11140"/>
                    <a:pt x="11841" y="11374"/>
                    <a:pt x="12206" y="11597"/>
                  </a:cubicBezTo>
                  <a:cubicBezTo>
                    <a:pt x="12263" y="11634"/>
                    <a:pt x="12319" y="11670"/>
                    <a:pt x="12371" y="11706"/>
                  </a:cubicBezTo>
                  <a:cubicBezTo>
                    <a:pt x="12559" y="11555"/>
                    <a:pt x="12740" y="11397"/>
                    <a:pt x="12911" y="11226"/>
                  </a:cubicBezTo>
                  <a:cubicBezTo>
                    <a:pt x="12710" y="11021"/>
                    <a:pt x="12506" y="10820"/>
                    <a:pt x="12299" y="10620"/>
                  </a:cubicBezTo>
                  <a:cubicBezTo>
                    <a:pt x="11841" y="10182"/>
                    <a:pt x="11393" y="9731"/>
                    <a:pt x="10929" y="9299"/>
                  </a:cubicBezTo>
                  <a:cubicBezTo>
                    <a:pt x="10099" y="8532"/>
                    <a:pt x="9269" y="7788"/>
                    <a:pt x="8541" y="6919"/>
                  </a:cubicBezTo>
                  <a:cubicBezTo>
                    <a:pt x="7821" y="6056"/>
                    <a:pt x="7096" y="5193"/>
                    <a:pt x="6481" y="4252"/>
                  </a:cubicBezTo>
                  <a:cubicBezTo>
                    <a:pt x="6006" y="3534"/>
                    <a:pt x="5565" y="2974"/>
                    <a:pt x="5309" y="2707"/>
                  </a:cubicBezTo>
                  <a:cubicBezTo>
                    <a:pt x="5245" y="2642"/>
                    <a:pt x="5203" y="2613"/>
                    <a:pt x="5179" y="2613"/>
                  </a:cubicBezTo>
                  <a:cubicBezTo>
                    <a:pt x="4999" y="2613"/>
                    <a:pt x="5824" y="4265"/>
                    <a:pt x="6062" y="4904"/>
                  </a:cubicBezTo>
                  <a:cubicBezTo>
                    <a:pt x="6092" y="4979"/>
                    <a:pt x="6748" y="6056"/>
                    <a:pt x="7034" y="6520"/>
                  </a:cubicBezTo>
                  <a:cubicBezTo>
                    <a:pt x="7264" y="6892"/>
                    <a:pt x="7482" y="7268"/>
                    <a:pt x="7719" y="7634"/>
                  </a:cubicBezTo>
                  <a:cubicBezTo>
                    <a:pt x="7965" y="8012"/>
                    <a:pt x="8222" y="8384"/>
                    <a:pt x="8439" y="8779"/>
                  </a:cubicBezTo>
                  <a:cubicBezTo>
                    <a:pt x="8513" y="8912"/>
                    <a:pt x="8389" y="9067"/>
                    <a:pt x="8265" y="9067"/>
                  </a:cubicBezTo>
                  <a:cubicBezTo>
                    <a:pt x="8223" y="9067"/>
                    <a:pt x="8181" y="9049"/>
                    <a:pt x="8146" y="9006"/>
                  </a:cubicBezTo>
                  <a:cubicBezTo>
                    <a:pt x="7623" y="8338"/>
                    <a:pt x="7116" y="7660"/>
                    <a:pt x="6672" y="6935"/>
                  </a:cubicBezTo>
                  <a:cubicBezTo>
                    <a:pt x="6353" y="6415"/>
                    <a:pt x="5411" y="4640"/>
                    <a:pt x="5207" y="4301"/>
                  </a:cubicBezTo>
                  <a:cubicBezTo>
                    <a:pt x="4716" y="3478"/>
                    <a:pt x="4219" y="2655"/>
                    <a:pt x="3721" y="1835"/>
                  </a:cubicBezTo>
                  <a:cubicBezTo>
                    <a:pt x="3356" y="1230"/>
                    <a:pt x="3007" y="633"/>
                    <a:pt x="270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1" name="Google Shape;3461;p37"/>
            <p:cNvSpPr/>
            <p:nvPr/>
          </p:nvSpPr>
          <p:spPr>
            <a:xfrm>
              <a:off x="5879000" y="2612050"/>
              <a:ext cx="80450" cy="63225"/>
            </a:xfrm>
            <a:custGeom>
              <a:avLst/>
              <a:gdLst/>
              <a:ahLst/>
              <a:cxnLst/>
              <a:rect l="l" t="t" r="r" b="b"/>
              <a:pathLst>
                <a:path w="3218" h="2529" extrusionOk="0">
                  <a:moveTo>
                    <a:pt x="780" y="0"/>
                  </a:moveTo>
                  <a:cubicBezTo>
                    <a:pt x="763" y="0"/>
                    <a:pt x="746" y="1"/>
                    <a:pt x="728" y="2"/>
                  </a:cubicBezTo>
                  <a:cubicBezTo>
                    <a:pt x="0" y="41"/>
                    <a:pt x="56" y="1032"/>
                    <a:pt x="323" y="1490"/>
                  </a:cubicBezTo>
                  <a:cubicBezTo>
                    <a:pt x="547" y="1882"/>
                    <a:pt x="938" y="2155"/>
                    <a:pt x="1360" y="2323"/>
                  </a:cubicBezTo>
                  <a:cubicBezTo>
                    <a:pt x="1706" y="2460"/>
                    <a:pt x="2080" y="2528"/>
                    <a:pt x="2452" y="2528"/>
                  </a:cubicBezTo>
                  <a:cubicBezTo>
                    <a:pt x="2509" y="2528"/>
                    <a:pt x="2565" y="2527"/>
                    <a:pt x="2622" y="2523"/>
                  </a:cubicBezTo>
                  <a:cubicBezTo>
                    <a:pt x="2763" y="2514"/>
                    <a:pt x="2911" y="2491"/>
                    <a:pt x="3020" y="2405"/>
                  </a:cubicBezTo>
                  <a:cubicBezTo>
                    <a:pt x="3198" y="2260"/>
                    <a:pt x="3217" y="1997"/>
                    <a:pt x="3171" y="1777"/>
                  </a:cubicBezTo>
                  <a:cubicBezTo>
                    <a:pt x="3082" y="1329"/>
                    <a:pt x="2792" y="937"/>
                    <a:pt x="2430" y="660"/>
                  </a:cubicBezTo>
                  <a:cubicBezTo>
                    <a:pt x="2196" y="479"/>
                    <a:pt x="1933" y="341"/>
                    <a:pt x="1657" y="232"/>
                  </a:cubicBezTo>
                  <a:cubicBezTo>
                    <a:pt x="1508" y="173"/>
                    <a:pt x="1353" y="120"/>
                    <a:pt x="1202" y="78"/>
                  </a:cubicBezTo>
                  <a:cubicBezTo>
                    <a:pt x="1064" y="36"/>
                    <a:pt x="924" y="0"/>
                    <a:pt x="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2" name="Google Shape;3462;p37"/>
            <p:cNvSpPr/>
            <p:nvPr/>
          </p:nvSpPr>
          <p:spPr>
            <a:xfrm>
              <a:off x="5959625" y="2577100"/>
              <a:ext cx="26400" cy="18825"/>
            </a:xfrm>
            <a:custGeom>
              <a:avLst/>
              <a:gdLst/>
              <a:ahLst/>
              <a:cxnLst/>
              <a:rect l="l" t="t" r="r" b="b"/>
              <a:pathLst>
                <a:path w="1056" h="753" extrusionOk="0">
                  <a:moveTo>
                    <a:pt x="505" y="0"/>
                  </a:moveTo>
                  <a:cubicBezTo>
                    <a:pt x="412" y="0"/>
                    <a:pt x="319" y="25"/>
                    <a:pt x="236" y="79"/>
                  </a:cubicBezTo>
                  <a:cubicBezTo>
                    <a:pt x="0" y="234"/>
                    <a:pt x="135" y="541"/>
                    <a:pt x="380" y="541"/>
                  </a:cubicBezTo>
                  <a:cubicBezTo>
                    <a:pt x="395" y="541"/>
                    <a:pt x="411" y="539"/>
                    <a:pt x="427" y="537"/>
                  </a:cubicBezTo>
                  <a:cubicBezTo>
                    <a:pt x="459" y="534"/>
                    <a:pt x="486" y="523"/>
                    <a:pt x="512" y="514"/>
                  </a:cubicBezTo>
                  <a:lnTo>
                    <a:pt x="516" y="517"/>
                  </a:lnTo>
                  <a:cubicBezTo>
                    <a:pt x="532" y="537"/>
                    <a:pt x="555" y="554"/>
                    <a:pt x="565" y="580"/>
                  </a:cubicBezTo>
                  <a:cubicBezTo>
                    <a:pt x="610" y="694"/>
                    <a:pt x="719" y="753"/>
                    <a:pt x="823" y="753"/>
                  </a:cubicBezTo>
                  <a:cubicBezTo>
                    <a:pt x="943" y="753"/>
                    <a:pt x="1056" y="675"/>
                    <a:pt x="1052" y="514"/>
                  </a:cubicBezTo>
                  <a:cubicBezTo>
                    <a:pt x="1047" y="218"/>
                    <a:pt x="779" y="0"/>
                    <a:pt x="50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3" name="Google Shape;3463;p37"/>
            <p:cNvSpPr/>
            <p:nvPr/>
          </p:nvSpPr>
          <p:spPr>
            <a:xfrm>
              <a:off x="6005475" y="2641775"/>
              <a:ext cx="52075" cy="61725"/>
            </a:xfrm>
            <a:custGeom>
              <a:avLst/>
              <a:gdLst/>
              <a:ahLst/>
              <a:cxnLst/>
              <a:rect l="l" t="t" r="r" b="b"/>
              <a:pathLst>
                <a:path w="2083" h="2469" extrusionOk="0">
                  <a:moveTo>
                    <a:pt x="358" y="1"/>
                  </a:moveTo>
                  <a:cubicBezTo>
                    <a:pt x="0" y="1"/>
                    <a:pt x="51" y="559"/>
                    <a:pt x="111" y="792"/>
                  </a:cubicBezTo>
                  <a:cubicBezTo>
                    <a:pt x="282" y="1480"/>
                    <a:pt x="766" y="2082"/>
                    <a:pt x="1398" y="2398"/>
                  </a:cubicBezTo>
                  <a:cubicBezTo>
                    <a:pt x="1470" y="2435"/>
                    <a:pt x="1552" y="2469"/>
                    <a:pt x="1630" y="2469"/>
                  </a:cubicBezTo>
                  <a:cubicBezTo>
                    <a:pt x="1664" y="2469"/>
                    <a:pt x="1696" y="2463"/>
                    <a:pt x="1727" y="2448"/>
                  </a:cubicBezTo>
                  <a:cubicBezTo>
                    <a:pt x="1803" y="2412"/>
                    <a:pt x="1853" y="2332"/>
                    <a:pt x="1892" y="2260"/>
                  </a:cubicBezTo>
                  <a:cubicBezTo>
                    <a:pt x="1988" y="2099"/>
                    <a:pt x="2083" y="1921"/>
                    <a:pt x="2073" y="1734"/>
                  </a:cubicBezTo>
                  <a:cubicBezTo>
                    <a:pt x="2063" y="1579"/>
                    <a:pt x="1984" y="1440"/>
                    <a:pt x="1899" y="1312"/>
                  </a:cubicBezTo>
                  <a:cubicBezTo>
                    <a:pt x="1780" y="1134"/>
                    <a:pt x="1648" y="966"/>
                    <a:pt x="1503" y="811"/>
                  </a:cubicBezTo>
                  <a:cubicBezTo>
                    <a:pt x="1260" y="544"/>
                    <a:pt x="976" y="307"/>
                    <a:pt x="671" y="117"/>
                  </a:cubicBezTo>
                  <a:cubicBezTo>
                    <a:pt x="588" y="64"/>
                    <a:pt x="506" y="18"/>
                    <a:pt x="411" y="4"/>
                  </a:cubicBezTo>
                  <a:cubicBezTo>
                    <a:pt x="392" y="2"/>
                    <a:pt x="375" y="1"/>
                    <a:pt x="358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4" name="Google Shape;3464;p37"/>
            <p:cNvSpPr/>
            <p:nvPr/>
          </p:nvSpPr>
          <p:spPr>
            <a:xfrm>
              <a:off x="6014600" y="2603350"/>
              <a:ext cx="30775" cy="20850"/>
            </a:xfrm>
            <a:custGeom>
              <a:avLst/>
              <a:gdLst/>
              <a:ahLst/>
              <a:cxnLst/>
              <a:rect l="l" t="t" r="r" b="b"/>
              <a:pathLst>
                <a:path w="1231" h="834" extrusionOk="0">
                  <a:moveTo>
                    <a:pt x="549" y="0"/>
                  </a:moveTo>
                  <a:cubicBezTo>
                    <a:pt x="493" y="0"/>
                    <a:pt x="437" y="25"/>
                    <a:pt x="391" y="63"/>
                  </a:cubicBezTo>
                  <a:cubicBezTo>
                    <a:pt x="1" y="395"/>
                    <a:pt x="433" y="833"/>
                    <a:pt x="816" y="833"/>
                  </a:cubicBezTo>
                  <a:cubicBezTo>
                    <a:pt x="949" y="833"/>
                    <a:pt x="1077" y="780"/>
                    <a:pt x="1161" y="649"/>
                  </a:cubicBezTo>
                  <a:cubicBezTo>
                    <a:pt x="1231" y="544"/>
                    <a:pt x="1178" y="412"/>
                    <a:pt x="1082" y="347"/>
                  </a:cubicBezTo>
                  <a:cubicBezTo>
                    <a:pt x="1013" y="301"/>
                    <a:pt x="918" y="288"/>
                    <a:pt x="829" y="288"/>
                  </a:cubicBezTo>
                  <a:cubicBezTo>
                    <a:pt x="803" y="288"/>
                    <a:pt x="778" y="289"/>
                    <a:pt x="754" y="291"/>
                  </a:cubicBezTo>
                  <a:cubicBezTo>
                    <a:pt x="757" y="287"/>
                    <a:pt x="763" y="283"/>
                    <a:pt x="769" y="280"/>
                  </a:cubicBezTo>
                  <a:cubicBezTo>
                    <a:pt x="809" y="264"/>
                    <a:pt x="829" y="201"/>
                    <a:pt x="819" y="162"/>
                  </a:cubicBezTo>
                  <a:cubicBezTo>
                    <a:pt x="813" y="149"/>
                    <a:pt x="809" y="136"/>
                    <a:pt x="806" y="122"/>
                  </a:cubicBezTo>
                  <a:cubicBezTo>
                    <a:pt x="789" y="73"/>
                    <a:pt x="750" y="23"/>
                    <a:pt x="697" y="14"/>
                  </a:cubicBezTo>
                  <a:cubicBezTo>
                    <a:pt x="673" y="9"/>
                    <a:pt x="649" y="6"/>
                    <a:pt x="624" y="6"/>
                  </a:cubicBezTo>
                  <a:cubicBezTo>
                    <a:pt x="616" y="6"/>
                    <a:pt x="607" y="6"/>
                    <a:pt x="599" y="7"/>
                  </a:cubicBezTo>
                  <a:cubicBezTo>
                    <a:pt x="582" y="2"/>
                    <a:pt x="566" y="0"/>
                    <a:pt x="54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5" name="Google Shape;3465;p37"/>
            <p:cNvSpPr/>
            <p:nvPr/>
          </p:nvSpPr>
          <p:spPr>
            <a:xfrm>
              <a:off x="5982875" y="2757825"/>
              <a:ext cx="76250" cy="6625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16" y="1"/>
                  </a:moveTo>
                  <a:cubicBezTo>
                    <a:pt x="923" y="1"/>
                    <a:pt x="45" y="761"/>
                    <a:pt x="7" y="1675"/>
                  </a:cubicBezTo>
                  <a:cubicBezTo>
                    <a:pt x="4" y="1687"/>
                    <a:pt x="4" y="1698"/>
                    <a:pt x="4" y="1707"/>
                  </a:cubicBezTo>
                  <a:cubicBezTo>
                    <a:pt x="0" y="2066"/>
                    <a:pt x="185" y="2448"/>
                    <a:pt x="517" y="2587"/>
                  </a:cubicBezTo>
                  <a:cubicBezTo>
                    <a:pt x="628" y="2632"/>
                    <a:pt x="745" y="2650"/>
                    <a:pt x="864" y="2650"/>
                  </a:cubicBezTo>
                  <a:cubicBezTo>
                    <a:pt x="969" y="2650"/>
                    <a:pt x="1074" y="2636"/>
                    <a:pt x="1176" y="2616"/>
                  </a:cubicBezTo>
                  <a:cubicBezTo>
                    <a:pt x="1742" y="2508"/>
                    <a:pt x="2269" y="2195"/>
                    <a:pt x="2638" y="1750"/>
                  </a:cubicBezTo>
                  <a:cubicBezTo>
                    <a:pt x="2872" y="1470"/>
                    <a:pt x="3050" y="1108"/>
                    <a:pt x="2967" y="753"/>
                  </a:cubicBezTo>
                  <a:cubicBezTo>
                    <a:pt x="2868" y="327"/>
                    <a:pt x="2427" y="61"/>
                    <a:pt x="1996" y="11"/>
                  </a:cubicBezTo>
                  <a:cubicBezTo>
                    <a:pt x="1936" y="4"/>
                    <a:pt x="1876" y="1"/>
                    <a:pt x="181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6" name="Google Shape;3466;p37"/>
            <p:cNvSpPr/>
            <p:nvPr/>
          </p:nvSpPr>
          <p:spPr>
            <a:xfrm>
              <a:off x="5913900" y="2778325"/>
              <a:ext cx="26925" cy="25775"/>
            </a:xfrm>
            <a:custGeom>
              <a:avLst/>
              <a:gdLst/>
              <a:ahLst/>
              <a:cxnLst/>
              <a:rect l="l" t="t" r="r" b="b"/>
              <a:pathLst>
                <a:path w="1077" h="1031" extrusionOk="0">
                  <a:moveTo>
                    <a:pt x="501" y="1"/>
                  </a:moveTo>
                  <a:cubicBezTo>
                    <a:pt x="412" y="1"/>
                    <a:pt x="323" y="21"/>
                    <a:pt x="244" y="61"/>
                  </a:cubicBezTo>
                  <a:cubicBezTo>
                    <a:pt x="168" y="104"/>
                    <a:pt x="99" y="163"/>
                    <a:pt x="60" y="238"/>
                  </a:cubicBezTo>
                  <a:cubicBezTo>
                    <a:pt x="1" y="347"/>
                    <a:pt x="4" y="483"/>
                    <a:pt x="47" y="598"/>
                  </a:cubicBezTo>
                  <a:cubicBezTo>
                    <a:pt x="92" y="713"/>
                    <a:pt x="175" y="808"/>
                    <a:pt x="273" y="884"/>
                  </a:cubicBezTo>
                  <a:cubicBezTo>
                    <a:pt x="380" y="968"/>
                    <a:pt x="514" y="1030"/>
                    <a:pt x="647" y="1030"/>
                  </a:cubicBezTo>
                  <a:cubicBezTo>
                    <a:pt x="687" y="1030"/>
                    <a:pt x="726" y="1025"/>
                    <a:pt x="764" y="1013"/>
                  </a:cubicBezTo>
                  <a:cubicBezTo>
                    <a:pt x="890" y="969"/>
                    <a:pt x="985" y="861"/>
                    <a:pt x="1024" y="736"/>
                  </a:cubicBezTo>
                  <a:cubicBezTo>
                    <a:pt x="1077" y="574"/>
                    <a:pt x="1048" y="400"/>
                    <a:pt x="962" y="262"/>
                  </a:cubicBezTo>
                  <a:cubicBezTo>
                    <a:pt x="896" y="156"/>
                    <a:pt x="797" y="71"/>
                    <a:pt x="676" y="28"/>
                  </a:cubicBezTo>
                  <a:cubicBezTo>
                    <a:pt x="619" y="10"/>
                    <a:pt x="560" y="1"/>
                    <a:pt x="50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7" name="Google Shape;3467;p37"/>
            <p:cNvSpPr/>
            <p:nvPr/>
          </p:nvSpPr>
          <p:spPr>
            <a:xfrm>
              <a:off x="5833075" y="2618625"/>
              <a:ext cx="15400" cy="14750"/>
            </a:xfrm>
            <a:custGeom>
              <a:avLst/>
              <a:gdLst/>
              <a:ahLst/>
              <a:cxnLst/>
              <a:rect l="l" t="t" r="r" b="b"/>
              <a:pathLst>
                <a:path w="616" h="590" extrusionOk="0">
                  <a:moveTo>
                    <a:pt x="282" y="0"/>
                  </a:moveTo>
                  <a:cubicBezTo>
                    <a:pt x="233" y="0"/>
                    <a:pt x="183" y="12"/>
                    <a:pt x="138" y="35"/>
                  </a:cubicBezTo>
                  <a:cubicBezTo>
                    <a:pt x="96" y="58"/>
                    <a:pt x="56" y="94"/>
                    <a:pt x="33" y="137"/>
                  </a:cubicBezTo>
                  <a:cubicBezTo>
                    <a:pt x="0" y="200"/>
                    <a:pt x="0" y="275"/>
                    <a:pt x="26" y="341"/>
                  </a:cubicBezTo>
                  <a:cubicBezTo>
                    <a:pt x="53" y="407"/>
                    <a:pt x="99" y="463"/>
                    <a:pt x="155" y="506"/>
                  </a:cubicBezTo>
                  <a:cubicBezTo>
                    <a:pt x="215" y="554"/>
                    <a:pt x="290" y="590"/>
                    <a:pt x="365" y="590"/>
                  </a:cubicBezTo>
                  <a:cubicBezTo>
                    <a:pt x="388" y="590"/>
                    <a:pt x="412" y="586"/>
                    <a:pt x="435" y="578"/>
                  </a:cubicBezTo>
                  <a:cubicBezTo>
                    <a:pt x="507" y="555"/>
                    <a:pt x="563" y="493"/>
                    <a:pt x="586" y="420"/>
                  </a:cubicBezTo>
                  <a:cubicBezTo>
                    <a:pt x="616" y="328"/>
                    <a:pt x="599" y="230"/>
                    <a:pt x="550" y="151"/>
                  </a:cubicBezTo>
                  <a:cubicBezTo>
                    <a:pt x="511" y="91"/>
                    <a:pt x="454" y="41"/>
                    <a:pt x="385" y="19"/>
                  </a:cubicBezTo>
                  <a:cubicBezTo>
                    <a:pt x="352" y="6"/>
                    <a:pt x="317" y="0"/>
                    <a:pt x="282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8" name="Google Shape;3468;p37"/>
            <p:cNvSpPr/>
            <p:nvPr/>
          </p:nvSpPr>
          <p:spPr>
            <a:xfrm>
              <a:off x="5844500" y="2725150"/>
              <a:ext cx="35850" cy="24875"/>
            </a:xfrm>
            <a:custGeom>
              <a:avLst/>
              <a:gdLst/>
              <a:ahLst/>
              <a:cxnLst/>
              <a:rect l="l" t="t" r="r" b="b"/>
              <a:pathLst>
                <a:path w="1434" h="995" extrusionOk="0">
                  <a:moveTo>
                    <a:pt x="614" y="0"/>
                  </a:moveTo>
                  <a:cubicBezTo>
                    <a:pt x="521" y="0"/>
                    <a:pt x="428" y="10"/>
                    <a:pt x="359" y="15"/>
                  </a:cubicBezTo>
                  <a:cubicBezTo>
                    <a:pt x="231" y="22"/>
                    <a:pt x="152" y="94"/>
                    <a:pt x="106" y="206"/>
                  </a:cubicBezTo>
                  <a:cubicBezTo>
                    <a:pt x="1" y="456"/>
                    <a:pt x="133" y="753"/>
                    <a:pt x="353" y="897"/>
                  </a:cubicBezTo>
                  <a:cubicBezTo>
                    <a:pt x="462" y="968"/>
                    <a:pt x="580" y="994"/>
                    <a:pt x="700" y="994"/>
                  </a:cubicBezTo>
                  <a:cubicBezTo>
                    <a:pt x="880" y="994"/>
                    <a:pt x="1067" y="936"/>
                    <a:pt x="1239" y="884"/>
                  </a:cubicBezTo>
                  <a:cubicBezTo>
                    <a:pt x="1434" y="825"/>
                    <a:pt x="1367" y="561"/>
                    <a:pt x="1185" y="561"/>
                  </a:cubicBezTo>
                  <a:cubicBezTo>
                    <a:pt x="1173" y="561"/>
                    <a:pt x="1162" y="562"/>
                    <a:pt x="1150" y="565"/>
                  </a:cubicBezTo>
                  <a:cubicBezTo>
                    <a:pt x="1077" y="578"/>
                    <a:pt x="1000" y="591"/>
                    <a:pt x="924" y="591"/>
                  </a:cubicBezTo>
                  <a:cubicBezTo>
                    <a:pt x="846" y="591"/>
                    <a:pt x="769" y="577"/>
                    <a:pt x="698" y="535"/>
                  </a:cubicBezTo>
                  <a:cubicBezTo>
                    <a:pt x="695" y="535"/>
                    <a:pt x="692" y="532"/>
                    <a:pt x="689" y="528"/>
                  </a:cubicBezTo>
                  <a:cubicBezTo>
                    <a:pt x="758" y="519"/>
                    <a:pt x="824" y="505"/>
                    <a:pt x="886" y="466"/>
                  </a:cubicBezTo>
                  <a:cubicBezTo>
                    <a:pt x="959" y="426"/>
                    <a:pt x="1008" y="344"/>
                    <a:pt x="1005" y="262"/>
                  </a:cubicBezTo>
                  <a:cubicBezTo>
                    <a:pt x="1001" y="42"/>
                    <a:pt x="806" y="0"/>
                    <a:pt x="61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9" name="Google Shape;3469;p37"/>
            <p:cNvSpPr/>
            <p:nvPr/>
          </p:nvSpPr>
          <p:spPr>
            <a:xfrm>
              <a:off x="5962100" y="2689825"/>
              <a:ext cx="17350" cy="17050"/>
            </a:xfrm>
            <a:custGeom>
              <a:avLst/>
              <a:gdLst/>
              <a:ahLst/>
              <a:cxnLst/>
              <a:rect l="l" t="t" r="r" b="b"/>
              <a:pathLst>
                <a:path w="694" h="682" extrusionOk="0">
                  <a:moveTo>
                    <a:pt x="386" y="1"/>
                  </a:moveTo>
                  <a:cubicBezTo>
                    <a:pt x="377" y="1"/>
                    <a:pt x="367" y="1"/>
                    <a:pt x="357" y="2"/>
                  </a:cubicBezTo>
                  <a:cubicBezTo>
                    <a:pt x="350" y="4"/>
                    <a:pt x="272" y="22"/>
                    <a:pt x="272" y="22"/>
                  </a:cubicBezTo>
                  <a:cubicBezTo>
                    <a:pt x="272" y="22"/>
                    <a:pt x="275" y="22"/>
                    <a:pt x="283" y="20"/>
                  </a:cubicBezTo>
                  <a:lnTo>
                    <a:pt x="283" y="20"/>
                  </a:lnTo>
                  <a:cubicBezTo>
                    <a:pt x="178" y="45"/>
                    <a:pt x="128" y="162"/>
                    <a:pt x="147" y="262"/>
                  </a:cubicBezTo>
                  <a:cubicBezTo>
                    <a:pt x="143" y="262"/>
                    <a:pt x="143" y="262"/>
                    <a:pt x="140" y="266"/>
                  </a:cubicBezTo>
                  <a:cubicBezTo>
                    <a:pt x="1" y="395"/>
                    <a:pt x="90" y="682"/>
                    <a:pt x="289" y="682"/>
                  </a:cubicBezTo>
                  <a:cubicBezTo>
                    <a:pt x="296" y="682"/>
                    <a:pt x="304" y="682"/>
                    <a:pt x="311" y="681"/>
                  </a:cubicBezTo>
                  <a:cubicBezTo>
                    <a:pt x="562" y="654"/>
                    <a:pt x="693" y="430"/>
                    <a:pt x="647" y="190"/>
                  </a:cubicBezTo>
                  <a:cubicBezTo>
                    <a:pt x="631" y="104"/>
                    <a:pt x="552" y="35"/>
                    <a:pt x="469" y="12"/>
                  </a:cubicBezTo>
                  <a:cubicBezTo>
                    <a:pt x="442" y="4"/>
                    <a:pt x="415" y="1"/>
                    <a:pt x="38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0" name="Google Shape;3470;p37"/>
            <p:cNvSpPr/>
            <p:nvPr/>
          </p:nvSpPr>
          <p:spPr>
            <a:xfrm>
              <a:off x="5789525" y="2627625"/>
              <a:ext cx="20700" cy="18425"/>
            </a:xfrm>
            <a:custGeom>
              <a:avLst/>
              <a:gdLst/>
              <a:ahLst/>
              <a:cxnLst/>
              <a:rect l="l" t="t" r="r" b="b"/>
              <a:pathLst>
                <a:path w="828" h="737" extrusionOk="0">
                  <a:moveTo>
                    <a:pt x="407" y="1"/>
                  </a:moveTo>
                  <a:cubicBezTo>
                    <a:pt x="224" y="1"/>
                    <a:pt x="44" y="48"/>
                    <a:pt x="20" y="274"/>
                  </a:cubicBezTo>
                  <a:cubicBezTo>
                    <a:pt x="0" y="438"/>
                    <a:pt x="118" y="591"/>
                    <a:pt x="279" y="591"/>
                  </a:cubicBezTo>
                  <a:cubicBezTo>
                    <a:pt x="303" y="591"/>
                    <a:pt x="328" y="588"/>
                    <a:pt x="353" y="581"/>
                  </a:cubicBezTo>
                  <a:cubicBezTo>
                    <a:pt x="353" y="581"/>
                    <a:pt x="356" y="581"/>
                    <a:pt x="359" y="577"/>
                  </a:cubicBezTo>
                  <a:cubicBezTo>
                    <a:pt x="379" y="620"/>
                    <a:pt x="405" y="656"/>
                    <a:pt x="445" y="689"/>
                  </a:cubicBezTo>
                  <a:cubicBezTo>
                    <a:pt x="481" y="719"/>
                    <a:pt x="527" y="736"/>
                    <a:pt x="572" y="736"/>
                  </a:cubicBezTo>
                  <a:cubicBezTo>
                    <a:pt x="612" y="736"/>
                    <a:pt x="652" y="722"/>
                    <a:pt x="685" y="689"/>
                  </a:cubicBezTo>
                  <a:cubicBezTo>
                    <a:pt x="827" y="541"/>
                    <a:pt x="797" y="347"/>
                    <a:pt x="751" y="162"/>
                  </a:cubicBezTo>
                  <a:cubicBezTo>
                    <a:pt x="724" y="67"/>
                    <a:pt x="639" y="17"/>
                    <a:pt x="543" y="8"/>
                  </a:cubicBezTo>
                  <a:cubicBezTo>
                    <a:pt x="499" y="4"/>
                    <a:pt x="453" y="1"/>
                    <a:pt x="407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1" name="Google Shape;3471;p37"/>
            <p:cNvSpPr/>
            <p:nvPr/>
          </p:nvSpPr>
          <p:spPr>
            <a:xfrm>
              <a:off x="5873075" y="2564675"/>
              <a:ext cx="43975" cy="31175"/>
            </a:xfrm>
            <a:custGeom>
              <a:avLst/>
              <a:gdLst/>
              <a:ahLst/>
              <a:cxnLst/>
              <a:rect l="l" t="t" r="r" b="b"/>
              <a:pathLst>
                <a:path w="1759" h="1247" extrusionOk="0">
                  <a:moveTo>
                    <a:pt x="633" y="0"/>
                  </a:moveTo>
                  <a:cubicBezTo>
                    <a:pt x="629" y="0"/>
                    <a:pt x="624" y="0"/>
                    <a:pt x="619" y="0"/>
                  </a:cubicBezTo>
                  <a:cubicBezTo>
                    <a:pt x="83" y="10"/>
                    <a:pt x="0" y="701"/>
                    <a:pt x="165" y="1093"/>
                  </a:cubicBezTo>
                  <a:cubicBezTo>
                    <a:pt x="192" y="1156"/>
                    <a:pt x="231" y="1222"/>
                    <a:pt x="293" y="1242"/>
                  </a:cubicBezTo>
                  <a:cubicBezTo>
                    <a:pt x="306" y="1245"/>
                    <a:pt x="318" y="1247"/>
                    <a:pt x="330" y="1247"/>
                  </a:cubicBezTo>
                  <a:cubicBezTo>
                    <a:pt x="423" y="1247"/>
                    <a:pt x="501" y="1151"/>
                    <a:pt x="534" y="1057"/>
                  </a:cubicBezTo>
                  <a:cubicBezTo>
                    <a:pt x="540" y="1034"/>
                    <a:pt x="550" y="1008"/>
                    <a:pt x="570" y="991"/>
                  </a:cubicBezTo>
                  <a:cubicBezTo>
                    <a:pt x="581" y="983"/>
                    <a:pt x="594" y="981"/>
                    <a:pt x="608" y="981"/>
                  </a:cubicBezTo>
                  <a:cubicBezTo>
                    <a:pt x="623" y="981"/>
                    <a:pt x="640" y="984"/>
                    <a:pt x="655" y="988"/>
                  </a:cubicBezTo>
                  <a:cubicBezTo>
                    <a:pt x="807" y="1015"/>
                    <a:pt x="962" y="1037"/>
                    <a:pt x="1116" y="1037"/>
                  </a:cubicBezTo>
                  <a:cubicBezTo>
                    <a:pt x="1257" y="1037"/>
                    <a:pt x="1397" y="1019"/>
                    <a:pt x="1531" y="968"/>
                  </a:cubicBezTo>
                  <a:cubicBezTo>
                    <a:pt x="1640" y="929"/>
                    <a:pt x="1759" y="840"/>
                    <a:pt x="1748" y="721"/>
                  </a:cubicBezTo>
                  <a:cubicBezTo>
                    <a:pt x="1742" y="659"/>
                    <a:pt x="1702" y="610"/>
                    <a:pt x="1660" y="563"/>
                  </a:cubicBezTo>
                  <a:cubicBezTo>
                    <a:pt x="1653" y="557"/>
                    <a:pt x="1646" y="546"/>
                    <a:pt x="1637" y="540"/>
                  </a:cubicBezTo>
                  <a:cubicBezTo>
                    <a:pt x="1469" y="356"/>
                    <a:pt x="1262" y="204"/>
                    <a:pt x="1031" y="102"/>
                  </a:cubicBezTo>
                  <a:cubicBezTo>
                    <a:pt x="907" y="45"/>
                    <a:pt x="773" y="0"/>
                    <a:pt x="63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2" name="Google Shape;3472;p37"/>
            <p:cNvSpPr/>
            <p:nvPr/>
          </p:nvSpPr>
          <p:spPr>
            <a:xfrm>
              <a:off x="5922600" y="2571600"/>
              <a:ext cx="14300" cy="14850"/>
            </a:xfrm>
            <a:custGeom>
              <a:avLst/>
              <a:gdLst/>
              <a:ahLst/>
              <a:cxnLst/>
              <a:rect l="l" t="t" r="r" b="b"/>
              <a:pathLst>
                <a:path w="572" h="594" extrusionOk="0">
                  <a:moveTo>
                    <a:pt x="304" y="0"/>
                  </a:moveTo>
                  <a:cubicBezTo>
                    <a:pt x="150" y="0"/>
                    <a:pt x="0" y="148"/>
                    <a:pt x="107" y="325"/>
                  </a:cubicBezTo>
                  <a:cubicBezTo>
                    <a:pt x="166" y="421"/>
                    <a:pt x="241" y="491"/>
                    <a:pt x="328" y="559"/>
                  </a:cubicBezTo>
                  <a:cubicBezTo>
                    <a:pt x="357" y="583"/>
                    <a:pt x="394" y="594"/>
                    <a:pt x="431" y="594"/>
                  </a:cubicBezTo>
                  <a:cubicBezTo>
                    <a:pt x="503" y="594"/>
                    <a:pt x="572" y="549"/>
                    <a:pt x="568" y="461"/>
                  </a:cubicBezTo>
                  <a:cubicBezTo>
                    <a:pt x="565" y="355"/>
                    <a:pt x="558" y="250"/>
                    <a:pt x="518" y="151"/>
                  </a:cubicBezTo>
                  <a:cubicBezTo>
                    <a:pt x="473" y="44"/>
                    <a:pt x="388" y="0"/>
                    <a:pt x="30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3" name="Google Shape;3473;p37"/>
            <p:cNvSpPr/>
            <p:nvPr/>
          </p:nvSpPr>
          <p:spPr>
            <a:xfrm>
              <a:off x="5955175" y="2604225"/>
              <a:ext cx="35475" cy="31250"/>
            </a:xfrm>
            <a:custGeom>
              <a:avLst/>
              <a:gdLst/>
              <a:ahLst/>
              <a:cxnLst/>
              <a:rect l="l" t="t" r="r" b="b"/>
              <a:pathLst>
                <a:path w="1419" h="1250" extrusionOk="0">
                  <a:moveTo>
                    <a:pt x="250" y="0"/>
                  </a:moveTo>
                  <a:cubicBezTo>
                    <a:pt x="124" y="0"/>
                    <a:pt x="0" y="102"/>
                    <a:pt x="9" y="236"/>
                  </a:cubicBezTo>
                  <a:cubicBezTo>
                    <a:pt x="22" y="509"/>
                    <a:pt x="137" y="776"/>
                    <a:pt x="325" y="970"/>
                  </a:cubicBezTo>
                  <a:cubicBezTo>
                    <a:pt x="335" y="993"/>
                    <a:pt x="348" y="1016"/>
                    <a:pt x="368" y="1036"/>
                  </a:cubicBezTo>
                  <a:cubicBezTo>
                    <a:pt x="496" y="1164"/>
                    <a:pt x="651" y="1230"/>
                    <a:pt x="809" y="1240"/>
                  </a:cubicBezTo>
                  <a:cubicBezTo>
                    <a:pt x="819" y="1243"/>
                    <a:pt x="829" y="1247"/>
                    <a:pt x="839" y="1247"/>
                  </a:cubicBezTo>
                  <a:cubicBezTo>
                    <a:pt x="847" y="1248"/>
                    <a:pt x="855" y="1249"/>
                    <a:pt x="862" y="1249"/>
                  </a:cubicBezTo>
                  <a:cubicBezTo>
                    <a:pt x="882" y="1249"/>
                    <a:pt x="901" y="1244"/>
                    <a:pt x="918" y="1236"/>
                  </a:cubicBezTo>
                  <a:cubicBezTo>
                    <a:pt x="1059" y="1224"/>
                    <a:pt x="1201" y="1171"/>
                    <a:pt x="1323" y="1075"/>
                  </a:cubicBezTo>
                  <a:cubicBezTo>
                    <a:pt x="1405" y="1013"/>
                    <a:pt x="1418" y="855"/>
                    <a:pt x="1362" y="772"/>
                  </a:cubicBezTo>
                  <a:cubicBezTo>
                    <a:pt x="1108" y="400"/>
                    <a:pt x="746" y="127"/>
                    <a:pt x="309" y="8"/>
                  </a:cubicBezTo>
                  <a:cubicBezTo>
                    <a:pt x="289" y="3"/>
                    <a:pt x="269" y="0"/>
                    <a:pt x="25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4" name="Google Shape;3474;p37"/>
            <p:cNvSpPr/>
            <p:nvPr/>
          </p:nvSpPr>
          <p:spPr>
            <a:xfrm>
              <a:off x="5865650" y="2677875"/>
              <a:ext cx="59725" cy="36825"/>
            </a:xfrm>
            <a:custGeom>
              <a:avLst/>
              <a:gdLst/>
              <a:ahLst/>
              <a:cxnLst/>
              <a:rect l="l" t="t" r="r" b="b"/>
              <a:pathLst>
                <a:path w="2389" h="1473" extrusionOk="0">
                  <a:moveTo>
                    <a:pt x="754" y="0"/>
                  </a:moveTo>
                  <a:cubicBezTo>
                    <a:pt x="730" y="0"/>
                    <a:pt x="706" y="1"/>
                    <a:pt x="682" y="3"/>
                  </a:cubicBezTo>
                  <a:cubicBezTo>
                    <a:pt x="340" y="29"/>
                    <a:pt x="1" y="309"/>
                    <a:pt x="120" y="681"/>
                  </a:cubicBezTo>
                  <a:cubicBezTo>
                    <a:pt x="172" y="836"/>
                    <a:pt x="284" y="961"/>
                    <a:pt x="410" y="1066"/>
                  </a:cubicBezTo>
                  <a:cubicBezTo>
                    <a:pt x="727" y="1331"/>
                    <a:pt x="1140" y="1473"/>
                    <a:pt x="1552" y="1473"/>
                  </a:cubicBezTo>
                  <a:cubicBezTo>
                    <a:pt x="1734" y="1473"/>
                    <a:pt x="1915" y="1445"/>
                    <a:pt x="2089" y="1389"/>
                  </a:cubicBezTo>
                  <a:cubicBezTo>
                    <a:pt x="2174" y="1359"/>
                    <a:pt x="2263" y="1320"/>
                    <a:pt x="2312" y="1244"/>
                  </a:cubicBezTo>
                  <a:cubicBezTo>
                    <a:pt x="2388" y="1132"/>
                    <a:pt x="2349" y="977"/>
                    <a:pt x="2282" y="858"/>
                  </a:cubicBezTo>
                  <a:cubicBezTo>
                    <a:pt x="2115" y="536"/>
                    <a:pt x="1805" y="316"/>
                    <a:pt x="1463" y="171"/>
                  </a:cubicBezTo>
                  <a:cubicBezTo>
                    <a:pt x="1381" y="135"/>
                    <a:pt x="1291" y="105"/>
                    <a:pt x="1206" y="79"/>
                  </a:cubicBezTo>
                  <a:cubicBezTo>
                    <a:pt x="1060" y="35"/>
                    <a:pt x="907" y="0"/>
                    <a:pt x="75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5" name="Google Shape;3475;p37"/>
            <p:cNvSpPr/>
            <p:nvPr/>
          </p:nvSpPr>
          <p:spPr>
            <a:xfrm>
              <a:off x="5898500" y="2737825"/>
              <a:ext cx="36250" cy="31150"/>
            </a:xfrm>
            <a:custGeom>
              <a:avLst/>
              <a:gdLst/>
              <a:ahLst/>
              <a:cxnLst/>
              <a:rect l="l" t="t" r="r" b="b"/>
              <a:pathLst>
                <a:path w="1450" h="1246" extrusionOk="0">
                  <a:moveTo>
                    <a:pt x="625" y="1"/>
                  </a:moveTo>
                  <a:cubicBezTo>
                    <a:pt x="294" y="1"/>
                    <a:pt x="0" y="297"/>
                    <a:pt x="86" y="644"/>
                  </a:cubicBezTo>
                  <a:cubicBezTo>
                    <a:pt x="126" y="802"/>
                    <a:pt x="228" y="934"/>
                    <a:pt x="356" y="1033"/>
                  </a:cubicBezTo>
                  <a:cubicBezTo>
                    <a:pt x="531" y="1171"/>
                    <a:pt x="754" y="1246"/>
                    <a:pt x="977" y="1246"/>
                  </a:cubicBezTo>
                  <a:cubicBezTo>
                    <a:pt x="1052" y="1246"/>
                    <a:pt x="1126" y="1237"/>
                    <a:pt x="1199" y="1220"/>
                  </a:cubicBezTo>
                  <a:cubicBezTo>
                    <a:pt x="1301" y="1197"/>
                    <a:pt x="1410" y="1144"/>
                    <a:pt x="1436" y="1045"/>
                  </a:cubicBezTo>
                  <a:cubicBezTo>
                    <a:pt x="1450" y="999"/>
                    <a:pt x="1442" y="947"/>
                    <a:pt x="1433" y="898"/>
                  </a:cubicBezTo>
                  <a:cubicBezTo>
                    <a:pt x="1433" y="894"/>
                    <a:pt x="1430" y="887"/>
                    <a:pt x="1430" y="884"/>
                  </a:cubicBezTo>
                  <a:cubicBezTo>
                    <a:pt x="1390" y="693"/>
                    <a:pt x="1324" y="506"/>
                    <a:pt x="1213" y="344"/>
                  </a:cubicBezTo>
                  <a:cubicBezTo>
                    <a:pt x="1100" y="179"/>
                    <a:pt x="929" y="48"/>
                    <a:pt x="735" y="12"/>
                  </a:cubicBezTo>
                  <a:cubicBezTo>
                    <a:pt x="698" y="4"/>
                    <a:pt x="661" y="1"/>
                    <a:pt x="625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6" name="Google Shape;3476;p37"/>
            <p:cNvSpPr/>
            <p:nvPr/>
          </p:nvSpPr>
          <p:spPr>
            <a:xfrm>
              <a:off x="5754850" y="2677550"/>
              <a:ext cx="33700" cy="27425"/>
            </a:xfrm>
            <a:custGeom>
              <a:avLst/>
              <a:gdLst/>
              <a:ahLst/>
              <a:cxnLst/>
              <a:rect l="l" t="t" r="r" b="b"/>
              <a:pathLst>
                <a:path w="1348" h="1097" extrusionOk="0">
                  <a:moveTo>
                    <a:pt x="616" y="341"/>
                  </a:moveTo>
                  <a:cubicBezTo>
                    <a:pt x="745" y="341"/>
                    <a:pt x="957" y="462"/>
                    <a:pt x="880" y="602"/>
                  </a:cubicBezTo>
                  <a:cubicBezTo>
                    <a:pt x="858" y="640"/>
                    <a:pt x="813" y="654"/>
                    <a:pt x="768" y="654"/>
                  </a:cubicBezTo>
                  <a:cubicBezTo>
                    <a:pt x="731" y="654"/>
                    <a:pt x="694" y="645"/>
                    <a:pt x="669" y="631"/>
                  </a:cubicBezTo>
                  <a:cubicBezTo>
                    <a:pt x="586" y="590"/>
                    <a:pt x="526" y="532"/>
                    <a:pt x="455" y="532"/>
                  </a:cubicBezTo>
                  <a:cubicBezTo>
                    <a:pt x="419" y="532"/>
                    <a:pt x="380" y="547"/>
                    <a:pt x="333" y="585"/>
                  </a:cubicBezTo>
                  <a:cubicBezTo>
                    <a:pt x="318" y="599"/>
                    <a:pt x="314" y="622"/>
                    <a:pt x="304" y="638"/>
                  </a:cubicBezTo>
                  <a:cubicBezTo>
                    <a:pt x="347" y="506"/>
                    <a:pt x="436" y="378"/>
                    <a:pt x="577" y="345"/>
                  </a:cubicBezTo>
                  <a:cubicBezTo>
                    <a:pt x="589" y="342"/>
                    <a:pt x="602" y="341"/>
                    <a:pt x="616" y="341"/>
                  </a:cubicBezTo>
                  <a:close/>
                  <a:moveTo>
                    <a:pt x="660" y="0"/>
                  </a:moveTo>
                  <a:cubicBezTo>
                    <a:pt x="604" y="0"/>
                    <a:pt x="547" y="8"/>
                    <a:pt x="491" y="26"/>
                  </a:cubicBezTo>
                  <a:cubicBezTo>
                    <a:pt x="192" y="118"/>
                    <a:pt x="21" y="414"/>
                    <a:pt x="5" y="710"/>
                  </a:cubicBezTo>
                  <a:cubicBezTo>
                    <a:pt x="1" y="795"/>
                    <a:pt x="79" y="845"/>
                    <a:pt x="153" y="845"/>
                  </a:cubicBezTo>
                  <a:cubicBezTo>
                    <a:pt x="211" y="845"/>
                    <a:pt x="266" y="815"/>
                    <a:pt x="278" y="747"/>
                  </a:cubicBezTo>
                  <a:cubicBezTo>
                    <a:pt x="278" y="737"/>
                    <a:pt x="281" y="727"/>
                    <a:pt x="284" y="713"/>
                  </a:cubicBezTo>
                  <a:lnTo>
                    <a:pt x="284" y="713"/>
                  </a:lnTo>
                  <a:cubicBezTo>
                    <a:pt x="284" y="733"/>
                    <a:pt x="281" y="757"/>
                    <a:pt x="284" y="773"/>
                  </a:cubicBezTo>
                  <a:cubicBezTo>
                    <a:pt x="325" y="993"/>
                    <a:pt x="535" y="1097"/>
                    <a:pt x="740" y="1097"/>
                  </a:cubicBezTo>
                  <a:cubicBezTo>
                    <a:pt x="802" y="1097"/>
                    <a:pt x="863" y="1087"/>
                    <a:pt x="920" y="1069"/>
                  </a:cubicBezTo>
                  <a:cubicBezTo>
                    <a:pt x="1213" y="974"/>
                    <a:pt x="1348" y="661"/>
                    <a:pt x="1226" y="378"/>
                  </a:cubicBezTo>
                  <a:cubicBezTo>
                    <a:pt x="1130" y="151"/>
                    <a:pt x="900" y="0"/>
                    <a:pt x="66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7" name="Google Shape;3477;p37"/>
            <p:cNvSpPr/>
            <p:nvPr/>
          </p:nvSpPr>
          <p:spPr>
            <a:xfrm>
              <a:off x="5794225" y="2774000"/>
              <a:ext cx="17200" cy="14725"/>
            </a:xfrm>
            <a:custGeom>
              <a:avLst/>
              <a:gdLst/>
              <a:ahLst/>
              <a:cxnLst/>
              <a:rect l="l" t="t" r="r" b="b"/>
              <a:pathLst>
                <a:path w="688" h="589" extrusionOk="0">
                  <a:moveTo>
                    <a:pt x="366" y="1"/>
                  </a:moveTo>
                  <a:cubicBezTo>
                    <a:pt x="289" y="1"/>
                    <a:pt x="213" y="26"/>
                    <a:pt x="158" y="80"/>
                  </a:cubicBezTo>
                  <a:cubicBezTo>
                    <a:pt x="0" y="237"/>
                    <a:pt x="93" y="588"/>
                    <a:pt x="336" y="588"/>
                  </a:cubicBezTo>
                  <a:cubicBezTo>
                    <a:pt x="347" y="588"/>
                    <a:pt x="358" y="587"/>
                    <a:pt x="369" y="586"/>
                  </a:cubicBezTo>
                  <a:cubicBezTo>
                    <a:pt x="411" y="580"/>
                    <a:pt x="451" y="573"/>
                    <a:pt x="494" y="569"/>
                  </a:cubicBezTo>
                  <a:cubicBezTo>
                    <a:pt x="586" y="557"/>
                    <a:pt x="639" y="507"/>
                    <a:pt x="649" y="411"/>
                  </a:cubicBezTo>
                  <a:cubicBezTo>
                    <a:pt x="655" y="372"/>
                    <a:pt x="662" y="329"/>
                    <a:pt x="665" y="290"/>
                  </a:cubicBezTo>
                  <a:cubicBezTo>
                    <a:pt x="687" y="108"/>
                    <a:pt x="526" y="1"/>
                    <a:pt x="36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8" name="Google Shape;3478;p37"/>
            <p:cNvSpPr/>
            <p:nvPr/>
          </p:nvSpPr>
          <p:spPr>
            <a:xfrm>
              <a:off x="5772725" y="2744575"/>
              <a:ext cx="17775" cy="17025"/>
            </a:xfrm>
            <a:custGeom>
              <a:avLst/>
              <a:gdLst/>
              <a:ahLst/>
              <a:cxnLst/>
              <a:rect l="l" t="t" r="r" b="b"/>
              <a:pathLst>
                <a:path w="711" h="681" extrusionOk="0">
                  <a:moveTo>
                    <a:pt x="385" y="1"/>
                  </a:moveTo>
                  <a:cubicBezTo>
                    <a:pt x="375" y="1"/>
                    <a:pt x="364" y="4"/>
                    <a:pt x="353" y="12"/>
                  </a:cubicBezTo>
                  <a:cubicBezTo>
                    <a:pt x="310" y="44"/>
                    <a:pt x="264" y="67"/>
                    <a:pt x="221" y="100"/>
                  </a:cubicBezTo>
                  <a:cubicBezTo>
                    <a:pt x="205" y="116"/>
                    <a:pt x="151" y="183"/>
                    <a:pt x="155" y="183"/>
                  </a:cubicBezTo>
                  <a:cubicBezTo>
                    <a:pt x="155" y="183"/>
                    <a:pt x="155" y="183"/>
                    <a:pt x="155" y="183"/>
                  </a:cubicBezTo>
                  <a:lnTo>
                    <a:pt x="155" y="183"/>
                  </a:lnTo>
                  <a:cubicBezTo>
                    <a:pt x="49" y="240"/>
                    <a:pt x="1" y="403"/>
                    <a:pt x="70" y="502"/>
                  </a:cubicBezTo>
                  <a:cubicBezTo>
                    <a:pt x="152" y="618"/>
                    <a:pt x="280" y="680"/>
                    <a:pt x="398" y="680"/>
                  </a:cubicBezTo>
                  <a:cubicBezTo>
                    <a:pt x="539" y="680"/>
                    <a:pt x="667" y="593"/>
                    <a:pt x="692" y="403"/>
                  </a:cubicBezTo>
                  <a:cubicBezTo>
                    <a:pt x="710" y="270"/>
                    <a:pt x="588" y="200"/>
                    <a:pt x="472" y="200"/>
                  </a:cubicBezTo>
                  <a:cubicBezTo>
                    <a:pt x="460" y="200"/>
                    <a:pt x="447" y="201"/>
                    <a:pt x="435" y="202"/>
                  </a:cubicBezTo>
                  <a:cubicBezTo>
                    <a:pt x="439" y="201"/>
                    <a:pt x="438" y="200"/>
                    <a:pt x="434" y="200"/>
                  </a:cubicBezTo>
                  <a:cubicBezTo>
                    <a:pt x="430" y="200"/>
                    <a:pt x="422" y="201"/>
                    <a:pt x="412" y="202"/>
                  </a:cubicBezTo>
                  <a:cubicBezTo>
                    <a:pt x="416" y="170"/>
                    <a:pt x="422" y="134"/>
                    <a:pt x="442" y="100"/>
                  </a:cubicBezTo>
                  <a:cubicBezTo>
                    <a:pt x="460" y="58"/>
                    <a:pt x="427" y="1"/>
                    <a:pt x="385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9" name="Google Shape;3479;p37"/>
            <p:cNvSpPr/>
            <p:nvPr/>
          </p:nvSpPr>
          <p:spPr>
            <a:xfrm>
              <a:off x="5881200" y="2828400"/>
              <a:ext cx="26950" cy="20725"/>
            </a:xfrm>
            <a:custGeom>
              <a:avLst/>
              <a:gdLst/>
              <a:ahLst/>
              <a:cxnLst/>
              <a:rect l="l" t="t" r="r" b="b"/>
              <a:pathLst>
                <a:path w="1078" h="829" extrusionOk="0">
                  <a:moveTo>
                    <a:pt x="547" y="1"/>
                  </a:moveTo>
                  <a:cubicBezTo>
                    <a:pt x="462" y="1"/>
                    <a:pt x="375" y="23"/>
                    <a:pt x="294" y="73"/>
                  </a:cubicBezTo>
                  <a:cubicBezTo>
                    <a:pt x="44" y="228"/>
                    <a:pt x="1" y="531"/>
                    <a:pt x="146" y="768"/>
                  </a:cubicBezTo>
                  <a:cubicBezTo>
                    <a:pt x="171" y="810"/>
                    <a:pt x="211" y="828"/>
                    <a:pt x="251" y="828"/>
                  </a:cubicBezTo>
                  <a:cubicBezTo>
                    <a:pt x="328" y="828"/>
                    <a:pt x="406" y="762"/>
                    <a:pt x="380" y="669"/>
                  </a:cubicBezTo>
                  <a:cubicBezTo>
                    <a:pt x="376" y="662"/>
                    <a:pt x="376" y="656"/>
                    <a:pt x="376" y="650"/>
                  </a:cubicBezTo>
                  <a:lnTo>
                    <a:pt x="376" y="650"/>
                  </a:lnTo>
                  <a:cubicBezTo>
                    <a:pt x="435" y="676"/>
                    <a:pt x="497" y="687"/>
                    <a:pt x="559" y="687"/>
                  </a:cubicBezTo>
                  <a:cubicBezTo>
                    <a:pt x="717" y="687"/>
                    <a:pt x="879" y="614"/>
                    <a:pt x="999" y="507"/>
                  </a:cubicBezTo>
                  <a:cubicBezTo>
                    <a:pt x="1058" y="452"/>
                    <a:pt x="1078" y="330"/>
                    <a:pt x="1028" y="264"/>
                  </a:cubicBezTo>
                  <a:cubicBezTo>
                    <a:pt x="916" y="106"/>
                    <a:pt x="733" y="1"/>
                    <a:pt x="547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0" name="Google Shape;3480;p37"/>
            <p:cNvSpPr/>
            <p:nvPr/>
          </p:nvSpPr>
          <p:spPr>
            <a:xfrm>
              <a:off x="5940975" y="2854775"/>
              <a:ext cx="11775" cy="10000"/>
            </a:xfrm>
            <a:custGeom>
              <a:avLst/>
              <a:gdLst/>
              <a:ahLst/>
              <a:cxnLst/>
              <a:rect l="l" t="t" r="r" b="b"/>
              <a:pathLst>
                <a:path w="471" h="400" extrusionOk="0">
                  <a:moveTo>
                    <a:pt x="239" y="0"/>
                  </a:moveTo>
                  <a:cubicBezTo>
                    <a:pt x="206" y="0"/>
                    <a:pt x="172" y="7"/>
                    <a:pt x="139" y="22"/>
                  </a:cubicBezTo>
                  <a:cubicBezTo>
                    <a:pt x="103" y="36"/>
                    <a:pt x="79" y="62"/>
                    <a:pt x="64" y="95"/>
                  </a:cubicBezTo>
                  <a:cubicBezTo>
                    <a:pt x="1" y="241"/>
                    <a:pt x="89" y="400"/>
                    <a:pt x="243" y="400"/>
                  </a:cubicBezTo>
                  <a:cubicBezTo>
                    <a:pt x="259" y="400"/>
                    <a:pt x="276" y="398"/>
                    <a:pt x="293" y="394"/>
                  </a:cubicBezTo>
                  <a:lnTo>
                    <a:pt x="353" y="381"/>
                  </a:lnTo>
                  <a:cubicBezTo>
                    <a:pt x="386" y="375"/>
                    <a:pt x="419" y="341"/>
                    <a:pt x="425" y="309"/>
                  </a:cubicBezTo>
                  <a:lnTo>
                    <a:pt x="439" y="253"/>
                  </a:lnTo>
                  <a:cubicBezTo>
                    <a:pt x="470" y="103"/>
                    <a:pt x="365" y="0"/>
                    <a:pt x="23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1" name="Google Shape;3481;p37"/>
            <p:cNvSpPr/>
            <p:nvPr/>
          </p:nvSpPr>
          <p:spPr>
            <a:xfrm>
              <a:off x="5799725" y="2817725"/>
              <a:ext cx="30250" cy="27150"/>
            </a:xfrm>
            <a:custGeom>
              <a:avLst/>
              <a:gdLst/>
              <a:ahLst/>
              <a:cxnLst/>
              <a:rect l="l" t="t" r="r" b="b"/>
              <a:pathLst>
                <a:path w="1210" h="1086" extrusionOk="0">
                  <a:moveTo>
                    <a:pt x="561" y="0"/>
                  </a:moveTo>
                  <a:cubicBezTo>
                    <a:pt x="1" y="0"/>
                    <a:pt x="278" y="1085"/>
                    <a:pt x="691" y="1085"/>
                  </a:cubicBezTo>
                  <a:cubicBezTo>
                    <a:pt x="775" y="1085"/>
                    <a:pt x="864" y="1041"/>
                    <a:pt x="952" y="934"/>
                  </a:cubicBezTo>
                  <a:cubicBezTo>
                    <a:pt x="1209" y="632"/>
                    <a:pt x="1137" y="138"/>
                    <a:pt x="711" y="22"/>
                  </a:cubicBezTo>
                  <a:cubicBezTo>
                    <a:pt x="656" y="7"/>
                    <a:pt x="605" y="0"/>
                    <a:pt x="56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2" name="Google Shape;3482;p37"/>
            <p:cNvSpPr/>
            <p:nvPr/>
          </p:nvSpPr>
          <p:spPr>
            <a:xfrm>
              <a:off x="5841150" y="2850725"/>
              <a:ext cx="16875" cy="14125"/>
            </a:xfrm>
            <a:custGeom>
              <a:avLst/>
              <a:gdLst/>
              <a:ahLst/>
              <a:cxnLst/>
              <a:rect l="l" t="t" r="r" b="b"/>
              <a:pathLst>
                <a:path w="675" h="565" extrusionOk="0">
                  <a:moveTo>
                    <a:pt x="352" y="1"/>
                  </a:moveTo>
                  <a:cubicBezTo>
                    <a:pt x="169" y="1"/>
                    <a:pt x="0" y="174"/>
                    <a:pt x="13" y="369"/>
                  </a:cubicBezTo>
                  <a:cubicBezTo>
                    <a:pt x="16" y="444"/>
                    <a:pt x="59" y="497"/>
                    <a:pt x="128" y="523"/>
                  </a:cubicBezTo>
                  <a:cubicBezTo>
                    <a:pt x="131" y="527"/>
                    <a:pt x="135" y="530"/>
                    <a:pt x="135" y="533"/>
                  </a:cubicBezTo>
                  <a:cubicBezTo>
                    <a:pt x="153" y="555"/>
                    <a:pt x="175" y="565"/>
                    <a:pt x="197" y="565"/>
                  </a:cubicBezTo>
                  <a:cubicBezTo>
                    <a:pt x="252" y="565"/>
                    <a:pt x="306" y="509"/>
                    <a:pt x="299" y="451"/>
                  </a:cubicBezTo>
                  <a:cubicBezTo>
                    <a:pt x="331" y="413"/>
                    <a:pt x="363" y="365"/>
                    <a:pt x="374" y="365"/>
                  </a:cubicBezTo>
                  <a:cubicBezTo>
                    <a:pt x="374" y="365"/>
                    <a:pt x="375" y="365"/>
                    <a:pt x="375" y="365"/>
                  </a:cubicBezTo>
                  <a:cubicBezTo>
                    <a:pt x="385" y="366"/>
                    <a:pt x="395" y="367"/>
                    <a:pt x="404" y="367"/>
                  </a:cubicBezTo>
                  <a:cubicBezTo>
                    <a:pt x="572" y="367"/>
                    <a:pt x="675" y="155"/>
                    <a:pt x="507" y="46"/>
                  </a:cubicBezTo>
                  <a:cubicBezTo>
                    <a:pt x="457" y="15"/>
                    <a:pt x="404" y="1"/>
                    <a:pt x="352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3" name="Google Shape;3483;p37"/>
            <p:cNvSpPr/>
            <p:nvPr/>
          </p:nvSpPr>
          <p:spPr>
            <a:xfrm>
              <a:off x="5967775" y="2879700"/>
              <a:ext cx="17025" cy="13475"/>
            </a:xfrm>
            <a:custGeom>
              <a:avLst/>
              <a:gdLst/>
              <a:ahLst/>
              <a:cxnLst/>
              <a:rect l="l" t="t" r="r" b="b"/>
              <a:pathLst>
                <a:path w="681" h="539" extrusionOk="0">
                  <a:moveTo>
                    <a:pt x="491" y="0"/>
                  </a:moveTo>
                  <a:cubicBezTo>
                    <a:pt x="466" y="0"/>
                    <a:pt x="440" y="6"/>
                    <a:pt x="414" y="20"/>
                  </a:cubicBezTo>
                  <a:cubicBezTo>
                    <a:pt x="403" y="19"/>
                    <a:pt x="393" y="18"/>
                    <a:pt x="382" y="18"/>
                  </a:cubicBezTo>
                  <a:cubicBezTo>
                    <a:pt x="161" y="18"/>
                    <a:pt x="0" y="281"/>
                    <a:pt x="180" y="461"/>
                  </a:cubicBezTo>
                  <a:cubicBezTo>
                    <a:pt x="234" y="515"/>
                    <a:pt x="296" y="538"/>
                    <a:pt x="356" y="538"/>
                  </a:cubicBezTo>
                  <a:cubicBezTo>
                    <a:pt x="504" y="538"/>
                    <a:pt x="640" y="398"/>
                    <a:pt x="621" y="227"/>
                  </a:cubicBezTo>
                  <a:cubicBezTo>
                    <a:pt x="680" y="115"/>
                    <a:pt x="598" y="0"/>
                    <a:pt x="4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84" name="Google Shape;3484;p37"/>
          <p:cNvGrpSpPr/>
          <p:nvPr/>
        </p:nvGrpSpPr>
        <p:grpSpPr>
          <a:xfrm rot="4500040" flipH="1">
            <a:off x="139049" y="2676388"/>
            <a:ext cx="39674" cy="191444"/>
            <a:chOff x="2785650" y="3828250"/>
            <a:chExt cx="39675" cy="191450"/>
          </a:xfrm>
        </p:grpSpPr>
        <p:sp>
          <p:nvSpPr>
            <p:cNvPr id="3485" name="Google Shape;3485;p37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6" name="Google Shape;3486;p37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7" name="Google Shape;3487;p37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88" name="Google Shape;3488;p37"/>
          <p:cNvGrpSpPr/>
          <p:nvPr/>
        </p:nvGrpSpPr>
        <p:grpSpPr>
          <a:xfrm flipH="1">
            <a:off x="106231" y="85988"/>
            <a:ext cx="105325" cy="278500"/>
            <a:chOff x="2581525" y="3787700"/>
            <a:chExt cx="105325" cy="278500"/>
          </a:xfrm>
        </p:grpSpPr>
        <p:sp>
          <p:nvSpPr>
            <p:cNvPr id="3489" name="Google Shape;3489;p37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0" name="Google Shape;3490;p37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1" name="Google Shape;3491;p37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2" name="Google Shape;3492;p37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93" name="Google Shape;3493;p37"/>
          <p:cNvSpPr/>
          <p:nvPr/>
        </p:nvSpPr>
        <p:spPr>
          <a:xfrm rot="4500040" flipH="1">
            <a:off x="1142722" y="38387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4" name="Google Shape;3494;p37"/>
          <p:cNvSpPr/>
          <p:nvPr/>
        </p:nvSpPr>
        <p:spPr>
          <a:xfrm rot="4500040" flipH="1">
            <a:off x="120897" y="14490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5" name="Google Shape;3495;p37"/>
          <p:cNvSpPr/>
          <p:nvPr/>
        </p:nvSpPr>
        <p:spPr>
          <a:xfrm rot="4500040" flipH="1">
            <a:off x="89722" y="41582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6" name="Google Shape;3496;p37"/>
          <p:cNvSpPr/>
          <p:nvPr/>
        </p:nvSpPr>
        <p:spPr>
          <a:xfrm flipH="1">
            <a:off x="266999" y="19722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7" name="Google Shape;3497;p37"/>
          <p:cNvSpPr/>
          <p:nvPr/>
        </p:nvSpPr>
        <p:spPr>
          <a:xfrm flipH="1">
            <a:off x="371749" y="35391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8" name="Google Shape;3498;p37"/>
          <p:cNvSpPr/>
          <p:nvPr/>
        </p:nvSpPr>
        <p:spPr>
          <a:xfrm flipH="1">
            <a:off x="1322662" y="48038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9" name="Google Shape;3499;p37"/>
          <p:cNvSpPr/>
          <p:nvPr/>
        </p:nvSpPr>
        <p:spPr>
          <a:xfrm flipH="1">
            <a:off x="126212" y="7742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0" name="Google Shape;3500;p37"/>
          <p:cNvSpPr/>
          <p:nvPr/>
        </p:nvSpPr>
        <p:spPr>
          <a:xfrm flipH="1">
            <a:off x="767024" y="42725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1" name="Google Shape;3501;p37"/>
          <p:cNvSpPr/>
          <p:nvPr/>
        </p:nvSpPr>
        <p:spPr>
          <a:xfrm flipH="1">
            <a:off x="789874" y="31276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2" name="Google Shape;3502;p37"/>
          <p:cNvSpPr/>
          <p:nvPr/>
        </p:nvSpPr>
        <p:spPr>
          <a:xfrm rot="4500040" flipH="1">
            <a:off x="671522" y="38719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3" name="Google Shape;3503;p37"/>
          <p:cNvSpPr/>
          <p:nvPr/>
        </p:nvSpPr>
        <p:spPr>
          <a:xfrm flipH="1">
            <a:off x="816399" y="48200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4" name="Google Shape;3504;p37"/>
          <p:cNvSpPr/>
          <p:nvPr/>
        </p:nvSpPr>
        <p:spPr>
          <a:xfrm rot="4500040" flipH="1">
            <a:off x="87472" y="49205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5" name="Google Shape;3505;p37"/>
          <p:cNvSpPr/>
          <p:nvPr/>
        </p:nvSpPr>
        <p:spPr>
          <a:xfrm flipH="1">
            <a:off x="1171874" y="41995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6" name="Google Shape;3506;p37"/>
          <p:cNvSpPr/>
          <p:nvPr/>
        </p:nvSpPr>
        <p:spPr>
          <a:xfrm rot="4500040" flipH="1">
            <a:off x="923697" y="34073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7" name="Google Shape;3507;p37"/>
          <p:cNvSpPr/>
          <p:nvPr/>
        </p:nvSpPr>
        <p:spPr>
          <a:xfrm flipH="1">
            <a:off x="101412" y="31276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8" name="Google Shape;3508;p37"/>
          <p:cNvSpPr/>
          <p:nvPr/>
        </p:nvSpPr>
        <p:spPr>
          <a:xfrm rot="4500040" flipH="1">
            <a:off x="658222" y="26772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9" name="Google Shape;3509;p37"/>
          <p:cNvSpPr/>
          <p:nvPr/>
        </p:nvSpPr>
        <p:spPr>
          <a:xfrm flipH="1">
            <a:off x="126199" y="23511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0" name="Google Shape;3510;p37"/>
          <p:cNvSpPr/>
          <p:nvPr/>
        </p:nvSpPr>
        <p:spPr>
          <a:xfrm rot="4500040" flipH="1">
            <a:off x="76447" y="36870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1" name="Google Shape;3511;p37"/>
          <p:cNvSpPr/>
          <p:nvPr/>
        </p:nvSpPr>
        <p:spPr>
          <a:xfrm flipH="1">
            <a:off x="506887" y="21919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2" name="Google Shape;3512;p37"/>
          <p:cNvSpPr/>
          <p:nvPr/>
        </p:nvSpPr>
        <p:spPr>
          <a:xfrm rot="4500040" flipH="1">
            <a:off x="54547" y="17477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3" name="Google Shape;3513;p37"/>
          <p:cNvSpPr/>
          <p:nvPr/>
        </p:nvSpPr>
        <p:spPr>
          <a:xfrm rot="4500040" flipH="1">
            <a:off x="412922" y="16216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4" name="Google Shape;3514;p37"/>
          <p:cNvSpPr/>
          <p:nvPr/>
        </p:nvSpPr>
        <p:spPr>
          <a:xfrm rot="4500040" flipH="1">
            <a:off x="2372" y="6598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515" name="Google Shape;3515;p37"/>
          <p:cNvGrpSpPr/>
          <p:nvPr/>
        </p:nvGrpSpPr>
        <p:grpSpPr>
          <a:xfrm flipH="1">
            <a:off x="328540" y="3845606"/>
            <a:ext cx="195185" cy="195143"/>
            <a:chOff x="5242300" y="323400"/>
            <a:chExt cx="228500" cy="228425"/>
          </a:xfrm>
        </p:grpSpPr>
        <p:sp>
          <p:nvSpPr>
            <p:cNvPr id="3516" name="Google Shape;3516;p37"/>
            <p:cNvSpPr/>
            <p:nvPr/>
          </p:nvSpPr>
          <p:spPr>
            <a:xfrm>
              <a:off x="5242300" y="323400"/>
              <a:ext cx="228500" cy="228425"/>
            </a:xfrm>
            <a:custGeom>
              <a:avLst/>
              <a:gdLst/>
              <a:ahLst/>
              <a:cxnLst/>
              <a:rect l="l" t="t" r="r" b="b"/>
              <a:pathLst>
                <a:path w="9140" h="9137" extrusionOk="0">
                  <a:moveTo>
                    <a:pt x="4570" y="0"/>
                  </a:moveTo>
                  <a:cubicBezTo>
                    <a:pt x="2045" y="0"/>
                    <a:pt x="0" y="2045"/>
                    <a:pt x="0" y="4570"/>
                  </a:cubicBezTo>
                  <a:cubicBezTo>
                    <a:pt x="0" y="7093"/>
                    <a:pt x="2045" y="9137"/>
                    <a:pt x="4570" y="9137"/>
                  </a:cubicBezTo>
                  <a:cubicBezTo>
                    <a:pt x="7096" y="9137"/>
                    <a:pt x="9140" y="7093"/>
                    <a:pt x="9140" y="4570"/>
                  </a:cubicBezTo>
                  <a:cubicBezTo>
                    <a:pt x="9140" y="2045"/>
                    <a:pt x="7096" y="0"/>
                    <a:pt x="4570" y="0"/>
                  </a:cubicBezTo>
                  <a:close/>
                </a:path>
              </a:pathLst>
            </a:custGeom>
            <a:solidFill>
              <a:srgbClr val="FC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7" name="Google Shape;3517;p37"/>
            <p:cNvSpPr/>
            <p:nvPr/>
          </p:nvSpPr>
          <p:spPr>
            <a:xfrm>
              <a:off x="5276300" y="431100"/>
              <a:ext cx="164150" cy="118800"/>
            </a:xfrm>
            <a:custGeom>
              <a:avLst/>
              <a:gdLst/>
              <a:ahLst/>
              <a:cxnLst/>
              <a:rect l="l" t="t" r="r" b="b"/>
              <a:pathLst>
                <a:path w="6566" h="4752" extrusionOk="0">
                  <a:moveTo>
                    <a:pt x="5031" y="431"/>
                  </a:moveTo>
                  <a:cubicBezTo>
                    <a:pt x="5113" y="598"/>
                    <a:pt x="5394" y="513"/>
                    <a:pt x="5397" y="671"/>
                  </a:cubicBezTo>
                  <a:cubicBezTo>
                    <a:pt x="5207" y="846"/>
                    <a:pt x="5082" y="901"/>
                    <a:pt x="4985" y="901"/>
                  </a:cubicBezTo>
                  <a:cubicBezTo>
                    <a:pt x="4860" y="901"/>
                    <a:pt x="4784" y="808"/>
                    <a:pt x="4682" y="759"/>
                  </a:cubicBezTo>
                  <a:cubicBezTo>
                    <a:pt x="4797" y="634"/>
                    <a:pt x="4900" y="490"/>
                    <a:pt x="5031" y="431"/>
                  </a:cubicBezTo>
                  <a:close/>
                  <a:moveTo>
                    <a:pt x="3275" y="2311"/>
                  </a:moveTo>
                  <a:cubicBezTo>
                    <a:pt x="3335" y="2311"/>
                    <a:pt x="3392" y="2350"/>
                    <a:pt x="3447" y="2376"/>
                  </a:cubicBezTo>
                  <a:cubicBezTo>
                    <a:pt x="3509" y="2407"/>
                    <a:pt x="3580" y="2423"/>
                    <a:pt x="3649" y="2423"/>
                  </a:cubicBezTo>
                  <a:cubicBezTo>
                    <a:pt x="3675" y="2423"/>
                    <a:pt x="3702" y="2420"/>
                    <a:pt x="3727" y="2416"/>
                  </a:cubicBezTo>
                  <a:cubicBezTo>
                    <a:pt x="3752" y="2410"/>
                    <a:pt x="3779" y="2404"/>
                    <a:pt x="3804" y="2404"/>
                  </a:cubicBezTo>
                  <a:cubicBezTo>
                    <a:pt x="3826" y="2404"/>
                    <a:pt x="3845" y="2409"/>
                    <a:pt x="3862" y="2422"/>
                  </a:cubicBezTo>
                  <a:cubicBezTo>
                    <a:pt x="3888" y="2442"/>
                    <a:pt x="3895" y="2481"/>
                    <a:pt x="3885" y="2514"/>
                  </a:cubicBezTo>
                  <a:cubicBezTo>
                    <a:pt x="3872" y="2548"/>
                    <a:pt x="3849" y="2571"/>
                    <a:pt x="3819" y="2590"/>
                  </a:cubicBezTo>
                  <a:cubicBezTo>
                    <a:pt x="3816" y="2593"/>
                    <a:pt x="3809" y="2597"/>
                    <a:pt x="3806" y="2600"/>
                  </a:cubicBezTo>
                  <a:cubicBezTo>
                    <a:pt x="3750" y="2630"/>
                    <a:pt x="3684" y="2639"/>
                    <a:pt x="3622" y="2643"/>
                  </a:cubicBezTo>
                  <a:cubicBezTo>
                    <a:pt x="3612" y="2644"/>
                    <a:pt x="3601" y="2644"/>
                    <a:pt x="3591" y="2644"/>
                  </a:cubicBezTo>
                  <a:cubicBezTo>
                    <a:pt x="3441" y="2644"/>
                    <a:pt x="3293" y="2608"/>
                    <a:pt x="3144" y="2608"/>
                  </a:cubicBezTo>
                  <a:cubicBezTo>
                    <a:pt x="3123" y="2608"/>
                    <a:pt x="3103" y="2608"/>
                    <a:pt x="3082" y="2610"/>
                  </a:cubicBezTo>
                  <a:cubicBezTo>
                    <a:pt x="3039" y="2614"/>
                    <a:pt x="2994" y="2622"/>
                    <a:pt x="2949" y="2622"/>
                  </a:cubicBezTo>
                  <a:cubicBezTo>
                    <a:pt x="2922" y="2622"/>
                    <a:pt x="2894" y="2619"/>
                    <a:pt x="2868" y="2610"/>
                  </a:cubicBezTo>
                  <a:cubicBezTo>
                    <a:pt x="2740" y="2573"/>
                    <a:pt x="2733" y="2399"/>
                    <a:pt x="2863" y="2399"/>
                  </a:cubicBezTo>
                  <a:cubicBezTo>
                    <a:pt x="2874" y="2399"/>
                    <a:pt x="2885" y="2400"/>
                    <a:pt x="2897" y="2402"/>
                  </a:cubicBezTo>
                  <a:cubicBezTo>
                    <a:pt x="2939" y="2413"/>
                    <a:pt x="2980" y="2431"/>
                    <a:pt x="3021" y="2431"/>
                  </a:cubicBezTo>
                  <a:cubicBezTo>
                    <a:pt x="3029" y="2431"/>
                    <a:pt x="3038" y="2431"/>
                    <a:pt x="3046" y="2429"/>
                  </a:cubicBezTo>
                  <a:cubicBezTo>
                    <a:pt x="3125" y="2416"/>
                    <a:pt x="3171" y="2327"/>
                    <a:pt x="3250" y="2314"/>
                  </a:cubicBezTo>
                  <a:cubicBezTo>
                    <a:pt x="3258" y="2312"/>
                    <a:pt x="3266" y="2311"/>
                    <a:pt x="3275" y="2311"/>
                  </a:cubicBezTo>
                  <a:close/>
                  <a:moveTo>
                    <a:pt x="6338" y="3061"/>
                  </a:moveTo>
                  <a:cubicBezTo>
                    <a:pt x="6342" y="3061"/>
                    <a:pt x="6345" y="3061"/>
                    <a:pt x="6348" y="3061"/>
                  </a:cubicBezTo>
                  <a:cubicBezTo>
                    <a:pt x="6365" y="3113"/>
                    <a:pt x="6223" y="3209"/>
                    <a:pt x="6256" y="3256"/>
                  </a:cubicBezTo>
                  <a:cubicBezTo>
                    <a:pt x="6236" y="3263"/>
                    <a:pt x="6220" y="3267"/>
                    <a:pt x="6208" y="3267"/>
                  </a:cubicBezTo>
                  <a:cubicBezTo>
                    <a:pt x="6110" y="3267"/>
                    <a:pt x="6219" y="3061"/>
                    <a:pt x="6338" y="3061"/>
                  </a:cubicBezTo>
                  <a:close/>
                  <a:moveTo>
                    <a:pt x="4991" y="0"/>
                  </a:moveTo>
                  <a:cubicBezTo>
                    <a:pt x="4682" y="0"/>
                    <a:pt x="4371" y="85"/>
                    <a:pt x="4105" y="246"/>
                  </a:cubicBezTo>
                  <a:cubicBezTo>
                    <a:pt x="4139" y="318"/>
                    <a:pt x="4119" y="414"/>
                    <a:pt x="4056" y="470"/>
                  </a:cubicBezTo>
                  <a:cubicBezTo>
                    <a:pt x="4172" y="446"/>
                    <a:pt x="4287" y="427"/>
                    <a:pt x="4402" y="407"/>
                  </a:cubicBezTo>
                  <a:lnTo>
                    <a:pt x="4402" y="407"/>
                  </a:lnTo>
                  <a:cubicBezTo>
                    <a:pt x="4192" y="624"/>
                    <a:pt x="3882" y="707"/>
                    <a:pt x="3592" y="802"/>
                  </a:cubicBezTo>
                  <a:cubicBezTo>
                    <a:pt x="3306" y="898"/>
                    <a:pt x="3003" y="1033"/>
                    <a:pt x="2861" y="1303"/>
                  </a:cubicBezTo>
                  <a:cubicBezTo>
                    <a:pt x="2996" y="1233"/>
                    <a:pt x="3131" y="1165"/>
                    <a:pt x="3266" y="1095"/>
                  </a:cubicBezTo>
                  <a:lnTo>
                    <a:pt x="3266" y="1095"/>
                  </a:lnTo>
                  <a:cubicBezTo>
                    <a:pt x="3220" y="1290"/>
                    <a:pt x="3095" y="1464"/>
                    <a:pt x="2927" y="1569"/>
                  </a:cubicBezTo>
                  <a:cubicBezTo>
                    <a:pt x="2821" y="1632"/>
                    <a:pt x="2707" y="1668"/>
                    <a:pt x="2604" y="1730"/>
                  </a:cubicBezTo>
                  <a:cubicBezTo>
                    <a:pt x="2502" y="1797"/>
                    <a:pt x="2414" y="1902"/>
                    <a:pt x="2417" y="2024"/>
                  </a:cubicBezTo>
                  <a:cubicBezTo>
                    <a:pt x="2420" y="2133"/>
                    <a:pt x="2499" y="2238"/>
                    <a:pt x="2466" y="2343"/>
                  </a:cubicBezTo>
                  <a:cubicBezTo>
                    <a:pt x="2426" y="2461"/>
                    <a:pt x="2275" y="2488"/>
                    <a:pt x="2154" y="2501"/>
                  </a:cubicBezTo>
                  <a:cubicBezTo>
                    <a:pt x="1435" y="2580"/>
                    <a:pt x="741" y="2857"/>
                    <a:pt x="165" y="3291"/>
                  </a:cubicBezTo>
                  <a:cubicBezTo>
                    <a:pt x="105" y="3338"/>
                    <a:pt x="0" y="3387"/>
                    <a:pt x="20" y="3473"/>
                  </a:cubicBezTo>
                  <a:cubicBezTo>
                    <a:pt x="43" y="3561"/>
                    <a:pt x="128" y="3634"/>
                    <a:pt x="198" y="3690"/>
                  </a:cubicBezTo>
                  <a:cubicBezTo>
                    <a:pt x="882" y="4243"/>
                    <a:pt x="1725" y="4605"/>
                    <a:pt x="2601" y="4714"/>
                  </a:cubicBezTo>
                  <a:cubicBezTo>
                    <a:pt x="2799" y="4739"/>
                    <a:pt x="2999" y="4752"/>
                    <a:pt x="3199" y="4752"/>
                  </a:cubicBezTo>
                  <a:cubicBezTo>
                    <a:pt x="3882" y="4752"/>
                    <a:pt x="4563" y="4605"/>
                    <a:pt x="5183" y="4322"/>
                  </a:cubicBezTo>
                  <a:cubicBezTo>
                    <a:pt x="5650" y="4108"/>
                    <a:pt x="6091" y="3809"/>
                    <a:pt x="6381" y="3387"/>
                  </a:cubicBezTo>
                  <a:cubicBezTo>
                    <a:pt x="6388" y="3377"/>
                    <a:pt x="6397" y="3364"/>
                    <a:pt x="6404" y="3354"/>
                  </a:cubicBezTo>
                  <a:cubicBezTo>
                    <a:pt x="6503" y="3192"/>
                    <a:pt x="6565" y="2975"/>
                    <a:pt x="6433" y="2847"/>
                  </a:cubicBezTo>
                  <a:cubicBezTo>
                    <a:pt x="6377" y="2792"/>
                    <a:pt x="6305" y="2771"/>
                    <a:pt x="6227" y="2771"/>
                  </a:cubicBezTo>
                  <a:cubicBezTo>
                    <a:pt x="6124" y="2771"/>
                    <a:pt x="6011" y="2807"/>
                    <a:pt x="5913" y="2847"/>
                  </a:cubicBezTo>
                  <a:cubicBezTo>
                    <a:pt x="5920" y="2762"/>
                    <a:pt x="5927" y="2672"/>
                    <a:pt x="5933" y="2584"/>
                  </a:cubicBezTo>
                  <a:cubicBezTo>
                    <a:pt x="6151" y="2548"/>
                    <a:pt x="6358" y="2472"/>
                    <a:pt x="6549" y="2360"/>
                  </a:cubicBezTo>
                  <a:cubicBezTo>
                    <a:pt x="6384" y="2007"/>
                    <a:pt x="6094" y="1715"/>
                    <a:pt x="5745" y="1543"/>
                  </a:cubicBezTo>
                  <a:cubicBezTo>
                    <a:pt x="5762" y="1438"/>
                    <a:pt x="5834" y="1352"/>
                    <a:pt x="5883" y="1260"/>
                  </a:cubicBezTo>
                  <a:cubicBezTo>
                    <a:pt x="5933" y="1165"/>
                    <a:pt x="5956" y="1039"/>
                    <a:pt x="5883" y="960"/>
                  </a:cubicBezTo>
                  <a:cubicBezTo>
                    <a:pt x="5846" y="921"/>
                    <a:pt x="5797" y="906"/>
                    <a:pt x="5744" y="906"/>
                  </a:cubicBezTo>
                  <a:cubicBezTo>
                    <a:pt x="5673" y="906"/>
                    <a:pt x="5594" y="934"/>
                    <a:pt x="5528" y="964"/>
                  </a:cubicBezTo>
                  <a:cubicBezTo>
                    <a:pt x="5567" y="855"/>
                    <a:pt x="5611" y="747"/>
                    <a:pt x="5654" y="634"/>
                  </a:cubicBezTo>
                  <a:cubicBezTo>
                    <a:pt x="5666" y="601"/>
                    <a:pt x="5680" y="562"/>
                    <a:pt x="5670" y="525"/>
                  </a:cubicBezTo>
                  <a:cubicBezTo>
                    <a:pt x="5660" y="473"/>
                    <a:pt x="5607" y="440"/>
                    <a:pt x="5564" y="411"/>
                  </a:cubicBezTo>
                  <a:cubicBezTo>
                    <a:pt x="5446" y="322"/>
                    <a:pt x="5367" y="183"/>
                    <a:pt x="5347" y="39"/>
                  </a:cubicBezTo>
                  <a:cubicBezTo>
                    <a:pt x="5230" y="13"/>
                    <a:pt x="5110" y="0"/>
                    <a:pt x="4991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8" name="Google Shape;3518;p37"/>
            <p:cNvSpPr/>
            <p:nvPr/>
          </p:nvSpPr>
          <p:spPr>
            <a:xfrm>
              <a:off x="5249625" y="374425"/>
              <a:ext cx="213700" cy="23150"/>
            </a:xfrm>
            <a:custGeom>
              <a:avLst/>
              <a:gdLst/>
              <a:ahLst/>
              <a:cxnLst/>
              <a:rect l="l" t="t" r="r" b="b"/>
              <a:pathLst>
                <a:path w="8548" h="926" extrusionOk="0">
                  <a:moveTo>
                    <a:pt x="4455" y="3"/>
                  </a:moveTo>
                  <a:cubicBezTo>
                    <a:pt x="4379" y="3"/>
                    <a:pt x="4304" y="3"/>
                    <a:pt x="4228" y="4"/>
                  </a:cubicBezTo>
                  <a:cubicBezTo>
                    <a:pt x="2967" y="11"/>
                    <a:pt x="1633" y="1"/>
                    <a:pt x="366" y="175"/>
                  </a:cubicBezTo>
                  <a:cubicBezTo>
                    <a:pt x="221" y="412"/>
                    <a:pt x="99" y="663"/>
                    <a:pt x="0" y="926"/>
                  </a:cubicBezTo>
                  <a:cubicBezTo>
                    <a:pt x="13" y="926"/>
                    <a:pt x="26" y="926"/>
                    <a:pt x="39" y="926"/>
                  </a:cubicBezTo>
                  <a:cubicBezTo>
                    <a:pt x="1491" y="926"/>
                    <a:pt x="2953" y="748"/>
                    <a:pt x="4406" y="745"/>
                  </a:cubicBezTo>
                  <a:cubicBezTo>
                    <a:pt x="4441" y="745"/>
                    <a:pt x="4476" y="745"/>
                    <a:pt x="4511" y="745"/>
                  </a:cubicBezTo>
                  <a:cubicBezTo>
                    <a:pt x="5859" y="745"/>
                    <a:pt x="7203" y="804"/>
                    <a:pt x="8548" y="909"/>
                  </a:cubicBezTo>
                  <a:cubicBezTo>
                    <a:pt x="8446" y="639"/>
                    <a:pt x="8318" y="382"/>
                    <a:pt x="8169" y="139"/>
                  </a:cubicBezTo>
                  <a:cubicBezTo>
                    <a:pt x="6931" y="52"/>
                    <a:pt x="5693" y="3"/>
                    <a:pt x="4455" y="3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9" name="Google Shape;3519;p37"/>
            <p:cNvSpPr/>
            <p:nvPr/>
          </p:nvSpPr>
          <p:spPr>
            <a:xfrm>
              <a:off x="5242300" y="399275"/>
              <a:ext cx="227950" cy="44825"/>
            </a:xfrm>
            <a:custGeom>
              <a:avLst/>
              <a:gdLst/>
              <a:ahLst/>
              <a:cxnLst/>
              <a:rect l="l" t="t" r="r" b="b"/>
              <a:pathLst>
                <a:path w="9118" h="1793" extrusionOk="0">
                  <a:moveTo>
                    <a:pt x="8766" y="1"/>
                  </a:moveTo>
                  <a:cubicBezTo>
                    <a:pt x="8508" y="1"/>
                    <a:pt x="8247" y="65"/>
                    <a:pt x="8004" y="212"/>
                  </a:cubicBezTo>
                  <a:cubicBezTo>
                    <a:pt x="8004" y="212"/>
                    <a:pt x="8001" y="212"/>
                    <a:pt x="8001" y="215"/>
                  </a:cubicBezTo>
                  <a:cubicBezTo>
                    <a:pt x="7526" y="179"/>
                    <a:pt x="7050" y="157"/>
                    <a:pt x="6573" y="157"/>
                  </a:cubicBezTo>
                  <a:cubicBezTo>
                    <a:pt x="6136" y="157"/>
                    <a:pt x="5698" y="176"/>
                    <a:pt x="5262" y="218"/>
                  </a:cubicBezTo>
                  <a:cubicBezTo>
                    <a:pt x="4883" y="254"/>
                    <a:pt x="4505" y="307"/>
                    <a:pt x="4126" y="367"/>
                  </a:cubicBezTo>
                  <a:cubicBezTo>
                    <a:pt x="4023" y="332"/>
                    <a:pt x="3935" y="318"/>
                    <a:pt x="3855" y="318"/>
                  </a:cubicBezTo>
                  <a:cubicBezTo>
                    <a:pt x="3656" y="318"/>
                    <a:pt x="3506" y="406"/>
                    <a:pt x="3292" y="495"/>
                  </a:cubicBezTo>
                  <a:cubicBezTo>
                    <a:pt x="3141" y="521"/>
                    <a:pt x="2990" y="544"/>
                    <a:pt x="2838" y="567"/>
                  </a:cubicBezTo>
                  <a:cubicBezTo>
                    <a:pt x="2795" y="531"/>
                    <a:pt x="2746" y="475"/>
                    <a:pt x="2617" y="416"/>
                  </a:cubicBezTo>
                  <a:cubicBezTo>
                    <a:pt x="2493" y="360"/>
                    <a:pt x="2420" y="307"/>
                    <a:pt x="2275" y="297"/>
                  </a:cubicBezTo>
                  <a:cubicBezTo>
                    <a:pt x="2271" y="297"/>
                    <a:pt x="2267" y="297"/>
                    <a:pt x="2263" y="297"/>
                  </a:cubicBezTo>
                  <a:cubicBezTo>
                    <a:pt x="2098" y="297"/>
                    <a:pt x="1665" y="534"/>
                    <a:pt x="1488" y="672"/>
                  </a:cubicBezTo>
                  <a:cubicBezTo>
                    <a:pt x="1441" y="539"/>
                    <a:pt x="1331" y="430"/>
                    <a:pt x="1184" y="430"/>
                  </a:cubicBezTo>
                  <a:cubicBezTo>
                    <a:pt x="1148" y="430"/>
                    <a:pt x="1108" y="437"/>
                    <a:pt x="1067" y="452"/>
                  </a:cubicBezTo>
                  <a:cubicBezTo>
                    <a:pt x="807" y="544"/>
                    <a:pt x="576" y="649"/>
                    <a:pt x="356" y="771"/>
                  </a:cubicBezTo>
                  <a:cubicBezTo>
                    <a:pt x="260" y="775"/>
                    <a:pt x="165" y="775"/>
                    <a:pt x="69" y="778"/>
                  </a:cubicBezTo>
                  <a:cubicBezTo>
                    <a:pt x="26" y="1025"/>
                    <a:pt x="0" y="1275"/>
                    <a:pt x="0" y="1535"/>
                  </a:cubicBezTo>
                  <a:cubicBezTo>
                    <a:pt x="0" y="1621"/>
                    <a:pt x="10" y="1707"/>
                    <a:pt x="13" y="1792"/>
                  </a:cubicBezTo>
                  <a:cubicBezTo>
                    <a:pt x="214" y="1670"/>
                    <a:pt x="412" y="1558"/>
                    <a:pt x="613" y="1453"/>
                  </a:cubicBezTo>
                  <a:cubicBezTo>
                    <a:pt x="776" y="1465"/>
                    <a:pt x="940" y="1471"/>
                    <a:pt x="1105" y="1471"/>
                  </a:cubicBezTo>
                  <a:cubicBezTo>
                    <a:pt x="1567" y="1471"/>
                    <a:pt x="2033" y="1427"/>
                    <a:pt x="2499" y="1364"/>
                  </a:cubicBezTo>
                  <a:cubicBezTo>
                    <a:pt x="2532" y="1394"/>
                    <a:pt x="2565" y="1420"/>
                    <a:pt x="2598" y="1433"/>
                  </a:cubicBezTo>
                  <a:cubicBezTo>
                    <a:pt x="2681" y="1468"/>
                    <a:pt x="2758" y="1482"/>
                    <a:pt x="2831" y="1482"/>
                  </a:cubicBezTo>
                  <a:cubicBezTo>
                    <a:pt x="3125" y="1482"/>
                    <a:pt x="3358" y="1254"/>
                    <a:pt x="3645" y="1183"/>
                  </a:cubicBezTo>
                  <a:cubicBezTo>
                    <a:pt x="3652" y="1180"/>
                    <a:pt x="3661" y="1180"/>
                    <a:pt x="3668" y="1180"/>
                  </a:cubicBezTo>
                  <a:cubicBezTo>
                    <a:pt x="3714" y="1170"/>
                    <a:pt x="3760" y="1160"/>
                    <a:pt x="3813" y="1160"/>
                  </a:cubicBezTo>
                  <a:cubicBezTo>
                    <a:pt x="4256" y="1163"/>
                    <a:pt x="4526" y="1573"/>
                    <a:pt x="4988" y="1573"/>
                  </a:cubicBezTo>
                  <a:cubicBezTo>
                    <a:pt x="5003" y="1573"/>
                    <a:pt x="5019" y="1573"/>
                    <a:pt x="5035" y="1572"/>
                  </a:cubicBezTo>
                  <a:cubicBezTo>
                    <a:pt x="5564" y="1538"/>
                    <a:pt x="5766" y="1098"/>
                    <a:pt x="6263" y="1098"/>
                  </a:cubicBezTo>
                  <a:cubicBezTo>
                    <a:pt x="6353" y="1098"/>
                    <a:pt x="6453" y="1113"/>
                    <a:pt x="6565" y="1146"/>
                  </a:cubicBezTo>
                  <a:cubicBezTo>
                    <a:pt x="6890" y="1240"/>
                    <a:pt x="7108" y="1436"/>
                    <a:pt x="7426" y="1436"/>
                  </a:cubicBezTo>
                  <a:cubicBezTo>
                    <a:pt x="7489" y="1436"/>
                    <a:pt x="7556" y="1428"/>
                    <a:pt x="7629" y="1410"/>
                  </a:cubicBezTo>
                  <a:cubicBezTo>
                    <a:pt x="7836" y="1361"/>
                    <a:pt x="7915" y="1249"/>
                    <a:pt x="8097" y="1127"/>
                  </a:cubicBezTo>
                  <a:cubicBezTo>
                    <a:pt x="8166" y="1081"/>
                    <a:pt x="8238" y="1035"/>
                    <a:pt x="8307" y="988"/>
                  </a:cubicBezTo>
                  <a:cubicBezTo>
                    <a:pt x="8577" y="1025"/>
                    <a:pt x="8848" y="1067"/>
                    <a:pt x="9117" y="1107"/>
                  </a:cubicBezTo>
                  <a:cubicBezTo>
                    <a:pt x="9085" y="722"/>
                    <a:pt x="8995" y="353"/>
                    <a:pt x="8874" y="5"/>
                  </a:cubicBezTo>
                  <a:cubicBezTo>
                    <a:pt x="8838" y="2"/>
                    <a:pt x="8802" y="1"/>
                    <a:pt x="8766" y="1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0" name="Google Shape;3520;p37"/>
            <p:cNvSpPr/>
            <p:nvPr/>
          </p:nvSpPr>
          <p:spPr>
            <a:xfrm>
              <a:off x="5444375" y="442725"/>
              <a:ext cx="26125" cy="29600"/>
            </a:xfrm>
            <a:custGeom>
              <a:avLst/>
              <a:gdLst/>
              <a:ahLst/>
              <a:cxnLst/>
              <a:rect l="l" t="t" r="r" b="b"/>
              <a:pathLst>
                <a:path w="1045" h="1184" extrusionOk="0">
                  <a:moveTo>
                    <a:pt x="856" y="0"/>
                  </a:moveTo>
                  <a:cubicBezTo>
                    <a:pt x="832" y="0"/>
                    <a:pt x="805" y="2"/>
                    <a:pt x="777" y="5"/>
                  </a:cubicBezTo>
                  <a:cubicBezTo>
                    <a:pt x="774" y="8"/>
                    <a:pt x="771" y="8"/>
                    <a:pt x="771" y="8"/>
                  </a:cubicBezTo>
                  <a:cubicBezTo>
                    <a:pt x="646" y="8"/>
                    <a:pt x="517" y="21"/>
                    <a:pt x="415" y="21"/>
                  </a:cubicBezTo>
                  <a:cubicBezTo>
                    <a:pt x="181" y="21"/>
                    <a:pt x="0" y="255"/>
                    <a:pt x="66" y="479"/>
                  </a:cubicBezTo>
                  <a:cubicBezTo>
                    <a:pt x="162" y="815"/>
                    <a:pt x="488" y="1147"/>
                    <a:pt x="840" y="1183"/>
                  </a:cubicBezTo>
                  <a:cubicBezTo>
                    <a:pt x="955" y="821"/>
                    <a:pt x="1025" y="440"/>
                    <a:pt x="1044" y="45"/>
                  </a:cubicBezTo>
                  <a:cubicBezTo>
                    <a:pt x="990" y="15"/>
                    <a:pt x="930" y="0"/>
                    <a:pt x="856" y="0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1" name="Google Shape;3521;p37"/>
            <p:cNvSpPr/>
            <p:nvPr/>
          </p:nvSpPr>
          <p:spPr>
            <a:xfrm>
              <a:off x="5261800" y="342075"/>
              <a:ext cx="183175" cy="31725"/>
            </a:xfrm>
            <a:custGeom>
              <a:avLst/>
              <a:gdLst/>
              <a:ahLst/>
              <a:cxnLst/>
              <a:rect l="l" t="t" r="r" b="b"/>
              <a:pathLst>
                <a:path w="7327" h="1269" extrusionOk="0">
                  <a:moveTo>
                    <a:pt x="6290" y="1"/>
                  </a:moveTo>
                  <a:cubicBezTo>
                    <a:pt x="5450" y="4"/>
                    <a:pt x="4597" y="109"/>
                    <a:pt x="3981" y="126"/>
                  </a:cubicBezTo>
                  <a:cubicBezTo>
                    <a:pt x="3817" y="129"/>
                    <a:pt x="3645" y="130"/>
                    <a:pt x="3468" y="130"/>
                  </a:cubicBezTo>
                  <a:cubicBezTo>
                    <a:pt x="3355" y="130"/>
                    <a:pt x="3240" y="130"/>
                    <a:pt x="3123" y="130"/>
                  </a:cubicBezTo>
                  <a:cubicBezTo>
                    <a:pt x="2395" y="130"/>
                    <a:pt x="1603" y="141"/>
                    <a:pt x="883" y="297"/>
                  </a:cubicBezTo>
                  <a:cubicBezTo>
                    <a:pt x="544" y="577"/>
                    <a:pt x="248" y="903"/>
                    <a:pt x="0" y="1268"/>
                  </a:cubicBezTo>
                  <a:cubicBezTo>
                    <a:pt x="626" y="1143"/>
                    <a:pt x="1242" y="982"/>
                    <a:pt x="1887" y="929"/>
                  </a:cubicBezTo>
                  <a:cubicBezTo>
                    <a:pt x="2638" y="870"/>
                    <a:pt x="3395" y="877"/>
                    <a:pt x="4146" y="860"/>
                  </a:cubicBezTo>
                  <a:cubicBezTo>
                    <a:pt x="4782" y="846"/>
                    <a:pt x="5420" y="816"/>
                    <a:pt x="6054" y="816"/>
                  </a:cubicBezTo>
                  <a:cubicBezTo>
                    <a:pt x="6182" y="816"/>
                    <a:pt x="6310" y="818"/>
                    <a:pt x="6437" y="820"/>
                  </a:cubicBezTo>
                  <a:cubicBezTo>
                    <a:pt x="6737" y="827"/>
                    <a:pt x="7033" y="877"/>
                    <a:pt x="7326" y="929"/>
                  </a:cubicBezTo>
                  <a:cubicBezTo>
                    <a:pt x="7030" y="567"/>
                    <a:pt x="6681" y="254"/>
                    <a:pt x="6290" y="1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2" name="Google Shape;3522;p37"/>
            <p:cNvSpPr/>
            <p:nvPr/>
          </p:nvSpPr>
          <p:spPr>
            <a:xfrm>
              <a:off x="5246825" y="461325"/>
              <a:ext cx="189600" cy="39650"/>
            </a:xfrm>
            <a:custGeom>
              <a:avLst/>
              <a:gdLst/>
              <a:ahLst/>
              <a:cxnLst/>
              <a:rect l="l" t="t" r="r" b="b"/>
              <a:pathLst>
                <a:path w="7584" h="1586" extrusionOk="0">
                  <a:moveTo>
                    <a:pt x="7454" y="0"/>
                  </a:moveTo>
                  <a:cubicBezTo>
                    <a:pt x="7448" y="0"/>
                    <a:pt x="7443" y="1"/>
                    <a:pt x="7438" y="2"/>
                  </a:cubicBezTo>
                  <a:cubicBezTo>
                    <a:pt x="6074" y="206"/>
                    <a:pt x="4823" y="831"/>
                    <a:pt x="3450" y="831"/>
                  </a:cubicBezTo>
                  <a:cubicBezTo>
                    <a:pt x="3252" y="831"/>
                    <a:pt x="3052" y="818"/>
                    <a:pt x="2848" y="789"/>
                  </a:cubicBezTo>
                  <a:cubicBezTo>
                    <a:pt x="2067" y="679"/>
                    <a:pt x="1054" y="318"/>
                    <a:pt x="145" y="318"/>
                  </a:cubicBezTo>
                  <a:cubicBezTo>
                    <a:pt x="97" y="318"/>
                    <a:pt x="48" y="319"/>
                    <a:pt x="0" y="321"/>
                  </a:cubicBezTo>
                  <a:cubicBezTo>
                    <a:pt x="86" y="614"/>
                    <a:pt x="198" y="894"/>
                    <a:pt x="339" y="1161"/>
                  </a:cubicBezTo>
                  <a:cubicBezTo>
                    <a:pt x="708" y="1173"/>
                    <a:pt x="1084" y="1197"/>
                    <a:pt x="1465" y="1272"/>
                  </a:cubicBezTo>
                  <a:cubicBezTo>
                    <a:pt x="2154" y="1413"/>
                    <a:pt x="2846" y="1585"/>
                    <a:pt x="3554" y="1585"/>
                  </a:cubicBezTo>
                  <a:cubicBezTo>
                    <a:pt x="3560" y="1585"/>
                    <a:pt x="3566" y="1585"/>
                    <a:pt x="3573" y="1585"/>
                  </a:cubicBezTo>
                  <a:cubicBezTo>
                    <a:pt x="5064" y="1582"/>
                    <a:pt x="6091" y="535"/>
                    <a:pt x="7484" y="160"/>
                  </a:cubicBezTo>
                  <a:cubicBezTo>
                    <a:pt x="7584" y="135"/>
                    <a:pt x="7545" y="0"/>
                    <a:pt x="7454" y="0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3" name="Google Shape;3523;p37"/>
            <p:cNvSpPr/>
            <p:nvPr/>
          </p:nvSpPr>
          <p:spPr>
            <a:xfrm>
              <a:off x="5295450" y="513550"/>
              <a:ext cx="146325" cy="38275"/>
            </a:xfrm>
            <a:custGeom>
              <a:avLst/>
              <a:gdLst/>
              <a:ahLst/>
              <a:cxnLst/>
              <a:rect l="l" t="t" r="r" b="b"/>
              <a:pathLst>
                <a:path w="5853" h="1531" extrusionOk="0">
                  <a:moveTo>
                    <a:pt x="5852" y="0"/>
                  </a:moveTo>
                  <a:cubicBezTo>
                    <a:pt x="5635" y="82"/>
                    <a:pt x="5411" y="158"/>
                    <a:pt x="5204" y="250"/>
                  </a:cubicBezTo>
                  <a:cubicBezTo>
                    <a:pt x="4555" y="537"/>
                    <a:pt x="4021" y="912"/>
                    <a:pt x="3284" y="961"/>
                  </a:cubicBezTo>
                  <a:cubicBezTo>
                    <a:pt x="3127" y="972"/>
                    <a:pt x="2968" y="976"/>
                    <a:pt x="2809" y="976"/>
                  </a:cubicBezTo>
                  <a:cubicBezTo>
                    <a:pt x="2262" y="976"/>
                    <a:pt x="1708" y="925"/>
                    <a:pt x="1166" y="902"/>
                  </a:cubicBezTo>
                  <a:cubicBezTo>
                    <a:pt x="870" y="890"/>
                    <a:pt x="463" y="818"/>
                    <a:pt x="86" y="818"/>
                  </a:cubicBezTo>
                  <a:cubicBezTo>
                    <a:pt x="58" y="818"/>
                    <a:pt x="29" y="819"/>
                    <a:pt x="1" y="820"/>
                  </a:cubicBezTo>
                  <a:cubicBezTo>
                    <a:pt x="709" y="1268"/>
                    <a:pt x="1546" y="1531"/>
                    <a:pt x="2444" y="1531"/>
                  </a:cubicBezTo>
                  <a:cubicBezTo>
                    <a:pt x="3801" y="1531"/>
                    <a:pt x="5016" y="938"/>
                    <a:pt x="5852" y="0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4" name="Google Shape;3524;p37"/>
            <p:cNvSpPr/>
            <p:nvPr/>
          </p:nvSpPr>
          <p:spPr>
            <a:xfrm>
              <a:off x="5274150" y="484100"/>
              <a:ext cx="185650" cy="49700"/>
            </a:xfrm>
            <a:custGeom>
              <a:avLst/>
              <a:gdLst/>
              <a:ahLst/>
              <a:cxnLst/>
              <a:rect l="l" t="t" r="r" b="b"/>
              <a:pathLst>
                <a:path w="7426" h="1988" extrusionOk="0">
                  <a:moveTo>
                    <a:pt x="6566" y="1"/>
                  </a:moveTo>
                  <a:cubicBezTo>
                    <a:pt x="6414" y="1"/>
                    <a:pt x="6267" y="14"/>
                    <a:pt x="6131" y="45"/>
                  </a:cubicBezTo>
                  <a:cubicBezTo>
                    <a:pt x="5515" y="191"/>
                    <a:pt x="5176" y="796"/>
                    <a:pt x="4560" y="1010"/>
                  </a:cubicBezTo>
                  <a:cubicBezTo>
                    <a:pt x="3733" y="1292"/>
                    <a:pt x="2782" y="1372"/>
                    <a:pt x="1834" y="1372"/>
                  </a:cubicBezTo>
                  <a:cubicBezTo>
                    <a:pt x="1209" y="1372"/>
                    <a:pt x="586" y="1337"/>
                    <a:pt x="0" y="1303"/>
                  </a:cubicBezTo>
                  <a:lnTo>
                    <a:pt x="0" y="1303"/>
                  </a:lnTo>
                  <a:cubicBezTo>
                    <a:pt x="142" y="1448"/>
                    <a:pt x="293" y="1586"/>
                    <a:pt x="454" y="1715"/>
                  </a:cubicBezTo>
                  <a:cubicBezTo>
                    <a:pt x="1174" y="1895"/>
                    <a:pt x="1897" y="1987"/>
                    <a:pt x="2632" y="1987"/>
                  </a:cubicBezTo>
                  <a:cubicBezTo>
                    <a:pt x="3108" y="1987"/>
                    <a:pt x="3590" y="1949"/>
                    <a:pt x="4080" y="1870"/>
                  </a:cubicBezTo>
                  <a:cubicBezTo>
                    <a:pt x="4594" y="1788"/>
                    <a:pt x="5077" y="1606"/>
                    <a:pt x="5489" y="1290"/>
                  </a:cubicBezTo>
                  <a:cubicBezTo>
                    <a:pt x="5802" y="1046"/>
                    <a:pt x="6036" y="618"/>
                    <a:pt x="6467" y="546"/>
                  </a:cubicBezTo>
                  <a:cubicBezTo>
                    <a:pt x="6517" y="538"/>
                    <a:pt x="6570" y="535"/>
                    <a:pt x="6626" y="535"/>
                  </a:cubicBezTo>
                  <a:cubicBezTo>
                    <a:pt x="6782" y="535"/>
                    <a:pt x="6961" y="562"/>
                    <a:pt x="7145" y="598"/>
                  </a:cubicBezTo>
                  <a:cubicBezTo>
                    <a:pt x="7247" y="437"/>
                    <a:pt x="7343" y="266"/>
                    <a:pt x="7425" y="92"/>
                  </a:cubicBezTo>
                  <a:cubicBezTo>
                    <a:pt x="7139" y="43"/>
                    <a:pt x="6843" y="1"/>
                    <a:pt x="6566" y="1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5" name="Google Shape;3525;p37"/>
            <p:cNvSpPr/>
            <p:nvPr/>
          </p:nvSpPr>
          <p:spPr>
            <a:xfrm>
              <a:off x="5316700" y="463400"/>
              <a:ext cx="105325" cy="37575"/>
            </a:xfrm>
            <a:custGeom>
              <a:avLst/>
              <a:gdLst/>
              <a:ahLst/>
              <a:cxnLst/>
              <a:rect l="l" t="t" r="r" b="b"/>
              <a:pathLst>
                <a:path w="4213" h="1503" extrusionOk="0">
                  <a:moveTo>
                    <a:pt x="4188" y="1"/>
                  </a:moveTo>
                  <a:cubicBezTo>
                    <a:pt x="3188" y="215"/>
                    <a:pt x="2233" y="597"/>
                    <a:pt x="1229" y="712"/>
                  </a:cubicBezTo>
                  <a:cubicBezTo>
                    <a:pt x="1067" y="893"/>
                    <a:pt x="807" y="979"/>
                    <a:pt x="593" y="1078"/>
                  </a:cubicBezTo>
                  <a:cubicBezTo>
                    <a:pt x="383" y="1173"/>
                    <a:pt x="188" y="1305"/>
                    <a:pt x="0" y="1440"/>
                  </a:cubicBezTo>
                  <a:cubicBezTo>
                    <a:pt x="244" y="1474"/>
                    <a:pt x="488" y="1502"/>
                    <a:pt x="739" y="1502"/>
                  </a:cubicBezTo>
                  <a:cubicBezTo>
                    <a:pt x="752" y="1502"/>
                    <a:pt x="765" y="1502"/>
                    <a:pt x="778" y="1502"/>
                  </a:cubicBezTo>
                  <a:cubicBezTo>
                    <a:pt x="2094" y="1499"/>
                    <a:pt x="3050" y="683"/>
                    <a:pt x="4212" y="235"/>
                  </a:cubicBezTo>
                  <a:cubicBezTo>
                    <a:pt x="4179" y="169"/>
                    <a:pt x="4166" y="90"/>
                    <a:pt x="4185" y="11"/>
                  </a:cubicBezTo>
                  <a:cubicBezTo>
                    <a:pt x="4185" y="8"/>
                    <a:pt x="4188" y="4"/>
                    <a:pt x="4188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6" name="Google Shape;3526;p37"/>
            <p:cNvSpPr/>
            <p:nvPr/>
          </p:nvSpPr>
          <p:spPr>
            <a:xfrm>
              <a:off x="5295450" y="515600"/>
              <a:ext cx="140900" cy="36225"/>
            </a:xfrm>
            <a:custGeom>
              <a:avLst/>
              <a:gdLst/>
              <a:ahLst/>
              <a:cxnLst/>
              <a:rect l="l" t="t" r="r" b="b"/>
              <a:pathLst>
                <a:path w="5636" h="1449" extrusionOk="0">
                  <a:moveTo>
                    <a:pt x="5635" y="0"/>
                  </a:moveTo>
                  <a:lnTo>
                    <a:pt x="5635" y="0"/>
                  </a:lnTo>
                  <a:cubicBezTo>
                    <a:pt x="5486" y="53"/>
                    <a:pt x="5342" y="109"/>
                    <a:pt x="5204" y="168"/>
                  </a:cubicBezTo>
                  <a:cubicBezTo>
                    <a:pt x="4555" y="455"/>
                    <a:pt x="4021" y="830"/>
                    <a:pt x="3284" y="879"/>
                  </a:cubicBezTo>
                  <a:cubicBezTo>
                    <a:pt x="3127" y="890"/>
                    <a:pt x="2968" y="894"/>
                    <a:pt x="2809" y="894"/>
                  </a:cubicBezTo>
                  <a:cubicBezTo>
                    <a:pt x="2262" y="894"/>
                    <a:pt x="1708" y="843"/>
                    <a:pt x="1166" y="820"/>
                  </a:cubicBezTo>
                  <a:cubicBezTo>
                    <a:pt x="870" y="808"/>
                    <a:pt x="463" y="736"/>
                    <a:pt x="86" y="736"/>
                  </a:cubicBezTo>
                  <a:cubicBezTo>
                    <a:pt x="58" y="736"/>
                    <a:pt x="29" y="737"/>
                    <a:pt x="1" y="738"/>
                  </a:cubicBezTo>
                  <a:cubicBezTo>
                    <a:pt x="709" y="1186"/>
                    <a:pt x="1546" y="1449"/>
                    <a:pt x="2444" y="1449"/>
                  </a:cubicBezTo>
                  <a:cubicBezTo>
                    <a:pt x="3643" y="1449"/>
                    <a:pt x="4729" y="985"/>
                    <a:pt x="5546" y="227"/>
                  </a:cubicBezTo>
                  <a:cubicBezTo>
                    <a:pt x="5569" y="148"/>
                    <a:pt x="5599" y="73"/>
                    <a:pt x="5635" y="0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7" name="Google Shape;3527;p37"/>
            <p:cNvSpPr/>
            <p:nvPr/>
          </p:nvSpPr>
          <p:spPr>
            <a:xfrm>
              <a:off x="5274150" y="484225"/>
              <a:ext cx="167125" cy="49575"/>
            </a:xfrm>
            <a:custGeom>
              <a:avLst/>
              <a:gdLst/>
              <a:ahLst/>
              <a:cxnLst/>
              <a:rect l="l" t="t" r="r" b="b"/>
              <a:pathLst>
                <a:path w="6685" h="1983" extrusionOk="0">
                  <a:moveTo>
                    <a:pt x="6556" y="1"/>
                  </a:moveTo>
                  <a:cubicBezTo>
                    <a:pt x="6408" y="1"/>
                    <a:pt x="6263" y="8"/>
                    <a:pt x="6131" y="40"/>
                  </a:cubicBezTo>
                  <a:cubicBezTo>
                    <a:pt x="5515" y="186"/>
                    <a:pt x="5176" y="791"/>
                    <a:pt x="4560" y="1005"/>
                  </a:cubicBezTo>
                  <a:cubicBezTo>
                    <a:pt x="3733" y="1287"/>
                    <a:pt x="2782" y="1367"/>
                    <a:pt x="1834" y="1367"/>
                  </a:cubicBezTo>
                  <a:cubicBezTo>
                    <a:pt x="1209" y="1367"/>
                    <a:pt x="586" y="1332"/>
                    <a:pt x="0" y="1298"/>
                  </a:cubicBezTo>
                  <a:lnTo>
                    <a:pt x="0" y="1298"/>
                  </a:lnTo>
                  <a:cubicBezTo>
                    <a:pt x="142" y="1443"/>
                    <a:pt x="293" y="1581"/>
                    <a:pt x="454" y="1710"/>
                  </a:cubicBezTo>
                  <a:cubicBezTo>
                    <a:pt x="1174" y="1890"/>
                    <a:pt x="1897" y="1982"/>
                    <a:pt x="2632" y="1982"/>
                  </a:cubicBezTo>
                  <a:cubicBezTo>
                    <a:pt x="3108" y="1982"/>
                    <a:pt x="3590" y="1944"/>
                    <a:pt x="4080" y="1865"/>
                  </a:cubicBezTo>
                  <a:cubicBezTo>
                    <a:pt x="4594" y="1783"/>
                    <a:pt x="5077" y="1601"/>
                    <a:pt x="5489" y="1285"/>
                  </a:cubicBezTo>
                  <a:cubicBezTo>
                    <a:pt x="5802" y="1041"/>
                    <a:pt x="6036" y="613"/>
                    <a:pt x="6467" y="541"/>
                  </a:cubicBezTo>
                  <a:lnTo>
                    <a:pt x="6497" y="541"/>
                  </a:lnTo>
                  <a:cubicBezTo>
                    <a:pt x="6451" y="498"/>
                    <a:pt x="6421" y="435"/>
                    <a:pt x="6467" y="370"/>
                  </a:cubicBezTo>
                  <a:cubicBezTo>
                    <a:pt x="6530" y="287"/>
                    <a:pt x="6606" y="225"/>
                    <a:pt x="6685" y="159"/>
                  </a:cubicBezTo>
                  <a:cubicBezTo>
                    <a:pt x="6674" y="159"/>
                    <a:pt x="6665" y="155"/>
                    <a:pt x="6655" y="155"/>
                  </a:cubicBezTo>
                  <a:cubicBezTo>
                    <a:pt x="6562" y="152"/>
                    <a:pt x="6530" y="67"/>
                    <a:pt x="6556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28" name="Google Shape;3528;p37"/>
          <p:cNvGrpSpPr/>
          <p:nvPr/>
        </p:nvGrpSpPr>
        <p:grpSpPr>
          <a:xfrm rot="10800000" flipH="1">
            <a:off x="8108025" y="-76528"/>
            <a:ext cx="1035968" cy="2609917"/>
            <a:chOff x="8187825" y="-64515"/>
            <a:chExt cx="1035968" cy="2609917"/>
          </a:xfrm>
        </p:grpSpPr>
        <p:sp>
          <p:nvSpPr>
            <p:cNvPr id="3529" name="Google Shape;3529;p37"/>
            <p:cNvSpPr/>
            <p:nvPr/>
          </p:nvSpPr>
          <p:spPr>
            <a:xfrm rot="-5400000" flipH="1">
              <a:off x="7400850" y="722459"/>
              <a:ext cx="2609917" cy="1035968"/>
            </a:xfrm>
            <a:custGeom>
              <a:avLst/>
              <a:gdLst/>
              <a:ahLst/>
              <a:cxnLst/>
              <a:rect l="l" t="t" r="r" b="b"/>
              <a:pathLst>
                <a:path w="44409" h="17629" extrusionOk="0">
                  <a:moveTo>
                    <a:pt x="32328" y="0"/>
                  </a:moveTo>
                  <a:cubicBezTo>
                    <a:pt x="28975" y="0"/>
                    <a:pt x="26273" y="2132"/>
                    <a:pt x="24131" y="4587"/>
                  </a:cubicBezTo>
                  <a:cubicBezTo>
                    <a:pt x="22572" y="6372"/>
                    <a:pt x="21242" y="8129"/>
                    <a:pt x="19220" y="9420"/>
                  </a:cubicBezTo>
                  <a:cubicBezTo>
                    <a:pt x="17769" y="10351"/>
                    <a:pt x="15920" y="10754"/>
                    <a:pt x="14213" y="10754"/>
                  </a:cubicBezTo>
                  <a:cubicBezTo>
                    <a:pt x="13446" y="10754"/>
                    <a:pt x="12707" y="10673"/>
                    <a:pt x="12046" y="10521"/>
                  </a:cubicBezTo>
                  <a:cubicBezTo>
                    <a:pt x="10841" y="10245"/>
                    <a:pt x="9600" y="10035"/>
                    <a:pt x="8361" y="10035"/>
                  </a:cubicBezTo>
                  <a:cubicBezTo>
                    <a:pt x="7716" y="10035"/>
                    <a:pt x="7073" y="10092"/>
                    <a:pt x="6436" y="10225"/>
                  </a:cubicBezTo>
                  <a:cubicBezTo>
                    <a:pt x="4822" y="10563"/>
                    <a:pt x="3259" y="11645"/>
                    <a:pt x="2197" y="12916"/>
                  </a:cubicBezTo>
                  <a:cubicBezTo>
                    <a:pt x="1100" y="14222"/>
                    <a:pt x="354" y="15964"/>
                    <a:pt x="0" y="17628"/>
                  </a:cubicBezTo>
                  <a:lnTo>
                    <a:pt x="43387" y="17570"/>
                  </a:lnTo>
                  <a:cubicBezTo>
                    <a:pt x="43387" y="17570"/>
                    <a:pt x="44409" y="15451"/>
                    <a:pt x="42262" y="9047"/>
                  </a:cubicBezTo>
                  <a:cubicBezTo>
                    <a:pt x="41695" y="7356"/>
                    <a:pt x="40932" y="5719"/>
                    <a:pt x="39887" y="4268"/>
                  </a:cubicBezTo>
                  <a:cubicBezTo>
                    <a:pt x="38235" y="1982"/>
                    <a:pt x="35796" y="232"/>
                    <a:pt x="32919" y="22"/>
                  </a:cubicBezTo>
                  <a:cubicBezTo>
                    <a:pt x="32720" y="8"/>
                    <a:pt x="32523" y="0"/>
                    <a:pt x="3232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3000">
                  <a:schemeClr val="accent6"/>
                </a:gs>
                <a:gs pos="57000">
                  <a:schemeClr val="accent4"/>
                </a:gs>
                <a:gs pos="77000">
                  <a:srgbClr val="FFD966">
                    <a:alpha val="10196"/>
                  </a:srgbClr>
                </a:gs>
                <a:gs pos="100000">
                  <a:srgbClr val="4949E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0" name="Google Shape;3530;p37"/>
            <p:cNvSpPr/>
            <p:nvPr/>
          </p:nvSpPr>
          <p:spPr>
            <a:xfrm rot="-5400000" flipH="1">
              <a:off x="7675982" y="970781"/>
              <a:ext cx="2304383" cy="784975"/>
            </a:xfrm>
            <a:custGeom>
              <a:avLst/>
              <a:gdLst/>
              <a:ahLst/>
              <a:cxnLst/>
              <a:rect l="l" t="t" r="r" b="b"/>
              <a:pathLst>
                <a:path w="44409" h="17629" extrusionOk="0">
                  <a:moveTo>
                    <a:pt x="32328" y="0"/>
                  </a:moveTo>
                  <a:cubicBezTo>
                    <a:pt x="28975" y="0"/>
                    <a:pt x="26273" y="2132"/>
                    <a:pt x="24131" y="4587"/>
                  </a:cubicBezTo>
                  <a:cubicBezTo>
                    <a:pt x="22572" y="6372"/>
                    <a:pt x="21242" y="8129"/>
                    <a:pt x="19220" y="9420"/>
                  </a:cubicBezTo>
                  <a:cubicBezTo>
                    <a:pt x="17769" y="10351"/>
                    <a:pt x="15920" y="10754"/>
                    <a:pt x="14213" y="10754"/>
                  </a:cubicBezTo>
                  <a:cubicBezTo>
                    <a:pt x="13446" y="10754"/>
                    <a:pt x="12707" y="10673"/>
                    <a:pt x="12046" y="10521"/>
                  </a:cubicBezTo>
                  <a:cubicBezTo>
                    <a:pt x="10841" y="10245"/>
                    <a:pt x="9600" y="10035"/>
                    <a:pt x="8361" y="10035"/>
                  </a:cubicBezTo>
                  <a:cubicBezTo>
                    <a:pt x="7716" y="10035"/>
                    <a:pt x="7073" y="10092"/>
                    <a:pt x="6436" y="10225"/>
                  </a:cubicBezTo>
                  <a:cubicBezTo>
                    <a:pt x="4822" y="10563"/>
                    <a:pt x="3259" y="11645"/>
                    <a:pt x="2197" y="12916"/>
                  </a:cubicBezTo>
                  <a:cubicBezTo>
                    <a:pt x="1100" y="14222"/>
                    <a:pt x="354" y="15964"/>
                    <a:pt x="0" y="17628"/>
                  </a:cubicBezTo>
                  <a:lnTo>
                    <a:pt x="43387" y="17570"/>
                  </a:lnTo>
                  <a:cubicBezTo>
                    <a:pt x="43387" y="17570"/>
                    <a:pt x="44409" y="15451"/>
                    <a:pt x="42262" y="9047"/>
                  </a:cubicBezTo>
                  <a:cubicBezTo>
                    <a:pt x="41695" y="7356"/>
                    <a:pt x="40932" y="5719"/>
                    <a:pt x="39887" y="4268"/>
                  </a:cubicBezTo>
                  <a:cubicBezTo>
                    <a:pt x="38235" y="1982"/>
                    <a:pt x="35796" y="232"/>
                    <a:pt x="32919" y="22"/>
                  </a:cubicBezTo>
                  <a:cubicBezTo>
                    <a:pt x="32720" y="8"/>
                    <a:pt x="32523" y="0"/>
                    <a:pt x="32328" y="0"/>
                  </a:cubicBezTo>
                  <a:close/>
                </a:path>
              </a:pathLst>
            </a:custGeom>
            <a:gradFill>
              <a:gsLst>
                <a:gs pos="0">
                  <a:srgbClr val="4949E7">
                    <a:alpha val="0"/>
                    <a:alpha val="40180"/>
                  </a:srgbClr>
                </a:gs>
                <a:gs pos="28000">
                  <a:srgbClr val="4949E7">
                    <a:alpha val="0"/>
                    <a:alpha val="40180"/>
                  </a:srgbClr>
                </a:gs>
                <a:gs pos="57000">
                  <a:schemeClr val="lt2">
                    <a:alpha val="40180"/>
                  </a:schemeClr>
                </a:gs>
                <a:gs pos="100000">
                  <a:srgbClr val="050A10">
                    <a:alpha val="40180"/>
                  </a:srgbClr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531" name="Google Shape;3531;p37"/>
            <p:cNvGrpSpPr/>
            <p:nvPr/>
          </p:nvGrpSpPr>
          <p:grpSpPr>
            <a:xfrm rot="9899867" flipH="1">
              <a:off x="9116863" y="1122735"/>
              <a:ext cx="30194" cy="145701"/>
              <a:chOff x="2785650" y="3828250"/>
              <a:chExt cx="39675" cy="191450"/>
            </a:xfrm>
          </p:grpSpPr>
          <p:sp>
            <p:nvSpPr>
              <p:cNvPr id="3532" name="Google Shape;3532;p37"/>
              <p:cNvSpPr/>
              <p:nvPr/>
            </p:nvSpPr>
            <p:spPr>
              <a:xfrm>
                <a:off x="2801075" y="3851725"/>
                <a:ext cx="892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156" extrusionOk="0">
                    <a:moveTo>
                      <a:pt x="163" y="1"/>
                    </a:moveTo>
                    <a:cubicBezTo>
                      <a:pt x="155" y="1"/>
                      <a:pt x="148" y="6"/>
                      <a:pt x="148" y="14"/>
                    </a:cubicBezTo>
                    <a:cubicBezTo>
                      <a:pt x="148" y="14"/>
                      <a:pt x="125" y="110"/>
                      <a:pt x="103" y="278"/>
                    </a:cubicBezTo>
                    <a:cubicBezTo>
                      <a:pt x="76" y="446"/>
                      <a:pt x="46" y="686"/>
                      <a:pt x="27" y="973"/>
                    </a:cubicBezTo>
                    <a:cubicBezTo>
                      <a:pt x="20" y="1117"/>
                      <a:pt x="10" y="1272"/>
                      <a:pt x="7" y="1436"/>
                    </a:cubicBezTo>
                    <a:cubicBezTo>
                      <a:pt x="1" y="1602"/>
                      <a:pt x="4" y="1776"/>
                      <a:pt x="10" y="1954"/>
                    </a:cubicBezTo>
                    <a:cubicBezTo>
                      <a:pt x="20" y="2135"/>
                      <a:pt x="34" y="2319"/>
                      <a:pt x="43" y="2507"/>
                    </a:cubicBezTo>
                    <a:cubicBezTo>
                      <a:pt x="54" y="2698"/>
                      <a:pt x="80" y="2889"/>
                      <a:pt x="103" y="3080"/>
                    </a:cubicBezTo>
                    <a:cubicBezTo>
                      <a:pt x="155" y="3462"/>
                      <a:pt x="165" y="3843"/>
                      <a:pt x="116" y="4206"/>
                    </a:cubicBezTo>
                    <a:cubicBezTo>
                      <a:pt x="93" y="4384"/>
                      <a:pt x="69" y="4558"/>
                      <a:pt x="63" y="4723"/>
                    </a:cubicBezTo>
                    <a:cubicBezTo>
                      <a:pt x="57" y="4887"/>
                      <a:pt x="66" y="5042"/>
                      <a:pt x="73" y="5187"/>
                    </a:cubicBezTo>
                    <a:cubicBezTo>
                      <a:pt x="89" y="5474"/>
                      <a:pt x="119" y="5714"/>
                      <a:pt x="148" y="5881"/>
                    </a:cubicBezTo>
                    <a:cubicBezTo>
                      <a:pt x="175" y="6050"/>
                      <a:pt x="201" y="6145"/>
                      <a:pt x="201" y="6145"/>
                    </a:cubicBezTo>
                    <a:cubicBezTo>
                      <a:pt x="204" y="6149"/>
                      <a:pt x="208" y="6155"/>
                      <a:pt x="215" y="6155"/>
                    </a:cubicBezTo>
                    <a:cubicBezTo>
                      <a:pt x="216" y="6155"/>
                      <a:pt x="218" y="6156"/>
                      <a:pt x="220" y="6156"/>
                    </a:cubicBezTo>
                    <a:cubicBezTo>
                      <a:pt x="227" y="6156"/>
                      <a:pt x="232" y="6150"/>
                      <a:pt x="234" y="6142"/>
                    </a:cubicBezTo>
                    <a:cubicBezTo>
                      <a:pt x="234" y="6142"/>
                      <a:pt x="261" y="6047"/>
                      <a:pt x="283" y="5878"/>
                    </a:cubicBezTo>
                    <a:cubicBezTo>
                      <a:pt x="310" y="5711"/>
                      <a:pt x="336" y="5474"/>
                      <a:pt x="350" y="5184"/>
                    </a:cubicBezTo>
                    <a:cubicBezTo>
                      <a:pt x="353" y="5042"/>
                      <a:pt x="356" y="4884"/>
                      <a:pt x="350" y="4720"/>
                    </a:cubicBezTo>
                    <a:cubicBezTo>
                      <a:pt x="340" y="4555"/>
                      <a:pt x="314" y="4384"/>
                      <a:pt x="287" y="4202"/>
                    </a:cubicBezTo>
                    <a:cubicBezTo>
                      <a:pt x="231" y="3843"/>
                      <a:pt x="234" y="3462"/>
                      <a:pt x="280" y="3076"/>
                    </a:cubicBezTo>
                    <a:cubicBezTo>
                      <a:pt x="300" y="2886"/>
                      <a:pt x="323" y="2694"/>
                      <a:pt x="330" y="2507"/>
                    </a:cubicBezTo>
                    <a:cubicBezTo>
                      <a:pt x="336" y="2316"/>
                      <a:pt x="343" y="2132"/>
                      <a:pt x="350" y="1950"/>
                    </a:cubicBezTo>
                    <a:cubicBezTo>
                      <a:pt x="356" y="1772"/>
                      <a:pt x="356" y="1598"/>
                      <a:pt x="346" y="1433"/>
                    </a:cubicBezTo>
                    <a:cubicBezTo>
                      <a:pt x="340" y="1269"/>
                      <a:pt x="330" y="1114"/>
                      <a:pt x="317" y="969"/>
                    </a:cubicBezTo>
                    <a:cubicBezTo>
                      <a:pt x="294" y="683"/>
                      <a:pt x="261" y="442"/>
                      <a:pt x="231" y="278"/>
                    </a:cubicBezTo>
                    <a:cubicBezTo>
                      <a:pt x="201" y="110"/>
                      <a:pt x="182" y="14"/>
                      <a:pt x="182" y="14"/>
                    </a:cubicBezTo>
                    <a:cubicBezTo>
                      <a:pt x="178" y="8"/>
                      <a:pt x="175" y="1"/>
                      <a:pt x="168" y="1"/>
                    </a:cubicBezTo>
                    <a:cubicBezTo>
                      <a:pt x="166" y="1"/>
                      <a:pt x="165" y="1"/>
                      <a:pt x="163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33" name="Google Shape;3533;p37"/>
              <p:cNvSpPr/>
              <p:nvPr/>
            </p:nvSpPr>
            <p:spPr>
              <a:xfrm>
                <a:off x="2785650" y="3828250"/>
                <a:ext cx="39675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472" extrusionOk="0">
                    <a:moveTo>
                      <a:pt x="829" y="1"/>
                    </a:moveTo>
                    <a:cubicBezTo>
                      <a:pt x="429" y="1"/>
                      <a:pt x="0" y="297"/>
                      <a:pt x="38" y="755"/>
                    </a:cubicBezTo>
                    <a:cubicBezTo>
                      <a:pt x="51" y="914"/>
                      <a:pt x="121" y="1065"/>
                      <a:pt x="226" y="1184"/>
                    </a:cubicBezTo>
                    <a:cubicBezTo>
                      <a:pt x="239" y="1214"/>
                      <a:pt x="256" y="1243"/>
                      <a:pt x="275" y="1266"/>
                    </a:cubicBezTo>
                    <a:cubicBezTo>
                      <a:pt x="388" y="1411"/>
                      <a:pt x="524" y="1472"/>
                      <a:pt x="663" y="1472"/>
                    </a:cubicBezTo>
                    <a:cubicBezTo>
                      <a:pt x="1107" y="1472"/>
                      <a:pt x="1587" y="857"/>
                      <a:pt x="1444" y="427"/>
                    </a:cubicBezTo>
                    <a:cubicBezTo>
                      <a:pt x="1346" y="130"/>
                      <a:pt x="1094" y="1"/>
                      <a:pt x="829" y="1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34" name="Google Shape;3534;p37"/>
              <p:cNvSpPr/>
              <p:nvPr/>
            </p:nvSpPr>
            <p:spPr>
              <a:xfrm>
                <a:off x="2789325" y="3994500"/>
                <a:ext cx="2642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08" extrusionOk="0">
                    <a:moveTo>
                      <a:pt x="617" y="0"/>
                    </a:moveTo>
                    <a:cubicBezTo>
                      <a:pt x="576" y="0"/>
                      <a:pt x="535" y="7"/>
                      <a:pt x="497" y="20"/>
                    </a:cubicBezTo>
                    <a:cubicBezTo>
                      <a:pt x="375" y="39"/>
                      <a:pt x="270" y="111"/>
                      <a:pt x="197" y="217"/>
                    </a:cubicBezTo>
                    <a:cubicBezTo>
                      <a:pt x="102" y="234"/>
                      <a:pt x="10" y="299"/>
                      <a:pt x="10" y="411"/>
                    </a:cubicBezTo>
                    <a:cubicBezTo>
                      <a:pt x="1" y="724"/>
                      <a:pt x="259" y="1008"/>
                      <a:pt x="569" y="1008"/>
                    </a:cubicBezTo>
                    <a:cubicBezTo>
                      <a:pt x="612" y="1008"/>
                      <a:pt x="657" y="1002"/>
                      <a:pt x="701" y="991"/>
                    </a:cubicBezTo>
                    <a:cubicBezTo>
                      <a:pt x="915" y="938"/>
                      <a:pt x="1024" y="760"/>
                      <a:pt x="1033" y="573"/>
                    </a:cubicBezTo>
                    <a:cubicBezTo>
                      <a:pt x="1057" y="398"/>
                      <a:pt x="1004" y="210"/>
                      <a:pt x="869" y="95"/>
                    </a:cubicBezTo>
                    <a:cubicBezTo>
                      <a:pt x="792" y="30"/>
                      <a:pt x="704" y="0"/>
                      <a:pt x="617" y="0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535" name="Google Shape;3535;p37"/>
            <p:cNvSpPr/>
            <p:nvPr/>
          </p:nvSpPr>
          <p:spPr>
            <a:xfrm rot="9899867" flipH="1">
              <a:off x="9110651" y="1701803"/>
              <a:ext cx="20110" cy="19178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6" name="Google Shape;3536;p37"/>
            <p:cNvSpPr/>
            <p:nvPr/>
          </p:nvSpPr>
          <p:spPr>
            <a:xfrm rot="9899584" flipH="1">
              <a:off x="9005648" y="509289"/>
              <a:ext cx="13430" cy="12807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7" name="Google Shape;3537;p37"/>
            <p:cNvSpPr/>
            <p:nvPr/>
          </p:nvSpPr>
          <p:spPr>
            <a:xfrm rot="5400000" flipH="1">
              <a:off x="9107277" y="339515"/>
              <a:ext cx="49800" cy="49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8" name="Google Shape;3538;p37"/>
            <p:cNvSpPr/>
            <p:nvPr/>
          </p:nvSpPr>
          <p:spPr>
            <a:xfrm rot="5400000" flipH="1">
              <a:off x="8648907" y="1686472"/>
              <a:ext cx="49800" cy="49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9" name="Google Shape;3539;p37"/>
            <p:cNvSpPr/>
            <p:nvPr/>
          </p:nvSpPr>
          <p:spPr>
            <a:xfrm rot="5400000" flipH="1">
              <a:off x="9123755" y="831040"/>
              <a:ext cx="49800" cy="49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540" name="Google Shape;3540;p3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2" name="Google Shape;3542;p38"/>
          <p:cNvGrpSpPr/>
          <p:nvPr/>
        </p:nvGrpSpPr>
        <p:grpSpPr>
          <a:xfrm rot="4900088" flipH="1">
            <a:off x="7121877" y="577343"/>
            <a:ext cx="3755581" cy="1623701"/>
            <a:chOff x="-693254" y="-482460"/>
            <a:chExt cx="3755753" cy="1623775"/>
          </a:xfrm>
        </p:grpSpPr>
        <p:sp>
          <p:nvSpPr>
            <p:cNvPr id="3543" name="Google Shape;3543;p38"/>
            <p:cNvSpPr/>
            <p:nvPr/>
          </p:nvSpPr>
          <p:spPr>
            <a:xfrm rot="10800000">
              <a:off x="-693254" y="-482460"/>
              <a:ext cx="3438600" cy="1623775"/>
            </a:xfrm>
            <a:custGeom>
              <a:avLst/>
              <a:gdLst/>
              <a:ahLst/>
              <a:cxnLst/>
              <a:rect l="l" t="t" r="r" b="b"/>
              <a:pathLst>
                <a:path w="137544" h="64951" extrusionOk="0">
                  <a:moveTo>
                    <a:pt x="42182" y="59843"/>
                  </a:moveTo>
                  <a:cubicBezTo>
                    <a:pt x="33410" y="62986"/>
                    <a:pt x="31535" y="63393"/>
                    <a:pt x="26088" y="64022"/>
                  </a:cubicBezTo>
                  <a:cubicBezTo>
                    <a:pt x="20641" y="64651"/>
                    <a:pt x="13843" y="65944"/>
                    <a:pt x="9499" y="63616"/>
                  </a:cubicBezTo>
                  <a:cubicBezTo>
                    <a:pt x="5155" y="61289"/>
                    <a:pt x="-407" y="54959"/>
                    <a:pt x="24" y="50057"/>
                  </a:cubicBezTo>
                  <a:cubicBezTo>
                    <a:pt x="456" y="45155"/>
                    <a:pt x="1728" y="38020"/>
                    <a:pt x="12088" y="34202"/>
                  </a:cubicBezTo>
                  <a:cubicBezTo>
                    <a:pt x="22449" y="30384"/>
                    <a:pt x="49877" y="29634"/>
                    <a:pt x="62187" y="27148"/>
                  </a:cubicBezTo>
                  <a:cubicBezTo>
                    <a:pt x="74498" y="24663"/>
                    <a:pt x="77325" y="23761"/>
                    <a:pt x="85951" y="19289"/>
                  </a:cubicBezTo>
                  <a:cubicBezTo>
                    <a:pt x="94577" y="14817"/>
                    <a:pt x="105648" y="1848"/>
                    <a:pt x="113943" y="314"/>
                  </a:cubicBezTo>
                  <a:cubicBezTo>
                    <a:pt x="122238" y="-1220"/>
                    <a:pt x="133066" y="2993"/>
                    <a:pt x="135720" y="10083"/>
                  </a:cubicBezTo>
                  <a:cubicBezTo>
                    <a:pt x="138374" y="17174"/>
                    <a:pt x="139369" y="37010"/>
                    <a:pt x="129869" y="42857"/>
                  </a:cubicBezTo>
                  <a:cubicBezTo>
                    <a:pt x="120369" y="48704"/>
                    <a:pt x="93337" y="42336"/>
                    <a:pt x="78722" y="45167"/>
                  </a:cubicBezTo>
                  <a:cubicBezTo>
                    <a:pt x="64108" y="47998"/>
                    <a:pt x="50954" y="56701"/>
                    <a:pt x="42182" y="598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0000">
                  <a:schemeClr val="accent6"/>
                </a:gs>
                <a:gs pos="39000">
                  <a:schemeClr val="accent4"/>
                </a:gs>
                <a:gs pos="58999">
                  <a:srgbClr val="FFD966">
                    <a:alpha val="10196"/>
                  </a:srgbClr>
                </a:gs>
                <a:gs pos="74000">
                  <a:srgbClr val="FFD966">
                    <a:alpha val="0"/>
                  </a:srgbClr>
                </a:gs>
                <a:gs pos="100000">
                  <a:srgbClr val="4949E7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3544" name="Google Shape;3544;p38"/>
            <p:cNvSpPr/>
            <p:nvPr/>
          </p:nvSpPr>
          <p:spPr>
            <a:xfrm>
              <a:off x="-66375" y="-55950"/>
              <a:ext cx="3128874" cy="678434"/>
            </a:xfrm>
            <a:custGeom>
              <a:avLst/>
              <a:gdLst/>
              <a:ahLst/>
              <a:cxnLst/>
              <a:rect l="l" t="t" r="r" b="b"/>
              <a:pathLst>
                <a:path w="87289" h="20779" extrusionOk="0">
                  <a:moveTo>
                    <a:pt x="1" y="0"/>
                  </a:moveTo>
                  <a:lnTo>
                    <a:pt x="1" y="20779"/>
                  </a:lnTo>
                  <a:cubicBezTo>
                    <a:pt x="1392" y="17028"/>
                    <a:pt x="6615" y="14295"/>
                    <a:pt x="13490" y="14295"/>
                  </a:cubicBezTo>
                  <a:cubicBezTo>
                    <a:pt x="17548" y="14295"/>
                    <a:pt x="22180" y="15247"/>
                    <a:pt x="26940" y="17502"/>
                  </a:cubicBezTo>
                  <a:cubicBezTo>
                    <a:pt x="29598" y="18781"/>
                    <a:pt x="32067" y="19328"/>
                    <a:pt x="34443" y="19328"/>
                  </a:cubicBezTo>
                  <a:cubicBezTo>
                    <a:pt x="48563" y="19328"/>
                    <a:pt x="59411" y="0"/>
                    <a:pt x="8728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39000">
                  <a:schemeClr val="accent1"/>
                </a:gs>
                <a:gs pos="78000">
                  <a:srgbClr val="4949E7">
                    <a:alpha val="0"/>
                  </a:srgbClr>
                </a:gs>
                <a:gs pos="100000">
                  <a:srgbClr val="4949E7">
                    <a:alpha val="0"/>
                  </a:srgbClr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545" name="Google Shape;3545;p38"/>
            <p:cNvGrpSpPr/>
            <p:nvPr/>
          </p:nvGrpSpPr>
          <p:grpSpPr>
            <a:xfrm rot="7294961" flipH="1">
              <a:off x="422344" y="82399"/>
              <a:ext cx="93977" cy="248493"/>
              <a:chOff x="2581525" y="3787700"/>
              <a:chExt cx="105325" cy="278500"/>
            </a:xfrm>
          </p:grpSpPr>
          <p:sp>
            <p:nvSpPr>
              <p:cNvPr id="3546" name="Google Shape;3546;p38"/>
              <p:cNvSpPr/>
              <p:nvPr/>
            </p:nvSpPr>
            <p:spPr>
              <a:xfrm>
                <a:off x="2596275" y="3793925"/>
                <a:ext cx="84050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10490" extrusionOk="0">
                    <a:moveTo>
                      <a:pt x="157" y="121"/>
                    </a:moveTo>
                    <a:cubicBezTo>
                      <a:pt x="366" y="667"/>
                      <a:pt x="584" y="1210"/>
                      <a:pt x="807" y="1750"/>
                    </a:cubicBezTo>
                    <a:cubicBezTo>
                      <a:pt x="1041" y="2323"/>
                      <a:pt x="1284" y="2893"/>
                      <a:pt x="1525" y="3462"/>
                    </a:cubicBezTo>
                    <a:cubicBezTo>
                      <a:pt x="1766" y="4035"/>
                      <a:pt x="2015" y="4602"/>
                      <a:pt x="2266" y="5168"/>
                    </a:cubicBezTo>
                    <a:lnTo>
                      <a:pt x="2644" y="6014"/>
                    </a:lnTo>
                    <a:lnTo>
                      <a:pt x="2994" y="6766"/>
                    </a:lnTo>
                    <a:lnTo>
                      <a:pt x="2994" y="6766"/>
                    </a:lnTo>
                    <a:cubicBezTo>
                      <a:pt x="2518" y="7351"/>
                      <a:pt x="2041" y="7931"/>
                      <a:pt x="1574" y="8523"/>
                    </a:cubicBezTo>
                    <a:cubicBezTo>
                      <a:pt x="1121" y="9092"/>
                      <a:pt x="676" y="9670"/>
                      <a:pt x="226" y="10240"/>
                    </a:cubicBezTo>
                    <a:lnTo>
                      <a:pt x="226" y="10240"/>
                    </a:lnTo>
                    <a:cubicBezTo>
                      <a:pt x="207" y="9434"/>
                      <a:pt x="202" y="8626"/>
                      <a:pt x="221" y="7822"/>
                    </a:cubicBezTo>
                    <a:cubicBezTo>
                      <a:pt x="248" y="6953"/>
                      <a:pt x="284" y="6087"/>
                      <a:pt x="294" y="5217"/>
                    </a:cubicBezTo>
                    <a:cubicBezTo>
                      <a:pt x="297" y="4786"/>
                      <a:pt x="294" y="4351"/>
                      <a:pt x="287" y="3917"/>
                    </a:cubicBezTo>
                    <a:cubicBezTo>
                      <a:pt x="284" y="3485"/>
                      <a:pt x="274" y="3051"/>
                      <a:pt x="264" y="2616"/>
                    </a:cubicBezTo>
                    <a:lnTo>
                      <a:pt x="221" y="1315"/>
                    </a:lnTo>
                    <a:cubicBezTo>
                      <a:pt x="214" y="1098"/>
                      <a:pt x="198" y="881"/>
                      <a:pt x="188" y="667"/>
                    </a:cubicBezTo>
                    <a:cubicBezTo>
                      <a:pt x="180" y="485"/>
                      <a:pt x="170" y="303"/>
                      <a:pt x="157" y="121"/>
                    </a:cubicBezTo>
                    <a:close/>
                    <a:moveTo>
                      <a:pt x="134" y="1"/>
                    </a:moveTo>
                    <a:cubicBezTo>
                      <a:pt x="131" y="1"/>
                      <a:pt x="129" y="1"/>
                      <a:pt x="126" y="2"/>
                    </a:cubicBezTo>
                    <a:cubicBezTo>
                      <a:pt x="122" y="5"/>
                      <a:pt x="119" y="8"/>
                      <a:pt x="116" y="15"/>
                    </a:cubicBezTo>
                    <a:cubicBezTo>
                      <a:pt x="102" y="232"/>
                      <a:pt x="93" y="449"/>
                      <a:pt x="83" y="667"/>
                    </a:cubicBezTo>
                    <a:cubicBezTo>
                      <a:pt x="73" y="884"/>
                      <a:pt x="60" y="1098"/>
                      <a:pt x="56" y="1315"/>
                    </a:cubicBezTo>
                    <a:lnTo>
                      <a:pt x="20" y="2616"/>
                    </a:lnTo>
                    <a:cubicBezTo>
                      <a:pt x="14" y="3051"/>
                      <a:pt x="4" y="3485"/>
                      <a:pt x="4" y="3920"/>
                    </a:cubicBezTo>
                    <a:cubicBezTo>
                      <a:pt x="0" y="4351"/>
                      <a:pt x="0" y="4786"/>
                      <a:pt x="7" y="5221"/>
                    </a:cubicBezTo>
                    <a:cubicBezTo>
                      <a:pt x="20" y="6087"/>
                      <a:pt x="63" y="6953"/>
                      <a:pt x="93" y="7822"/>
                    </a:cubicBezTo>
                    <a:cubicBezTo>
                      <a:pt x="116" y="8687"/>
                      <a:pt x="119" y="9557"/>
                      <a:pt x="99" y="10423"/>
                    </a:cubicBezTo>
                    <a:cubicBezTo>
                      <a:pt x="99" y="10459"/>
                      <a:pt x="126" y="10489"/>
                      <a:pt x="162" y="10489"/>
                    </a:cubicBezTo>
                    <a:cubicBezTo>
                      <a:pt x="181" y="10489"/>
                      <a:pt x="201" y="10482"/>
                      <a:pt x="214" y="10465"/>
                    </a:cubicBezTo>
                    <a:cubicBezTo>
                      <a:pt x="731" y="9870"/>
                      <a:pt x="1262" y="9287"/>
                      <a:pt x="1775" y="8691"/>
                    </a:cubicBezTo>
                    <a:cubicBezTo>
                      <a:pt x="2295" y="8099"/>
                      <a:pt x="2802" y="7496"/>
                      <a:pt x="3313" y="6897"/>
                    </a:cubicBezTo>
                    <a:cubicBezTo>
                      <a:pt x="3356" y="6847"/>
                      <a:pt x="3362" y="6781"/>
                      <a:pt x="3339" y="6725"/>
                    </a:cubicBezTo>
                    <a:lnTo>
                      <a:pt x="3336" y="6722"/>
                    </a:lnTo>
                    <a:lnTo>
                      <a:pt x="2964" y="5873"/>
                    </a:lnTo>
                    <a:lnTo>
                      <a:pt x="2582" y="5026"/>
                    </a:lnTo>
                    <a:cubicBezTo>
                      <a:pt x="2322" y="4464"/>
                      <a:pt x="2062" y="3900"/>
                      <a:pt x="1792" y="3344"/>
                    </a:cubicBezTo>
                    <a:cubicBezTo>
                      <a:pt x="1529" y="2784"/>
                      <a:pt x="1262" y="2224"/>
                      <a:pt x="985" y="1668"/>
                    </a:cubicBezTo>
                    <a:cubicBezTo>
                      <a:pt x="715" y="1111"/>
                      <a:pt x="435" y="558"/>
                      <a:pt x="149" y="8"/>
                    </a:cubicBezTo>
                    <a:cubicBezTo>
                      <a:pt x="147" y="4"/>
                      <a:pt x="140" y="1"/>
                      <a:pt x="134" y="1"/>
                    </a:cubicBezTo>
                    <a:close/>
                  </a:path>
                </a:pathLst>
              </a:custGeom>
              <a:solidFill>
                <a:srgbClr val="127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47" name="Google Shape;3547;p38"/>
              <p:cNvSpPr/>
              <p:nvPr/>
            </p:nvSpPr>
            <p:spPr>
              <a:xfrm>
                <a:off x="2585750" y="3787700"/>
                <a:ext cx="26350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833" extrusionOk="0">
                    <a:moveTo>
                      <a:pt x="571" y="0"/>
                    </a:moveTo>
                    <a:cubicBezTo>
                      <a:pt x="552" y="0"/>
                      <a:pt x="533" y="2"/>
                      <a:pt x="514" y="4"/>
                    </a:cubicBezTo>
                    <a:cubicBezTo>
                      <a:pt x="441" y="11"/>
                      <a:pt x="369" y="46"/>
                      <a:pt x="326" y="106"/>
                    </a:cubicBezTo>
                    <a:cubicBezTo>
                      <a:pt x="187" y="145"/>
                      <a:pt x="73" y="251"/>
                      <a:pt x="43" y="399"/>
                    </a:cubicBezTo>
                    <a:cubicBezTo>
                      <a:pt x="0" y="593"/>
                      <a:pt x="125" y="791"/>
                      <a:pt x="326" y="827"/>
                    </a:cubicBezTo>
                    <a:cubicBezTo>
                      <a:pt x="349" y="831"/>
                      <a:pt x="372" y="833"/>
                      <a:pt x="394" y="833"/>
                    </a:cubicBezTo>
                    <a:cubicBezTo>
                      <a:pt x="524" y="833"/>
                      <a:pt x="650" y="774"/>
                      <a:pt x="767" y="715"/>
                    </a:cubicBezTo>
                    <a:cubicBezTo>
                      <a:pt x="797" y="709"/>
                      <a:pt x="824" y="698"/>
                      <a:pt x="843" y="682"/>
                    </a:cubicBezTo>
                    <a:cubicBezTo>
                      <a:pt x="846" y="679"/>
                      <a:pt x="850" y="679"/>
                      <a:pt x="853" y="675"/>
                    </a:cubicBezTo>
                    <a:cubicBezTo>
                      <a:pt x="955" y="633"/>
                      <a:pt x="1054" y="520"/>
                      <a:pt x="1031" y="399"/>
                    </a:cubicBezTo>
                    <a:cubicBezTo>
                      <a:pt x="982" y="167"/>
                      <a:pt x="806" y="0"/>
                      <a:pt x="571" y="0"/>
                    </a:cubicBezTo>
                    <a:close/>
                  </a:path>
                </a:pathLst>
              </a:custGeom>
              <a:solidFill>
                <a:srgbClr val="CFE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48" name="Google Shape;3548;p38"/>
              <p:cNvSpPr/>
              <p:nvPr/>
            </p:nvSpPr>
            <p:spPr>
              <a:xfrm>
                <a:off x="2653000" y="3951600"/>
                <a:ext cx="3385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4" extrusionOk="0">
                    <a:moveTo>
                      <a:pt x="838" y="1"/>
                    </a:moveTo>
                    <a:cubicBezTo>
                      <a:pt x="689" y="1"/>
                      <a:pt x="541" y="58"/>
                      <a:pt x="438" y="168"/>
                    </a:cubicBezTo>
                    <a:cubicBezTo>
                      <a:pt x="155" y="382"/>
                      <a:pt x="0" y="777"/>
                      <a:pt x="346" y="1014"/>
                    </a:cubicBezTo>
                    <a:cubicBezTo>
                      <a:pt x="399" y="1049"/>
                      <a:pt x="452" y="1064"/>
                      <a:pt x="502" y="1064"/>
                    </a:cubicBezTo>
                    <a:cubicBezTo>
                      <a:pt x="557" y="1064"/>
                      <a:pt x="607" y="1045"/>
                      <a:pt x="649" y="1014"/>
                    </a:cubicBezTo>
                    <a:cubicBezTo>
                      <a:pt x="706" y="1036"/>
                      <a:pt x="768" y="1048"/>
                      <a:pt x="831" y="1048"/>
                    </a:cubicBezTo>
                    <a:cubicBezTo>
                      <a:pt x="929" y="1048"/>
                      <a:pt x="1031" y="1018"/>
                      <a:pt x="1126" y="952"/>
                    </a:cubicBezTo>
                    <a:cubicBezTo>
                      <a:pt x="1287" y="839"/>
                      <a:pt x="1343" y="666"/>
                      <a:pt x="1324" y="497"/>
                    </a:cubicBezTo>
                    <a:cubicBezTo>
                      <a:pt x="1354" y="425"/>
                      <a:pt x="1350" y="346"/>
                      <a:pt x="1307" y="270"/>
                    </a:cubicBezTo>
                    <a:cubicBezTo>
                      <a:pt x="1207" y="88"/>
                      <a:pt x="1022" y="1"/>
                      <a:pt x="838" y="1"/>
                    </a:cubicBezTo>
                    <a:close/>
                  </a:path>
                </a:pathLst>
              </a:custGeom>
              <a:solidFill>
                <a:srgbClr val="CFE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49" name="Google Shape;3549;p38"/>
              <p:cNvSpPr/>
              <p:nvPr/>
            </p:nvSpPr>
            <p:spPr>
              <a:xfrm>
                <a:off x="2581525" y="4045775"/>
                <a:ext cx="289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817" extrusionOk="0">
                    <a:moveTo>
                      <a:pt x="515" y="0"/>
                    </a:moveTo>
                    <a:cubicBezTo>
                      <a:pt x="256" y="0"/>
                      <a:pt x="0" y="208"/>
                      <a:pt x="110" y="514"/>
                    </a:cubicBezTo>
                    <a:cubicBezTo>
                      <a:pt x="173" y="686"/>
                      <a:pt x="354" y="817"/>
                      <a:pt x="539" y="817"/>
                    </a:cubicBezTo>
                    <a:cubicBezTo>
                      <a:pt x="545" y="817"/>
                      <a:pt x="552" y="817"/>
                      <a:pt x="558" y="816"/>
                    </a:cubicBezTo>
                    <a:cubicBezTo>
                      <a:pt x="650" y="813"/>
                      <a:pt x="732" y="777"/>
                      <a:pt x="804" y="721"/>
                    </a:cubicBezTo>
                    <a:cubicBezTo>
                      <a:pt x="897" y="645"/>
                      <a:pt x="920" y="520"/>
                      <a:pt x="1005" y="444"/>
                    </a:cubicBezTo>
                    <a:cubicBezTo>
                      <a:pt x="1157" y="309"/>
                      <a:pt x="1131" y="56"/>
                      <a:pt x="910" y="10"/>
                    </a:cubicBezTo>
                    <a:cubicBezTo>
                      <a:pt x="876" y="3"/>
                      <a:pt x="841" y="0"/>
                      <a:pt x="808" y="0"/>
                    </a:cubicBezTo>
                    <a:cubicBezTo>
                      <a:pt x="753" y="0"/>
                      <a:pt x="700" y="8"/>
                      <a:pt x="650" y="20"/>
                    </a:cubicBezTo>
                    <a:cubicBezTo>
                      <a:pt x="606" y="7"/>
                      <a:pt x="560" y="0"/>
                      <a:pt x="515" y="0"/>
                    </a:cubicBezTo>
                    <a:close/>
                  </a:path>
                </a:pathLst>
              </a:custGeom>
              <a:solidFill>
                <a:srgbClr val="CFE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550" name="Google Shape;3550;p38"/>
            <p:cNvSpPr/>
            <p:nvPr/>
          </p:nvSpPr>
          <p:spPr>
            <a:xfrm rot="-6299731" flipH="1">
              <a:off x="1448941" y="166509"/>
              <a:ext cx="23581" cy="22488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551" name="Google Shape;3551;p38"/>
            <p:cNvGrpSpPr/>
            <p:nvPr/>
          </p:nvGrpSpPr>
          <p:grpSpPr>
            <a:xfrm rot="5688890" flipH="1">
              <a:off x="1342313" y="244015"/>
              <a:ext cx="35404" cy="170840"/>
              <a:chOff x="2785650" y="3828250"/>
              <a:chExt cx="39675" cy="191450"/>
            </a:xfrm>
          </p:grpSpPr>
          <p:sp>
            <p:nvSpPr>
              <p:cNvPr id="3552" name="Google Shape;3552;p38"/>
              <p:cNvSpPr/>
              <p:nvPr/>
            </p:nvSpPr>
            <p:spPr>
              <a:xfrm>
                <a:off x="2801075" y="3851725"/>
                <a:ext cx="892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156" extrusionOk="0">
                    <a:moveTo>
                      <a:pt x="163" y="1"/>
                    </a:moveTo>
                    <a:cubicBezTo>
                      <a:pt x="155" y="1"/>
                      <a:pt x="148" y="6"/>
                      <a:pt x="148" y="14"/>
                    </a:cubicBezTo>
                    <a:cubicBezTo>
                      <a:pt x="148" y="14"/>
                      <a:pt x="125" y="110"/>
                      <a:pt x="103" y="278"/>
                    </a:cubicBezTo>
                    <a:cubicBezTo>
                      <a:pt x="76" y="446"/>
                      <a:pt x="46" y="686"/>
                      <a:pt x="27" y="973"/>
                    </a:cubicBezTo>
                    <a:cubicBezTo>
                      <a:pt x="20" y="1117"/>
                      <a:pt x="10" y="1272"/>
                      <a:pt x="7" y="1436"/>
                    </a:cubicBezTo>
                    <a:cubicBezTo>
                      <a:pt x="1" y="1602"/>
                      <a:pt x="4" y="1776"/>
                      <a:pt x="10" y="1954"/>
                    </a:cubicBezTo>
                    <a:cubicBezTo>
                      <a:pt x="20" y="2135"/>
                      <a:pt x="34" y="2319"/>
                      <a:pt x="43" y="2507"/>
                    </a:cubicBezTo>
                    <a:cubicBezTo>
                      <a:pt x="54" y="2698"/>
                      <a:pt x="80" y="2889"/>
                      <a:pt x="103" y="3080"/>
                    </a:cubicBezTo>
                    <a:cubicBezTo>
                      <a:pt x="155" y="3462"/>
                      <a:pt x="165" y="3843"/>
                      <a:pt x="116" y="4206"/>
                    </a:cubicBezTo>
                    <a:cubicBezTo>
                      <a:pt x="93" y="4384"/>
                      <a:pt x="69" y="4558"/>
                      <a:pt x="63" y="4723"/>
                    </a:cubicBezTo>
                    <a:cubicBezTo>
                      <a:pt x="57" y="4887"/>
                      <a:pt x="66" y="5042"/>
                      <a:pt x="73" y="5187"/>
                    </a:cubicBezTo>
                    <a:cubicBezTo>
                      <a:pt x="89" y="5474"/>
                      <a:pt x="119" y="5714"/>
                      <a:pt x="148" y="5881"/>
                    </a:cubicBezTo>
                    <a:cubicBezTo>
                      <a:pt x="175" y="6050"/>
                      <a:pt x="201" y="6145"/>
                      <a:pt x="201" y="6145"/>
                    </a:cubicBezTo>
                    <a:cubicBezTo>
                      <a:pt x="204" y="6149"/>
                      <a:pt x="208" y="6155"/>
                      <a:pt x="215" y="6155"/>
                    </a:cubicBezTo>
                    <a:cubicBezTo>
                      <a:pt x="216" y="6155"/>
                      <a:pt x="218" y="6156"/>
                      <a:pt x="220" y="6156"/>
                    </a:cubicBezTo>
                    <a:cubicBezTo>
                      <a:pt x="227" y="6156"/>
                      <a:pt x="232" y="6150"/>
                      <a:pt x="234" y="6142"/>
                    </a:cubicBezTo>
                    <a:cubicBezTo>
                      <a:pt x="234" y="6142"/>
                      <a:pt x="261" y="6047"/>
                      <a:pt x="283" y="5878"/>
                    </a:cubicBezTo>
                    <a:cubicBezTo>
                      <a:pt x="310" y="5711"/>
                      <a:pt x="336" y="5474"/>
                      <a:pt x="350" y="5184"/>
                    </a:cubicBezTo>
                    <a:cubicBezTo>
                      <a:pt x="353" y="5042"/>
                      <a:pt x="356" y="4884"/>
                      <a:pt x="350" y="4720"/>
                    </a:cubicBezTo>
                    <a:cubicBezTo>
                      <a:pt x="340" y="4555"/>
                      <a:pt x="314" y="4384"/>
                      <a:pt x="287" y="4202"/>
                    </a:cubicBezTo>
                    <a:cubicBezTo>
                      <a:pt x="231" y="3843"/>
                      <a:pt x="234" y="3462"/>
                      <a:pt x="280" y="3076"/>
                    </a:cubicBezTo>
                    <a:cubicBezTo>
                      <a:pt x="300" y="2886"/>
                      <a:pt x="323" y="2694"/>
                      <a:pt x="330" y="2507"/>
                    </a:cubicBezTo>
                    <a:cubicBezTo>
                      <a:pt x="336" y="2316"/>
                      <a:pt x="343" y="2132"/>
                      <a:pt x="350" y="1950"/>
                    </a:cubicBezTo>
                    <a:cubicBezTo>
                      <a:pt x="356" y="1772"/>
                      <a:pt x="356" y="1598"/>
                      <a:pt x="346" y="1433"/>
                    </a:cubicBezTo>
                    <a:cubicBezTo>
                      <a:pt x="340" y="1269"/>
                      <a:pt x="330" y="1114"/>
                      <a:pt x="317" y="969"/>
                    </a:cubicBezTo>
                    <a:cubicBezTo>
                      <a:pt x="294" y="683"/>
                      <a:pt x="261" y="442"/>
                      <a:pt x="231" y="278"/>
                    </a:cubicBezTo>
                    <a:cubicBezTo>
                      <a:pt x="201" y="110"/>
                      <a:pt x="182" y="14"/>
                      <a:pt x="182" y="14"/>
                    </a:cubicBezTo>
                    <a:cubicBezTo>
                      <a:pt x="178" y="8"/>
                      <a:pt x="175" y="1"/>
                      <a:pt x="168" y="1"/>
                    </a:cubicBezTo>
                    <a:cubicBezTo>
                      <a:pt x="166" y="1"/>
                      <a:pt x="165" y="1"/>
                      <a:pt x="163" y="1"/>
                    </a:cubicBezTo>
                    <a:close/>
                  </a:path>
                </a:pathLst>
              </a:custGeom>
              <a:solidFill>
                <a:srgbClr val="0161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53" name="Google Shape;3553;p38"/>
              <p:cNvSpPr/>
              <p:nvPr/>
            </p:nvSpPr>
            <p:spPr>
              <a:xfrm>
                <a:off x="2785650" y="3828250"/>
                <a:ext cx="39675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472" extrusionOk="0">
                    <a:moveTo>
                      <a:pt x="829" y="1"/>
                    </a:moveTo>
                    <a:cubicBezTo>
                      <a:pt x="429" y="1"/>
                      <a:pt x="0" y="297"/>
                      <a:pt x="38" y="755"/>
                    </a:cubicBezTo>
                    <a:cubicBezTo>
                      <a:pt x="51" y="914"/>
                      <a:pt x="121" y="1065"/>
                      <a:pt x="226" y="1184"/>
                    </a:cubicBezTo>
                    <a:cubicBezTo>
                      <a:pt x="239" y="1214"/>
                      <a:pt x="256" y="1243"/>
                      <a:pt x="275" y="1266"/>
                    </a:cubicBezTo>
                    <a:cubicBezTo>
                      <a:pt x="388" y="1411"/>
                      <a:pt x="524" y="1472"/>
                      <a:pt x="663" y="1472"/>
                    </a:cubicBezTo>
                    <a:cubicBezTo>
                      <a:pt x="1107" y="1472"/>
                      <a:pt x="1587" y="857"/>
                      <a:pt x="1444" y="427"/>
                    </a:cubicBezTo>
                    <a:cubicBezTo>
                      <a:pt x="1346" y="130"/>
                      <a:pt x="1094" y="1"/>
                      <a:pt x="829" y="1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54" name="Google Shape;3554;p38"/>
              <p:cNvSpPr/>
              <p:nvPr/>
            </p:nvSpPr>
            <p:spPr>
              <a:xfrm>
                <a:off x="2789325" y="3994500"/>
                <a:ext cx="2642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08" extrusionOk="0">
                    <a:moveTo>
                      <a:pt x="617" y="0"/>
                    </a:moveTo>
                    <a:cubicBezTo>
                      <a:pt x="576" y="0"/>
                      <a:pt x="535" y="7"/>
                      <a:pt x="497" y="20"/>
                    </a:cubicBezTo>
                    <a:cubicBezTo>
                      <a:pt x="375" y="39"/>
                      <a:pt x="270" y="111"/>
                      <a:pt x="197" y="217"/>
                    </a:cubicBezTo>
                    <a:cubicBezTo>
                      <a:pt x="102" y="234"/>
                      <a:pt x="10" y="299"/>
                      <a:pt x="10" y="411"/>
                    </a:cubicBezTo>
                    <a:cubicBezTo>
                      <a:pt x="1" y="724"/>
                      <a:pt x="259" y="1008"/>
                      <a:pt x="569" y="1008"/>
                    </a:cubicBezTo>
                    <a:cubicBezTo>
                      <a:pt x="612" y="1008"/>
                      <a:pt x="657" y="1002"/>
                      <a:pt x="701" y="991"/>
                    </a:cubicBezTo>
                    <a:cubicBezTo>
                      <a:pt x="915" y="938"/>
                      <a:pt x="1024" y="760"/>
                      <a:pt x="1033" y="573"/>
                    </a:cubicBezTo>
                    <a:cubicBezTo>
                      <a:pt x="1057" y="398"/>
                      <a:pt x="1004" y="210"/>
                      <a:pt x="869" y="95"/>
                    </a:cubicBezTo>
                    <a:cubicBezTo>
                      <a:pt x="792" y="30"/>
                      <a:pt x="704" y="0"/>
                      <a:pt x="617" y="0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555" name="Google Shape;3555;p38"/>
            <p:cNvSpPr/>
            <p:nvPr/>
          </p:nvSpPr>
          <p:spPr>
            <a:xfrm flipH="1">
              <a:off x="1705079" y="183261"/>
              <a:ext cx="46500" cy="46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6" name="Google Shape;3556;p38"/>
            <p:cNvSpPr/>
            <p:nvPr/>
          </p:nvSpPr>
          <p:spPr>
            <a:xfrm flipH="1">
              <a:off x="734257" y="154481"/>
              <a:ext cx="46500" cy="46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7" name="Google Shape;3557;p38"/>
            <p:cNvSpPr/>
            <p:nvPr/>
          </p:nvSpPr>
          <p:spPr>
            <a:xfrm rot="-6299731" flipH="1">
              <a:off x="142453" y="356390"/>
              <a:ext cx="23581" cy="22488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8" name="Google Shape;3558;p38"/>
            <p:cNvSpPr/>
            <p:nvPr/>
          </p:nvSpPr>
          <p:spPr>
            <a:xfrm flipH="1">
              <a:off x="1060431" y="428521"/>
              <a:ext cx="46500" cy="46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9" name="Google Shape;3559;p38"/>
            <p:cNvSpPr/>
            <p:nvPr/>
          </p:nvSpPr>
          <p:spPr>
            <a:xfrm flipH="1">
              <a:off x="1159507" y="78874"/>
              <a:ext cx="46500" cy="46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0" name="Google Shape;3560;p38"/>
            <p:cNvSpPr/>
            <p:nvPr/>
          </p:nvSpPr>
          <p:spPr>
            <a:xfrm flipH="1">
              <a:off x="157829" y="126128"/>
              <a:ext cx="46500" cy="46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61" name="Google Shape;3561;p38"/>
          <p:cNvGrpSpPr/>
          <p:nvPr/>
        </p:nvGrpSpPr>
        <p:grpSpPr>
          <a:xfrm rot="5400000">
            <a:off x="-2066318" y="2341719"/>
            <a:ext cx="4524702" cy="1623775"/>
            <a:chOff x="4867807" y="4113902"/>
            <a:chExt cx="4524702" cy="1623775"/>
          </a:xfrm>
        </p:grpSpPr>
        <p:sp>
          <p:nvSpPr>
            <p:cNvPr id="3562" name="Google Shape;3562;p38"/>
            <p:cNvSpPr/>
            <p:nvPr/>
          </p:nvSpPr>
          <p:spPr>
            <a:xfrm rot="10800000">
              <a:off x="4867807" y="4393684"/>
              <a:ext cx="4328443" cy="874380"/>
            </a:xfrm>
            <a:custGeom>
              <a:avLst/>
              <a:gdLst/>
              <a:ahLst/>
              <a:cxnLst/>
              <a:rect l="l" t="t" r="r" b="b"/>
              <a:pathLst>
                <a:path w="87289" h="20779" extrusionOk="0">
                  <a:moveTo>
                    <a:pt x="1" y="0"/>
                  </a:moveTo>
                  <a:lnTo>
                    <a:pt x="1" y="20779"/>
                  </a:lnTo>
                  <a:cubicBezTo>
                    <a:pt x="1392" y="17028"/>
                    <a:pt x="6615" y="14295"/>
                    <a:pt x="13490" y="14295"/>
                  </a:cubicBezTo>
                  <a:cubicBezTo>
                    <a:pt x="17548" y="14295"/>
                    <a:pt x="22180" y="15247"/>
                    <a:pt x="26940" y="17502"/>
                  </a:cubicBezTo>
                  <a:cubicBezTo>
                    <a:pt x="29598" y="18781"/>
                    <a:pt x="32067" y="19328"/>
                    <a:pt x="34443" y="19328"/>
                  </a:cubicBezTo>
                  <a:cubicBezTo>
                    <a:pt x="48563" y="19328"/>
                    <a:pt x="59411" y="0"/>
                    <a:pt x="87288" y="0"/>
                  </a:cubicBezTo>
                  <a:close/>
                </a:path>
              </a:pathLst>
            </a:custGeom>
            <a:gradFill>
              <a:gsLst>
                <a:gs pos="0">
                  <a:srgbClr val="4949E7">
                    <a:alpha val="0"/>
                  </a:srgbClr>
                </a:gs>
                <a:gs pos="28000">
                  <a:srgbClr val="4949E7">
                    <a:alpha val="0"/>
                  </a:srgbClr>
                </a:gs>
                <a:gs pos="57000">
                  <a:schemeClr val="lt2"/>
                </a:gs>
                <a:gs pos="100000">
                  <a:srgbClr val="050A10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5953909" y="4113902"/>
              <a:ext cx="3438600" cy="1623775"/>
            </a:xfrm>
            <a:custGeom>
              <a:avLst/>
              <a:gdLst/>
              <a:ahLst/>
              <a:cxnLst/>
              <a:rect l="l" t="t" r="r" b="b"/>
              <a:pathLst>
                <a:path w="137544" h="64951" extrusionOk="0">
                  <a:moveTo>
                    <a:pt x="42182" y="59843"/>
                  </a:moveTo>
                  <a:cubicBezTo>
                    <a:pt x="33410" y="62986"/>
                    <a:pt x="31535" y="63393"/>
                    <a:pt x="26088" y="64022"/>
                  </a:cubicBezTo>
                  <a:cubicBezTo>
                    <a:pt x="20641" y="64651"/>
                    <a:pt x="13843" y="65944"/>
                    <a:pt x="9499" y="63616"/>
                  </a:cubicBezTo>
                  <a:cubicBezTo>
                    <a:pt x="5155" y="61289"/>
                    <a:pt x="-407" y="54959"/>
                    <a:pt x="24" y="50057"/>
                  </a:cubicBezTo>
                  <a:cubicBezTo>
                    <a:pt x="456" y="45155"/>
                    <a:pt x="1728" y="38020"/>
                    <a:pt x="12088" y="34202"/>
                  </a:cubicBezTo>
                  <a:cubicBezTo>
                    <a:pt x="22449" y="30384"/>
                    <a:pt x="49877" y="29634"/>
                    <a:pt x="62187" y="27148"/>
                  </a:cubicBezTo>
                  <a:cubicBezTo>
                    <a:pt x="74498" y="24663"/>
                    <a:pt x="77325" y="23761"/>
                    <a:pt x="85951" y="19289"/>
                  </a:cubicBezTo>
                  <a:cubicBezTo>
                    <a:pt x="94577" y="14817"/>
                    <a:pt x="105648" y="1848"/>
                    <a:pt x="113943" y="314"/>
                  </a:cubicBezTo>
                  <a:cubicBezTo>
                    <a:pt x="122238" y="-1220"/>
                    <a:pt x="133066" y="2993"/>
                    <a:pt x="135720" y="10083"/>
                  </a:cubicBezTo>
                  <a:cubicBezTo>
                    <a:pt x="138374" y="17174"/>
                    <a:pt x="139369" y="37010"/>
                    <a:pt x="129869" y="42857"/>
                  </a:cubicBezTo>
                  <a:cubicBezTo>
                    <a:pt x="120369" y="48704"/>
                    <a:pt x="93337" y="42336"/>
                    <a:pt x="78722" y="45167"/>
                  </a:cubicBezTo>
                  <a:cubicBezTo>
                    <a:pt x="64108" y="47998"/>
                    <a:pt x="50954" y="56701"/>
                    <a:pt x="42182" y="598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0000">
                  <a:schemeClr val="accent6"/>
                </a:gs>
                <a:gs pos="39000">
                  <a:schemeClr val="accent4"/>
                </a:gs>
                <a:gs pos="58999">
                  <a:srgbClr val="FFD966">
                    <a:alpha val="10196"/>
                  </a:srgbClr>
                </a:gs>
                <a:gs pos="74000">
                  <a:srgbClr val="FFD966">
                    <a:alpha val="0"/>
                  </a:srgbClr>
                </a:gs>
                <a:gs pos="100000">
                  <a:srgbClr val="4949E7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</p:sp>
        <p:grpSp>
          <p:nvGrpSpPr>
            <p:cNvPr id="3564" name="Google Shape;3564;p38"/>
            <p:cNvGrpSpPr/>
            <p:nvPr/>
          </p:nvGrpSpPr>
          <p:grpSpPr>
            <a:xfrm rot="-3505059" flipH="1">
              <a:off x="8634176" y="4841509"/>
              <a:ext cx="132007" cy="349053"/>
              <a:chOff x="2581525" y="3787700"/>
              <a:chExt cx="105325" cy="278500"/>
            </a:xfrm>
          </p:grpSpPr>
          <p:sp>
            <p:nvSpPr>
              <p:cNvPr id="3565" name="Google Shape;3565;p38"/>
              <p:cNvSpPr/>
              <p:nvPr/>
            </p:nvSpPr>
            <p:spPr>
              <a:xfrm>
                <a:off x="2596275" y="3793925"/>
                <a:ext cx="84050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10490" extrusionOk="0">
                    <a:moveTo>
                      <a:pt x="157" y="121"/>
                    </a:moveTo>
                    <a:cubicBezTo>
                      <a:pt x="366" y="667"/>
                      <a:pt x="584" y="1210"/>
                      <a:pt x="807" y="1750"/>
                    </a:cubicBezTo>
                    <a:cubicBezTo>
                      <a:pt x="1041" y="2323"/>
                      <a:pt x="1284" y="2893"/>
                      <a:pt x="1525" y="3462"/>
                    </a:cubicBezTo>
                    <a:cubicBezTo>
                      <a:pt x="1766" y="4035"/>
                      <a:pt x="2015" y="4602"/>
                      <a:pt x="2266" y="5168"/>
                    </a:cubicBezTo>
                    <a:lnTo>
                      <a:pt x="2644" y="6014"/>
                    </a:lnTo>
                    <a:lnTo>
                      <a:pt x="2994" y="6766"/>
                    </a:lnTo>
                    <a:lnTo>
                      <a:pt x="2994" y="6766"/>
                    </a:lnTo>
                    <a:cubicBezTo>
                      <a:pt x="2518" y="7351"/>
                      <a:pt x="2041" y="7931"/>
                      <a:pt x="1574" y="8523"/>
                    </a:cubicBezTo>
                    <a:cubicBezTo>
                      <a:pt x="1121" y="9092"/>
                      <a:pt x="676" y="9670"/>
                      <a:pt x="226" y="10240"/>
                    </a:cubicBezTo>
                    <a:lnTo>
                      <a:pt x="226" y="10240"/>
                    </a:lnTo>
                    <a:cubicBezTo>
                      <a:pt x="207" y="9434"/>
                      <a:pt x="202" y="8626"/>
                      <a:pt x="221" y="7822"/>
                    </a:cubicBezTo>
                    <a:cubicBezTo>
                      <a:pt x="248" y="6953"/>
                      <a:pt x="284" y="6087"/>
                      <a:pt x="294" y="5217"/>
                    </a:cubicBezTo>
                    <a:cubicBezTo>
                      <a:pt x="297" y="4786"/>
                      <a:pt x="294" y="4351"/>
                      <a:pt x="287" y="3917"/>
                    </a:cubicBezTo>
                    <a:cubicBezTo>
                      <a:pt x="284" y="3485"/>
                      <a:pt x="274" y="3051"/>
                      <a:pt x="264" y="2616"/>
                    </a:cubicBezTo>
                    <a:lnTo>
                      <a:pt x="221" y="1315"/>
                    </a:lnTo>
                    <a:cubicBezTo>
                      <a:pt x="214" y="1098"/>
                      <a:pt x="198" y="881"/>
                      <a:pt x="188" y="667"/>
                    </a:cubicBezTo>
                    <a:cubicBezTo>
                      <a:pt x="180" y="485"/>
                      <a:pt x="170" y="303"/>
                      <a:pt x="157" y="121"/>
                    </a:cubicBezTo>
                    <a:close/>
                    <a:moveTo>
                      <a:pt x="134" y="1"/>
                    </a:moveTo>
                    <a:cubicBezTo>
                      <a:pt x="131" y="1"/>
                      <a:pt x="129" y="1"/>
                      <a:pt x="126" y="2"/>
                    </a:cubicBezTo>
                    <a:cubicBezTo>
                      <a:pt x="122" y="5"/>
                      <a:pt x="119" y="8"/>
                      <a:pt x="116" y="15"/>
                    </a:cubicBezTo>
                    <a:cubicBezTo>
                      <a:pt x="102" y="232"/>
                      <a:pt x="93" y="449"/>
                      <a:pt x="83" y="667"/>
                    </a:cubicBezTo>
                    <a:cubicBezTo>
                      <a:pt x="73" y="884"/>
                      <a:pt x="60" y="1098"/>
                      <a:pt x="56" y="1315"/>
                    </a:cubicBezTo>
                    <a:lnTo>
                      <a:pt x="20" y="2616"/>
                    </a:lnTo>
                    <a:cubicBezTo>
                      <a:pt x="14" y="3051"/>
                      <a:pt x="4" y="3485"/>
                      <a:pt x="4" y="3920"/>
                    </a:cubicBezTo>
                    <a:cubicBezTo>
                      <a:pt x="0" y="4351"/>
                      <a:pt x="0" y="4786"/>
                      <a:pt x="7" y="5221"/>
                    </a:cubicBezTo>
                    <a:cubicBezTo>
                      <a:pt x="20" y="6087"/>
                      <a:pt x="63" y="6953"/>
                      <a:pt x="93" y="7822"/>
                    </a:cubicBezTo>
                    <a:cubicBezTo>
                      <a:pt x="116" y="8687"/>
                      <a:pt x="119" y="9557"/>
                      <a:pt x="99" y="10423"/>
                    </a:cubicBezTo>
                    <a:cubicBezTo>
                      <a:pt x="99" y="10459"/>
                      <a:pt x="126" y="10489"/>
                      <a:pt x="162" y="10489"/>
                    </a:cubicBezTo>
                    <a:cubicBezTo>
                      <a:pt x="181" y="10489"/>
                      <a:pt x="201" y="10482"/>
                      <a:pt x="214" y="10465"/>
                    </a:cubicBezTo>
                    <a:cubicBezTo>
                      <a:pt x="731" y="9870"/>
                      <a:pt x="1262" y="9287"/>
                      <a:pt x="1775" y="8691"/>
                    </a:cubicBezTo>
                    <a:cubicBezTo>
                      <a:pt x="2295" y="8099"/>
                      <a:pt x="2802" y="7496"/>
                      <a:pt x="3313" y="6897"/>
                    </a:cubicBezTo>
                    <a:cubicBezTo>
                      <a:pt x="3356" y="6847"/>
                      <a:pt x="3362" y="6781"/>
                      <a:pt x="3339" y="6725"/>
                    </a:cubicBezTo>
                    <a:lnTo>
                      <a:pt x="3336" y="6722"/>
                    </a:lnTo>
                    <a:lnTo>
                      <a:pt x="2964" y="5873"/>
                    </a:lnTo>
                    <a:lnTo>
                      <a:pt x="2582" y="5026"/>
                    </a:lnTo>
                    <a:cubicBezTo>
                      <a:pt x="2322" y="4464"/>
                      <a:pt x="2062" y="3900"/>
                      <a:pt x="1792" y="3344"/>
                    </a:cubicBezTo>
                    <a:cubicBezTo>
                      <a:pt x="1529" y="2784"/>
                      <a:pt x="1262" y="2224"/>
                      <a:pt x="985" y="1668"/>
                    </a:cubicBezTo>
                    <a:cubicBezTo>
                      <a:pt x="715" y="1111"/>
                      <a:pt x="435" y="558"/>
                      <a:pt x="149" y="8"/>
                    </a:cubicBezTo>
                    <a:cubicBezTo>
                      <a:pt x="147" y="4"/>
                      <a:pt x="140" y="1"/>
                      <a:pt x="134" y="1"/>
                    </a:cubicBezTo>
                    <a:close/>
                  </a:path>
                </a:pathLst>
              </a:custGeom>
              <a:solidFill>
                <a:srgbClr val="127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66" name="Google Shape;3566;p38"/>
              <p:cNvSpPr/>
              <p:nvPr/>
            </p:nvSpPr>
            <p:spPr>
              <a:xfrm>
                <a:off x="2585750" y="3787700"/>
                <a:ext cx="26350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833" extrusionOk="0">
                    <a:moveTo>
                      <a:pt x="571" y="0"/>
                    </a:moveTo>
                    <a:cubicBezTo>
                      <a:pt x="552" y="0"/>
                      <a:pt x="533" y="2"/>
                      <a:pt x="514" y="4"/>
                    </a:cubicBezTo>
                    <a:cubicBezTo>
                      <a:pt x="441" y="11"/>
                      <a:pt x="369" y="46"/>
                      <a:pt x="326" y="106"/>
                    </a:cubicBezTo>
                    <a:cubicBezTo>
                      <a:pt x="187" y="145"/>
                      <a:pt x="73" y="251"/>
                      <a:pt x="43" y="399"/>
                    </a:cubicBezTo>
                    <a:cubicBezTo>
                      <a:pt x="0" y="593"/>
                      <a:pt x="125" y="791"/>
                      <a:pt x="326" y="827"/>
                    </a:cubicBezTo>
                    <a:cubicBezTo>
                      <a:pt x="349" y="831"/>
                      <a:pt x="372" y="833"/>
                      <a:pt x="394" y="833"/>
                    </a:cubicBezTo>
                    <a:cubicBezTo>
                      <a:pt x="524" y="833"/>
                      <a:pt x="650" y="774"/>
                      <a:pt x="767" y="715"/>
                    </a:cubicBezTo>
                    <a:cubicBezTo>
                      <a:pt x="797" y="709"/>
                      <a:pt x="824" y="698"/>
                      <a:pt x="843" y="682"/>
                    </a:cubicBezTo>
                    <a:cubicBezTo>
                      <a:pt x="846" y="679"/>
                      <a:pt x="850" y="679"/>
                      <a:pt x="853" y="675"/>
                    </a:cubicBezTo>
                    <a:cubicBezTo>
                      <a:pt x="955" y="633"/>
                      <a:pt x="1054" y="520"/>
                      <a:pt x="1031" y="399"/>
                    </a:cubicBezTo>
                    <a:cubicBezTo>
                      <a:pt x="982" y="167"/>
                      <a:pt x="806" y="0"/>
                      <a:pt x="571" y="0"/>
                    </a:cubicBezTo>
                    <a:close/>
                  </a:path>
                </a:pathLst>
              </a:custGeom>
              <a:solidFill>
                <a:srgbClr val="CFE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67" name="Google Shape;3567;p38"/>
              <p:cNvSpPr/>
              <p:nvPr/>
            </p:nvSpPr>
            <p:spPr>
              <a:xfrm>
                <a:off x="2653000" y="3951600"/>
                <a:ext cx="3385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4" extrusionOk="0">
                    <a:moveTo>
                      <a:pt x="838" y="1"/>
                    </a:moveTo>
                    <a:cubicBezTo>
                      <a:pt x="689" y="1"/>
                      <a:pt x="541" y="58"/>
                      <a:pt x="438" y="168"/>
                    </a:cubicBezTo>
                    <a:cubicBezTo>
                      <a:pt x="155" y="382"/>
                      <a:pt x="0" y="777"/>
                      <a:pt x="346" y="1014"/>
                    </a:cubicBezTo>
                    <a:cubicBezTo>
                      <a:pt x="399" y="1049"/>
                      <a:pt x="452" y="1064"/>
                      <a:pt x="502" y="1064"/>
                    </a:cubicBezTo>
                    <a:cubicBezTo>
                      <a:pt x="557" y="1064"/>
                      <a:pt x="607" y="1045"/>
                      <a:pt x="649" y="1014"/>
                    </a:cubicBezTo>
                    <a:cubicBezTo>
                      <a:pt x="706" y="1036"/>
                      <a:pt x="768" y="1048"/>
                      <a:pt x="831" y="1048"/>
                    </a:cubicBezTo>
                    <a:cubicBezTo>
                      <a:pt x="929" y="1048"/>
                      <a:pt x="1031" y="1018"/>
                      <a:pt x="1126" y="952"/>
                    </a:cubicBezTo>
                    <a:cubicBezTo>
                      <a:pt x="1287" y="839"/>
                      <a:pt x="1343" y="666"/>
                      <a:pt x="1324" y="497"/>
                    </a:cubicBezTo>
                    <a:cubicBezTo>
                      <a:pt x="1354" y="425"/>
                      <a:pt x="1350" y="346"/>
                      <a:pt x="1307" y="270"/>
                    </a:cubicBezTo>
                    <a:cubicBezTo>
                      <a:pt x="1207" y="88"/>
                      <a:pt x="1022" y="1"/>
                      <a:pt x="838" y="1"/>
                    </a:cubicBezTo>
                    <a:close/>
                  </a:path>
                </a:pathLst>
              </a:custGeom>
              <a:solidFill>
                <a:srgbClr val="CFE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68" name="Google Shape;3568;p38"/>
              <p:cNvSpPr/>
              <p:nvPr/>
            </p:nvSpPr>
            <p:spPr>
              <a:xfrm>
                <a:off x="2581525" y="4045775"/>
                <a:ext cx="289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817" extrusionOk="0">
                    <a:moveTo>
                      <a:pt x="515" y="0"/>
                    </a:moveTo>
                    <a:cubicBezTo>
                      <a:pt x="256" y="0"/>
                      <a:pt x="0" y="208"/>
                      <a:pt x="110" y="514"/>
                    </a:cubicBezTo>
                    <a:cubicBezTo>
                      <a:pt x="173" y="686"/>
                      <a:pt x="354" y="817"/>
                      <a:pt x="539" y="817"/>
                    </a:cubicBezTo>
                    <a:cubicBezTo>
                      <a:pt x="545" y="817"/>
                      <a:pt x="552" y="817"/>
                      <a:pt x="558" y="816"/>
                    </a:cubicBezTo>
                    <a:cubicBezTo>
                      <a:pt x="650" y="813"/>
                      <a:pt x="732" y="777"/>
                      <a:pt x="804" y="721"/>
                    </a:cubicBezTo>
                    <a:cubicBezTo>
                      <a:pt x="897" y="645"/>
                      <a:pt x="920" y="520"/>
                      <a:pt x="1005" y="444"/>
                    </a:cubicBezTo>
                    <a:cubicBezTo>
                      <a:pt x="1157" y="309"/>
                      <a:pt x="1131" y="56"/>
                      <a:pt x="910" y="10"/>
                    </a:cubicBezTo>
                    <a:cubicBezTo>
                      <a:pt x="876" y="3"/>
                      <a:pt x="841" y="0"/>
                      <a:pt x="808" y="0"/>
                    </a:cubicBezTo>
                    <a:cubicBezTo>
                      <a:pt x="753" y="0"/>
                      <a:pt x="700" y="8"/>
                      <a:pt x="650" y="20"/>
                    </a:cubicBezTo>
                    <a:cubicBezTo>
                      <a:pt x="606" y="7"/>
                      <a:pt x="560" y="0"/>
                      <a:pt x="515" y="0"/>
                    </a:cubicBezTo>
                    <a:close/>
                  </a:path>
                </a:pathLst>
              </a:custGeom>
              <a:solidFill>
                <a:srgbClr val="CFE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569" name="Google Shape;3569;p38"/>
            <p:cNvSpPr/>
            <p:nvPr/>
          </p:nvSpPr>
          <p:spPr>
            <a:xfrm rot="4500016" flipH="1">
              <a:off x="6963224" y="4909999"/>
              <a:ext cx="33121" cy="31586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570" name="Google Shape;3570;p38"/>
            <p:cNvGrpSpPr/>
            <p:nvPr/>
          </p:nvGrpSpPr>
          <p:grpSpPr>
            <a:xfrm rot="-5110856" flipH="1">
              <a:off x="7544207" y="4594183"/>
              <a:ext cx="49730" cy="239969"/>
              <a:chOff x="2785650" y="3828250"/>
              <a:chExt cx="39675" cy="191450"/>
            </a:xfrm>
          </p:grpSpPr>
          <p:sp>
            <p:nvSpPr>
              <p:cNvPr id="3571" name="Google Shape;3571;p38"/>
              <p:cNvSpPr/>
              <p:nvPr/>
            </p:nvSpPr>
            <p:spPr>
              <a:xfrm>
                <a:off x="2801075" y="3851725"/>
                <a:ext cx="892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156" extrusionOk="0">
                    <a:moveTo>
                      <a:pt x="163" y="1"/>
                    </a:moveTo>
                    <a:cubicBezTo>
                      <a:pt x="155" y="1"/>
                      <a:pt x="148" y="6"/>
                      <a:pt x="148" y="14"/>
                    </a:cubicBezTo>
                    <a:cubicBezTo>
                      <a:pt x="148" y="14"/>
                      <a:pt x="125" y="110"/>
                      <a:pt x="103" y="278"/>
                    </a:cubicBezTo>
                    <a:cubicBezTo>
                      <a:pt x="76" y="446"/>
                      <a:pt x="46" y="686"/>
                      <a:pt x="27" y="973"/>
                    </a:cubicBezTo>
                    <a:cubicBezTo>
                      <a:pt x="20" y="1117"/>
                      <a:pt x="10" y="1272"/>
                      <a:pt x="7" y="1436"/>
                    </a:cubicBezTo>
                    <a:cubicBezTo>
                      <a:pt x="1" y="1602"/>
                      <a:pt x="4" y="1776"/>
                      <a:pt x="10" y="1954"/>
                    </a:cubicBezTo>
                    <a:cubicBezTo>
                      <a:pt x="20" y="2135"/>
                      <a:pt x="34" y="2319"/>
                      <a:pt x="43" y="2507"/>
                    </a:cubicBezTo>
                    <a:cubicBezTo>
                      <a:pt x="54" y="2698"/>
                      <a:pt x="80" y="2889"/>
                      <a:pt x="103" y="3080"/>
                    </a:cubicBezTo>
                    <a:cubicBezTo>
                      <a:pt x="155" y="3462"/>
                      <a:pt x="165" y="3843"/>
                      <a:pt x="116" y="4206"/>
                    </a:cubicBezTo>
                    <a:cubicBezTo>
                      <a:pt x="93" y="4384"/>
                      <a:pt x="69" y="4558"/>
                      <a:pt x="63" y="4723"/>
                    </a:cubicBezTo>
                    <a:cubicBezTo>
                      <a:pt x="57" y="4887"/>
                      <a:pt x="66" y="5042"/>
                      <a:pt x="73" y="5187"/>
                    </a:cubicBezTo>
                    <a:cubicBezTo>
                      <a:pt x="89" y="5474"/>
                      <a:pt x="119" y="5714"/>
                      <a:pt x="148" y="5881"/>
                    </a:cubicBezTo>
                    <a:cubicBezTo>
                      <a:pt x="175" y="6050"/>
                      <a:pt x="201" y="6145"/>
                      <a:pt x="201" y="6145"/>
                    </a:cubicBezTo>
                    <a:cubicBezTo>
                      <a:pt x="204" y="6149"/>
                      <a:pt x="208" y="6155"/>
                      <a:pt x="215" y="6155"/>
                    </a:cubicBezTo>
                    <a:cubicBezTo>
                      <a:pt x="216" y="6155"/>
                      <a:pt x="218" y="6156"/>
                      <a:pt x="220" y="6156"/>
                    </a:cubicBezTo>
                    <a:cubicBezTo>
                      <a:pt x="227" y="6156"/>
                      <a:pt x="232" y="6150"/>
                      <a:pt x="234" y="6142"/>
                    </a:cubicBezTo>
                    <a:cubicBezTo>
                      <a:pt x="234" y="6142"/>
                      <a:pt x="261" y="6047"/>
                      <a:pt x="283" y="5878"/>
                    </a:cubicBezTo>
                    <a:cubicBezTo>
                      <a:pt x="310" y="5711"/>
                      <a:pt x="336" y="5474"/>
                      <a:pt x="350" y="5184"/>
                    </a:cubicBezTo>
                    <a:cubicBezTo>
                      <a:pt x="353" y="5042"/>
                      <a:pt x="356" y="4884"/>
                      <a:pt x="350" y="4720"/>
                    </a:cubicBezTo>
                    <a:cubicBezTo>
                      <a:pt x="340" y="4555"/>
                      <a:pt x="314" y="4384"/>
                      <a:pt x="287" y="4202"/>
                    </a:cubicBezTo>
                    <a:cubicBezTo>
                      <a:pt x="231" y="3843"/>
                      <a:pt x="234" y="3462"/>
                      <a:pt x="280" y="3076"/>
                    </a:cubicBezTo>
                    <a:cubicBezTo>
                      <a:pt x="300" y="2886"/>
                      <a:pt x="323" y="2694"/>
                      <a:pt x="330" y="2507"/>
                    </a:cubicBezTo>
                    <a:cubicBezTo>
                      <a:pt x="336" y="2316"/>
                      <a:pt x="343" y="2132"/>
                      <a:pt x="350" y="1950"/>
                    </a:cubicBezTo>
                    <a:cubicBezTo>
                      <a:pt x="356" y="1772"/>
                      <a:pt x="356" y="1598"/>
                      <a:pt x="346" y="1433"/>
                    </a:cubicBezTo>
                    <a:cubicBezTo>
                      <a:pt x="340" y="1269"/>
                      <a:pt x="330" y="1114"/>
                      <a:pt x="317" y="969"/>
                    </a:cubicBezTo>
                    <a:cubicBezTo>
                      <a:pt x="294" y="683"/>
                      <a:pt x="261" y="442"/>
                      <a:pt x="231" y="278"/>
                    </a:cubicBezTo>
                    <a:cubicBezTo>
                      <a:pt x="201" y="110"/>
                      <a:pt x="182" y="14"/>
                      <a:pt x="182" y="14"/>
                    </a:cubicBezTo>
                    <a:cubicBezTo>
                      <a:pt x="178" y="8"/>
                      <a:pt x="175" y="1"/>
                      <a:pt x="168" y="1"/>
                    </a:cubicBezTo>
                    <a:cubicBezTo>
                      <a:pt x="166" y="1"/>
                      <a:pt x="165" y="1"/>
                      <a:pt x="163" y="1"/>
                    </a:cubicBezTo>
                    <a:close/>
                  </a:path>
                </a:pathLst>
              </a:custGeom>
              <a:solidFill>
                <a:srgbClr val="0161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72" name="Google Shape;3572;p38"/>
              <p:cNvSpPr/>
              <p:nvPr/>
            </p:nvSpPr>
            <p:spPr>
              <a:xfrm>
                <a:off x="2785650" y="3828250"/>
                <a:ext cx="39675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472" extrusionOk="0">
                    <a:moveTo>
                      <a:pt x="829" y="1"/>
                    </a:moveTo>
                    <a:cubicBezTo>
                      <a:pt x="429" y="1"/>
                      <a:pt x="0" y="297"/>
                      <a:pt x="38" y="755"/>
                    </a:cubicBezTo>
                    <a:cubicBezTo>
                      <a:pt x="51" y="914"/>
                      <a:pt x="121" y="1065"/>
                      <a:pt x="226" y="1184"/>
                    </a:cubicBezTo>
                    <a:cubicBezTo>
                      <a:pt x="239" y="1214"/>
                      <a:pt x="256" y="1243"/>
                      <a:pt x="275" y="1266"/>
                    </a:cubicBezTo>
                    <a:cubicBezTo>
                      <a:pt x="388" y="1411"/>
                      <a:pt x="524" y="1472"/>
                      <a:pt x="663" y="1472"/>
                    </a:cubicBezTo>
                    <a:cubicBezTo>
                      <a:pt x="1107" y="1472"/>
                      <a:pt x="1587" y="857"/>
                      <a:pt x="1444" y="427"/>
                    </a:cubicBezTo>
                    <a:cubicBezTo>
                      <a:pt x="1346" y="130"/>
                      <a:pt x="1094" y="1"/>
                      <a:pt x="829" y="1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73" name="Google Shape;3573;p38"/>
              <p:cNvSpPr/>
              <p:nvPr/>
            </p:nvSpPr>
            <p:spPr>
              <a:xfrm>
                <a:off x="2789325" y="3994500"/>
                <a:ext cx="2642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08" extrusionOk="0">
                    <a:moveTo>
                      <a:pt x="617" y="0"/>
                    </a:moveTo>
                    <a:cubicBezTo>
                      <a:pt x="576" y="0"/>
                      <a:pt x="535" y="7"/>
                      <a:pt x="497" y="20"/>
                    </a:cubicBezTo>
                    <a:cubicBezTo>
                      <a:pt x="375" y="39"/>
                      <a:pt x="270" y="111"/>
                      <a:pt x="197" y="217"/>
                    </a:cubicBezTo>
                    <a:cubicBezTo>
                      <a:pt x="102" y="234"/>
                      <a:pt x="10" y="299"/>
                      <a:pt x="10" y="411"/>
                    </a:cubicBezTo>
                    <a:cubicBezTo>
                      <a:pt x="1" y="724"/>
                      <a:pt x="259" y="1008"/>
                      <a:pt x="569" y="1008"/>
                    </a:cubicBezTo>
                    <a:cubicBezTo>
                      <a:pt x="612" y="1008"/>
                      <a:pt x="657" y="1002"/>
                      <a:pt x="701" y="991"/>
                    </a:cubicBezTo>
                    <a:cubicBezTo>
                      <a:pt x="915" y="938"/>
                      <a:pt x="1024" y="760"/>
                      <a:pt x="1033" y="573"/>
                    </a:cubicBezTo>
                    <a:cubicBezTo>
                      <a:pt x="1057" y="398"/>
                      <a:pt x="1004" y="210"/>
                      <a:pt x="869" y="95"/>
                    </a:cubicBezTo>
                    <a:cubicBezTo>
                      <a:pt x="792" y="30"/>
                      <a:pt x="704" y="0"/>
                      <a:pt x="617" y="0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574" name="Google Shape;3574;p38"/>
            <p:cNvSpPr/>
            <p:nvPr/>
          </p:nvSpPr>
          <p:spPr>
            <a:xfrm rot="-6299984" flipH="1">
              <a:off x="6276427" y="4958368"/>
              <a:ext cx="33121" cy="31586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5" name="Google Shape;3575;p38"/>
            <p:cNvSpPr/>
            <p:nvPr/>
          </p:nvSpPr>
          <p:spPr>
            <a:xfrm flipH="1">
              <a:off x="8391300" y="4983336"/>
              <a:ext cx="65400" cy="654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6" name="Google Shape;3576;p38"/>
            <p:cNvSpPr/>
            <p:nvPr/>
          </p:nvSpPr>
          <p:spPr>
            <a:xfrm flipH="1">
              <a:off x="8892650" y="4798186"/>
              <a:ext cx="65400" cy="654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7" name="Google Shape;3577;p38"/>
            <p:cNvSpPr/>
            <p:nvPr/>
          </p:nvSpPr>
          <p:spPr>
            <a:xfrm rot="4500016" flipH="1">
              <a:off x="8107233" y="4815082"/>
              <a:ext cx="33121" cy="31586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8" name="Google Shape;3578;p38"/>
            <p:cNvSpPr/>
            <p:nvPr/>
          </p:nvSpPr>
          <p:spPr>
            <a:xfrm flipH="1">
              <a:off x="6999325" y="4681473"/>
              <a:ext cx="65400" cy="654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579" name="Google Shape;3579;p38"/>
            <p:cNvGrpSpPr/>
            <p:nvPr/>
          </p:nvGrpSpPr>
          <p:grpSpPr>
            <a:xfrm flipH="1">
              <a:off x="7581750" y="4905706"/>
              <a:ext cx="243312" cy="220652"/>
              <a:chOff x="4832775" y="4525200"/>
              <a:chExt cx="362125" cy="328400"/>
            </a:xfrm>
          </p:grpSpPr>
          <p:sp>
            <p:nvSpPr>
              <p:cNvPr id="3580" name="Google Shape;3580;p38"/>
              <p:cNvSpPr/>
              <p:nvPr/>
            </p:nvSpPr>
            <p:spPr>
              <a:xfrm>
                <a:off x="4832775" y="4525200"/>
                <a:ext cx="362125" cy="328400"/>
              </a:xfrm>
              <a:custGeom>
                <a:avLst/>
                <a:gdLst/>
                <a:ahLst/>
                <a:cxnLst/>
                <a:rect l="l" t="t" r="r" b="b"/>
                <a:pathLst>
                  <a:path w="14485" h="13136" extrusionOk="0">
                    <a:moveTo>
                      <a:pt x="7242" y="0"/>
                    </a:moveTo>
                    <a:cubicBezTo>
                      <a:pt x="5597" y="0"/>
                      <a:pt x="3949" y="615"/>
                      <a:pt x="2674" y="1849"/>
                    </a:cubicBezTo>
                    <a:cubicBezTo>
                      <a:pt x="66" y="4375"/>
                      <a:pt x="1" y="8533"/>
                      <a:pt x="2526" y="11138"/>
                    </a:cubicBezTo>
                    <a:cubicBezTo>
                      <a:pt x="3813" y="12467"/>
                      <a:pt x="5527" y="13135"/>
                      <a:pt x="7243" y="13135"/>
                    </a:cubicBezTo>
                    <a:cubicBezTo>
                      <a:pt x="8889" y="13135"/>
                      <a:pt x="10536" y="12521"/>
                      <a:pt x="11811" y="11286"/>
                    </a:cubicBezTo>
                    <a:cubicBezTo>
                      <a:pt x="14418" y="8761"/>
                      <a:pt x="14485" y="4602"/>
                      <a:pt x="11959" y="1997"/>
                    </a:cubicBezTo>
                    <a:cubicBezTo>
                      <a:pt x="10672" y="668"/>
                      <a:pt x="8958" y="0"/>
                      <a:pt x="7242" y="0"/>
                    </a:cubicBezTo>
                    <a:close/>
                  </a:path>
                </a:pathLst>
              </a:custGeom>
              <a:solidFill>
                <a:srgbClr val="808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1" name="Google Shape;3581;p38"/>
              <p:cNvSpPr/>
              <p:nvPr/>
            </p:nvSpPr>
            <p:spPr>
              <a:xfrm>
                <a:off x="4832775" y="4543850"/>
                <a:ext cx="351275" cy="309750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12390" extrusionOk="0">
                    <a:moveTo>
                      <a:pt x="4202" y="0"/>
                    </a:moveTo>
                    <a:cubicBezTo>
                      <a:pt x="3656" y="287"/>
                      <a:pt x="3138" y="652"/>
                      <a:pt x="2674" y="1103"/>
                    </a:cubicBezTo>
                    <a:cubicBezTo>
                      <a:pt x="66" y="3629"/>
                      <a:pt x="1" y="7787"/>
                      <a:pt x="2526" y="10392"/>
                    </a:cubicBezTo>
                    <a:cubicBezTo>
                      <a:pt x="3813" y="11721"/>
                      <a:pt x="5527" y="12389"/>
                      <a:pt x="7243" y="12389"/>
                    </a:cubicBezTo>
                    <a:cubicBezTo>
                      <a:pt x="8889" y="12389"/>
                      <a:pt x="10536" y="11775"/>
                      <a:pt x="11811" y="10540"/>
                    </a:cubicBezTo>
                    <a:cubicBezTo>
                      <a:pt x="13411" y="8989"/>
                      <a:pt x="14050" y="6826"/>
                      <a:pt x="13724" y="4781"/>
                    </a:cubicBezTo>
                    <a:lnTo>
                      <a:pt x="13724" y="4781"/>
                    </a:lnTo>
                    <a:cubicBezTo>
                      <a:pt x="13731" y="6082"/>
                      <a:pt x="13401" y="7372"/>
                      <a:pt x="12124" y="7827"/>
                    </a:cubicBezTo>
                    <a:cubicBezTo>
                      <a:pt x="12106" y="7833"/>
                      <a:pt x="12088" y="7837"/>
                      <a:pt x="12070" y="7837"/>
                    </a:cubicBezTo>
                    <a:cubicBezTo>
                      <a:pt x="11958" y="7837"/>
                      <a:pt x="11860" y="7711"/>
                      <a:pt x="11897" y="7600"/>
                    </a:cubicBezTo>
                    <a:cubicBezTo>
                      <a:pt x="12087" y="7007"/>
                      <a:pt x="12002" y="6388"/>
                      <a:pt x="11607" y="5898"/>
                    </a:cubicBezTo>
                    <a:cubicBezTo>
                      <a:pt x="11081" y="5238"/>
                      <a:pt x="10304" y="5054"/>
                      <a:pt x="9510" y="5054"/>
                    </a:cubicBezTo>
                    <a:cubicBezTo>
                      <a:pt x="9440" y="5054"/>
                      <a:pt x="9369" y="5055"/>
                      <a:pt x="9299" y="5058"/>
                    </a:cubicBezTo>
                    <a:cubicBezTo>
                      <a:pt x="8861" y="5074"/>
                      <a:pt x="7853" y="5120"/>
                      <a:pt x="7622" y="5624"/>
                    </a:cubicBezTo>
                    <a:cubicBezTo>
                      <a:pt x="7667" y="5620"/>
                      <a:pt x="7712" y="5618"/>
                      <a:pt x="7756" y="5618"/>
                    </a:cubicBezTo>
                    <a:cubicBezTo>
                      <a:pt x="8010" y="5618"/>
                      <a:pt x="8258" y="5682"/>
                      <a:pt x="8502" y="5782"/>
                    </a:cubicBezTo>
                    <a:cubicBezTo>
                      <a:pt x="8831" y="5918"/>
                      <a:pt x="9160" y="6079"/>
                      <a:pt x="9430" y="6313"/>
                    </a:cubicBezTo>
                    <a:cubicBezTo>
                      <a:pt x="9815" y="6648"/>
                      <a:pt x="10052" y="7126"/>
                      <a:pt x="10086" y="7636"/>
                    </a:cubicBezTo>
                    <a:cubicBezTo>
                      <a:pt x="10161" y="8743"/>
                      <a:pt x="9295" y="9598"/>
                      <a:pt x="8239" y="9723"/>
                    </a:cubicBezTo>
                    <a:cubicBezTo>
                      <a:pt x="8233" y="9724"/>
                      <a:pt x="8227" y="9724"/>
                      <a:pt x="8221" y="9724"/>
                    </a:cubicBezTo>
                    <a:cubicBezTo>
                      <a:pt x="8089" y="9724"/>
                      <a:pt x="8011" y="9548"/>
                      <a:pt x="8077" y="9443"/>
                    </a:cubicBezTo>
                    <a:cubicBezTo>
                      <a:pt x="8397" y="8950"/>
                      <a:pt x="8061" y="8340"/>
                      <a:pt x="7705" y="7850"/>
                    </a:cubicBezTo>
                    <a:cubicBezTo>
                      <a:pt x="7675" y="8755"/>
                      <a:pt x="7238" y="9638"/>
                      <a:pt x="6263" y="9858"/>
                    </a:cubicBezTo>
                    <a:cubicBezTo>
                      <a:pt x="6153" y="9884"/>
                      <a:pt x="6046" y="9898"/>
                      <a:pt x="5945" y="9898"/>
                    </a:cubicBezTo>
                    <a:cubicBezTo>
                      <a:pt x="5618" y="9898"/>
                      <a:pt x="5355" y="9750"/>
                      <a:pt x="5242" y="9368"/>
                    </a:cubicBezTo>
                    <a:cubicBezTo>
                      <a:pt x="5101" y="8881"/>
                      <a:pt x="5150" y="8354"/>
                      <a:pt x="5098" y="7857"/>
                    </a:cubicBezTo>
                    <a:cubicBezTo>
                      <a:pt x="5028" y="7217"/>
                      <a:pt x="4745" y="6569"/>
                      <a:pt x="4455" y="6000"/>
                    </a:cubicBezTo>
                    <a:cubicBezTo>
                      <a:pt x="4156" y="5413"/>
                      <a:pt x="3764" y="4877"/>
                      <a:pt x="3513" y="4268"/>
                    </a:cubicBezTo>
                    <a:cubicBezTo>
                      <a:pt x="3063" y="3181"/>
                      <a:pt x="2951" y="1854"/>
                      <a:pt x="3557" y="804"/>
                    </a:cubicBezTo>
                    <a:cubicBezTo>
                      <a:pt x="3731" y="504"/>
                      <a:pt x="3955" y="237"/>
                      <a:pt x="4202" y="0"/>
                    </a:cubicBezTo>
                    <a:close/>
                  </a:path>
                </a:pathLst>
              </a:custGeom>
              <a:solidFill>
                <a:srgbClr val="5F5F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2" name="Google Shape;3582;p38"/>
              <p:cNvSpPr/>
              <p:nvPr/>
            </p:nvSpPr>
            <p:spPr>
              <a:xfrm>
                <a:off x="4849650" y="4681075"/>
                <a:ext cx="134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505" extrusionOk="0">
                    <a:moveTo>
                      <a:pt x="13" y="0"/>
                    </a:moveTo>
                    <a:cubicBezTo>
                      <a:pt x="10" y="69"/>
                      <a:pt x="4" y="138"/>
                      <a:pt x="1" y="207"/>
                    </a:cubicBezTo>
                    <a:cubicBezTo>
                      <a:pt x="109" y="286"/>
                      <a:pt x="201" y="382"/>
                      <a:pt x="247" y="543"/>
                    </a:cubicBezTo>
                    <a:cubicBezTo>
                      <a:pt x="326" y="827"/>
                      <a:pt x="231" y="1076"/>
                      <a:pt x="76" y="1301"/>
                    </a:cubicBezTo>
                    <a:cubicBezTo>
                      <a:pt x="86" y="1367"/>
                      <a:pt x="92" y="1436"/>
                      <a:pt x="106" y="1505"/>
                    </a:cubicBezTo>
                    <a:cubicBezTo>
                      <a:pt x="356" y="1192"/>
                      <a:pt x="537" y="827"/>
                      <a:pt x="402" y="418"/>
                    </a:cubicBezTo>
                    <a:cubicBezTo>
                      <a:pt x="317" y="161"/>
                      <a:pt x="178" y="108"/>
                      <a:pt x="1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3" name="Google Shape;3583;p38"/>
              <p:cNvSpPr/>
              <p:nvPr/>
            </p:nvSpPr>
            <p:spPr>
              <a:xfrm>
                <a:off x="5058975" y="4531925"/>
                <a:ext cx="9352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2780" extrusionOk="0">
                    <a:moveTo>
                      <a:pt x="47" y="0"/>
                    </a:moveTo>
                    <a:cubicBezTo>
                      <a:pt x="1" y="494"/>
                      <a:pt x="10" y="968"/>
                      <a:pt x="392" y="1327"/>
                    </a:cubicBezTo>
                    <a:cubicBezTo>
                      <a:pt x="827" y="1732"/>
                      <a:pt x="1548" y="1821"/>
                      <a:pt x="2088" y="1998"/>
                    </a:cubicBezTo>
                    <a:cubicBezTo>
                      <a:pt x="2688" y="2193"/>
                      <a:pt x="3237" y="2436"/>
                      <a:pt x="3741" y="2779"/>
                    </a:cubicBezTo>
                    <a:cubicBezTo>
                      <a:pt x="3566" y="2506"/>
                      <a:pt x="3362" y="2246"/>
                      <a:pt x="3145" y="1995"/>
                    </a:cubicBezTo>
                    <a:cubicBezTo>
                      <a:pt x="2618" y="1693"/>
                      <a:pt x="2045" y="1459"/>
                      <a:pt x="1472" y="1211"/>
                    </a:cubicBezTo>
                    <a:cubicBezTo>
                      <a:pt x="791" y="918"/>
                      <a:pt x="702" y="616"/>
                      <a:pt x="715" y="234"/>
                    </a:cubicBezTo>
                    <a:cubicBezTo>
                      <a:pt x="495" y="145"/>
                      <a:pt x="273" y="66"/>
                      <a:pt x="47" y="0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4" name="Google Shape;3584;p38"/>
              <p:cNvSpPr/>
              <p:nvPr/>
            </p:nvSpPr>
            <p:spPr>
              <a:xfrm>
                <a:off x="5110100" y="4597125"/>
                <a:ext cx="2257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48" extrusionOk="0">
                    <a:moveTo>
                      <a:pt x="405" y="1"/>
                    </a:moveTo>
                    <a:cubicBezTo>
                      <a:pt x="316" y="1"/>
                      <a:pt x="226" y="17"/>
                      <a:pt x="149" y="49"/>
                    </a:cubicBezTo>
                    <a:cubicBezTo>
                      <a:pt x="59" y="85"/>
                      <a:pt x="0" y="223"/>
                      <a:pt x="33" y="313"/>
                    </a:cubicBezTo>
                    <a:cubicBezTo>
                      <a:pt x="93" y="477"/>
                      <a:pt x="175" y="619"/>
                      <a:pt x="307" y="724"/>
                    </a:cubicBezTo>
                    <a:cubicBezTo>
                      <a:pt x="310" y="731"/>
                      <a:pt x="310" y="740"/>
                      <a:pt x="316" y="744"/>
                    </a:cubicBezTo>
                    <a:cubicBezTo>
                      <a:pt x="377" y="817"/>
                      <a:pt x="447" y="847"/>
                      <a:pt x="517" y="847"/>
                    </a:cubicBezTo>
                    <a:cubicBezTo>
                      <a:pt x="710" y="847"/>
                      <a:pt x="903" y="619"/>
                      <a:pt x="903" y="421"/>
                    </a:cubicBezTo>
                    <a:cubicBezTo>
                      <a:pt x="903" y="128"/>
                      <a:pt x="653" y="1"/>
                      <a:pt x="405" y="1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5" name="Google Shape;3585;p38"/>
              <p:cNvSpPr/>
              <p:nvPr/>
            </p:nvSpPr>
            <p:spPr>
              <a:xfrm>
                <a:off x="5153225" y="4658675"/>
                <a:ext cx="24625" cy="7807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3123" extrusionOk="0">
                    <a:moveTo>
                      <a:pt x="873" y="1"/>
                    </a:moveTo>
                    <a:cubicBezTo>
                      <a:pt x="797" y="451"/>
                      <a:pt x="603" y="873"/>
                      <a:pt x="323" y="1281"/>
                    </a:cubicBezTo>
                    <a:cubicBezTo>
                      <a:pt x="149" y="1532"/>
                      <a:pt x="0" y="1749"/>
                      <a:pt x="14" y="2065"/>
                    </a:cubicBezTo>
                    <a:cubicBezTo>
                      <a:pt x="20" y="2279"/>
                      <a:pt x="356" y="2717"/>
                      <a:pt x="711" y="3122"/>
                    </a:cubicBezTo>
                    <a:cubicBezTo>
                      <a:pt x="767" y="2937"/>
                      <a:pt x="817" y="2756"/>
                      <a:pt x="854" y="2572"/>
                    </a:cubicBezTo>
                    <a:cubicBezTo>
                      <a:pt x="639" y="2293"/>
                      <a:pt x="550" y="1966"/>
                      <a:pt x="794" y="1505"/>
                    </a:cubicBezTo>
                    <a:cubicBezTo>
                      <a:pt x="863" y="1374"/>
                      <a:pt x="926" y="1245"/>
                      <a:pt x="985" y="1120"/>
                    </a:cubicBezTo>
                    <a:cubicBezTo>
                      <a:pt x="978" y="744"/>
                      <a:pt x="945" y="369"/>
                      <a:pt x="873" y="1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6" name="Google Shape;3586;p38"/>
              <p:cNvSpPr/>
              <p:nvPr/>
            </p:nvSpPr>
            <p:spPr>
              <a:xfrm>
                <a:off x="5053450" y="4699325"/>
                <a:ext cx="1106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4169" extrusionOk="0">
                    <a:moveTo>
                      <a:pt x="2484" y="1"/>
                    </a:moveTo>
                    <a:cubicBezTo>
                      <a:pt x="2454" y="1"/>
                      <a:pt x="2429" y="33"/>
                      <a:pt x="2444" y="67"/>
                    </a:cubicBezTo>
                    <a:cubicBezTo>
                      <a:pt x="2615" y="436"/>
                      <a:pt x="2793" y="808"/>
                      <a:pt x="3010" y="1153"/>
                    </a:cubicBezTo>
                    <a:cubicBezTo>
                      <a:pt x="3284" y="1595"/>
                      <a:pt x="3550" y="1980"/>
                      <a:pt x="3116" y="2445"/>
                    </a:cubicBezTo>
                    <a:cubicBezTo>
                      <a:pt x="2784" y="2798"/>
                      <a:pt x="2261" y="2975"/>
                      <a:pt x="1752" y="2975"/>
                    </a:cubicBezTo>
                    <a:cubicBezTo>
                      <a:pt x="1432" y="2975"/>
                      <a:pt x="1118" y="2905"/>
                      <a:pt x="860" y="2767"/>
                    </a:cubicBezTo>
                    <a:cubicBezTo>
                      <a:pt x="852" y="2762"/>
                      <a:pt x="843" y="2761"/>
                      <a:pt x="836" y="2761"/>
                    </a:cubicBezTo>
                    <a:cubicBezTo>
                      <a:pt x="826" y="2761"/>
                      <a:pt x="817" y="2763"/>
                      <a:pt x="807" y="2767"/>
                    </a:cubicBezTo>
                    <a:cubicBezTo>
                      <a:pt x="639" y="2664"/>
                      <a:pt x="458" y="2595"/>
                      <a:pt x="259" y="2595"/>
                    </a:cubicBezTo>
                    <a:cubicBezTo>
                      <a:pt x="198" y="2595"/>
                      <a:pt x="135" y="2601"/>
                      <a:pt x="70" y="2615"/>
                    </a:cubicBezTo>
                    <a:cubicBezTo>
                      <a:pt x="1" y="2632"/>
                      <a:pt x="1" y="2734"/>
                      <a:pt x="67" y="2750"/>
                    </a:cubicBezTo>
                    <a:cubicBezTo>
                      <a:pt x="929" y="2971"/>
                      <a:pt x="1255" y="3910"/>
                      <a:pt x="2095" y="4124"/>
                    </a:cubicBezTo>
                    <a:cubicBezTo>
                      <a:pt x="2213" y="4154"/>
                      <a:pt x="2341" y="4169"/>
                      <a:pt x="2474" y="4169"/>
                    </a:cubicBezTo>
                    <a:cubicBezTo>
                      <a:pt x="2738" y="4169"/>
                      <a:pt x="3020" y="4111"/>
                      <a:pt x="3274" y="4008"/>
                    </a:cubicBezTo>
                    <a:cubicBezTo>
                      <a:pt x="3402" y="3870"/>
                      <a:pt x="3521" y="3729"/>
                      <a:pt x="3629" y="3583"/>
                    </a:cubicBezTo>
                    <a:lnTo>
                      <a:pt x="3629" y="3583"/>
                    </a:lnTo>
                    <a:cubicBezTo>
                      <a:pt x="3293" y="3734"/>
                      <a:pt x="2855" y="3884"/>
                      <a:pt x="2496" y="3884"/>
                    </a:cubicBezTo>
                    <a:cubicBezTo>
                      <a:pt x="2462" y="3884"/>
                      <a:pt x="2428" y="3882"/>
                      <a:pt x="2395" y="3880"/>
                    </a:cubicBezTo>
                    <a:cubicBezTo>
                      <a:pt x="1871" y="3840"/>
                      <a:pt x="1575" y="3442"/>
                      <a:pt x="1229" y="3109"/>
                    </a:cubicBezTo>
                    <a:cubicBezTo>
                      <a:pt x="1210" y="3089"/>
                      <a:pt x="1190" y="3073"/>
                      <a:pt x="1170" y="3053"/>
                    </a:cubicBezTo>
                    <a:lnTo>
                      <a:pt x="1170" y="3053"/>
                    </a:lnTo>
                    <a:cubicBezTo>
                      <a:pt x="1434" y="3157"/>
                      <a:pt x="1722" y="3210"/>
                      <a:pt x="2010" y="3210"/>
                    </a:cubicBezTo>
                    <a:cubicBezTo>
                      <a:pt x="2560" y="3210"/>
                      <a:pt x="3112" y="3019"/>
                      <a:pt x="3508" y="2635"/>
                    </a:cubicBezTo>
                    <a:cubicBezTo>
                      <a:pt x="4426" y="1743"/>
                      <a:pt x="3146" y="620"/>
                      <a:pt x="2517" y="15"/>
                    </a:cubicBezTo>
                    <a:cubicBezTo>
                      <a:pt x="2506" y="5"/>
                      <a:pt x="2495" y="1"/>
                      <a:pt x="2484" y="1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7" name="Google Shape;3587;p38"/>
              <p:cNvSpPr/>
              <p:nvPr/>
            </p:nvSpPr>
            <p:spPr>
              <a:xfrm>
                <a:off x="4882625" y="4525350"/>
                <a:ext cx="235400" cy="290975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11639" extrusionOk="0">
                    <a:moveTo>
                      <a:pt x="5284" y="1"/>
                    </a:moveTo>
                    <a:cubicBezTo>
                      <a:pt x="5225" y="1"/>
                      <a:pt x="5165" y="2"/>
                      <a:pt x="5105" y="3"/>
                    </a:cubicBezTo>
                    <a:cubicBezTo>
                      <a:pt x="5362" y="642"/>
                      <a:pt x="5270" y="1003"/>
                      <a:pt x="4818" y="1086"/>
                    </a:cubicBezTo>
                    <a:cubicBezTo>
                      <a:pt x="4420" y="1313"/>
                      <a:pt x="4111" y="1228"/>
                      <a:pt x="3946" y="1708"/>
                    </a:cubicBezTo>
                    <a:cubicBezTo>
                      <a:pt x="3910" y="1813"/>
                      <a:pt x="3949" y="1939"/>
                      <a:pt x="4025" y="2015"/>
                    </a:cubicBezTo>
                    <a:cubicBezTo>
                      <a:pt x="4121" y="2117"/>
                      <a:pt x="4219" y="2166"/>
                      <a:pt x="4325" y="2202"/>
                    </a:cubicBezTo>
                    <a:cubicBezTo>
                      <a:pt x="3850" y="2360"/>
                      <a:pt x="3403" y="2608"/>
                      <a:pt x="2995" y="2900"/>
                    </a:cubicBezTo>
                    <a:cubicBezTo>
                      <a:pt x="2709" y="3111"/>
                      <a:pt x="2405" y="3339"/>
                      <a:pt x="2125" y="3591"/>
                    </a:cubicBezTo>
                    <a:lnTo>
                      <a:pt x="2125" y="3588"/>
                    </a:lnTo>
                    <a:cubicBezTo>
                      <a:pt x="2577" y="2529"/>
                      <a:pt x="3104" y="1448"/>
                      <a:pt x="4078" y="783"/>
                    </a:cubicBezTo>
                    <a:cubicBezTo>
                      <a:pt x="4147" y="738"/>
                      <a:pt x="4120" y="629"/>
                      <a:pt x="4042" y="629"/>
                    </a:cubicBezTo>
                    <a:cubicBezTo>
                      <a:pt x="4035" y="629"/>
                      <a:pt x="4027" y="630"/>
                      <a:pt x="4019" y="632"/>
                    </a:cubicBezTo>
                    <a:cubicBezTo>
                      <a:pt x="2712" y="918"/>
                      <a:pt x="1931" y="2499"/>
                      <a:pt x="1437" y="3605"/>
                    </a:cubicBezTo>
                    <a:cubicBezTo>
                      <a:pt x="1197" y="4145"/>
                      <a:pt x="828" y="4863"/>
                      <a:pt x="861" y="5478"/>
                    </a:cubicBezTo>
                    <a:cubicBezTo>
                      <a:pt x="867" y="5630"/>
                      <a:pt x="907" y="5765"/>
                      <a:pt x="966" y="5883"/>
                    </a:cubicBezTo>
                    <a:cubicBezTo>
                      <a:pt x="1013" y="7023"/>
                      <a:pt x="1753" y="8073"/>
                      <a:pt x="2603" y="8781"/>
                    </a:cubicBezTo>
                    <a:cubicBezTo>
                      <a:pt x="2619" y="8794"/>
                      <a:pt x="2639" y="8801"/>
                      <a:pt x="2656" y="8811"/>
                    </a:cubicBezTo>
                    <a:cubicBezTo>
                      <a:pt x="2527" y="8945"/>
                      <a:pt x="2349" y="9028"/>
                      <a:pt x="2053" y="9031"/>
                    </a:cubicBezTo>
                    <a:cubicBezTo>
                      <a:pt x="2051" y="9031"/>
                      <a:pt x="2049" y="9031"/>
                      <a:pt x="2047" y="9031"/>
                    </a:cubicBezTo>
                    <a:cubicBezTo>
                      <a:pt x="1445" y="9031"/>
                      <a:pt x="485" y="8499"/>
                      <a:pt x="341" y="7869"/>
                    </a:cubicBezTo>
                    <a:cubicBezTo>
                      <a:pt x="327" y="7811"/>
                      <a:pt x="284" y="7786"/>
                      <a:pt x="240" y="7786"/>
                    </a:cubicBezTo>
                    <a:cubicBezTo>
                      <a:pt x="201" y="7786"/>
                      <a:pt x="162" y="7805"/>
                      <a:pt x="140" y="7839"/>
                    </a:cubicBezTo>
                    <a:cubicBezTo>
                      <a:pt x="132" y="7837"/>
                      <a:pt x="123" y="7836"/>
                      <a:pt x="114" y="7836"/>
                    </a:cubicBezTo>
                    <a:cubicBezTo>
                      <a:pt x="56" y="7836"/>
                      <a:pt x="0" y="7881"/>
                      <a:pt x="15" y="7957"/>
                    </a:cubicBezTo>
                    <a:cubicBezTo>
                      <a:pt x="235" y="9110"/>
                      <a:pt x="1270" y="10236"/>
                      <a:pt x="2441" y="10556"/>
                    </a:cubicBezTo>
                    <a:cubicBezTo>
                      <a:pt x="2433" y="10555"/>
                      <a:pt x="2424" y="10555"/>
                      <a:pt x="2415" y="10555"/>
                    </a:cubicBezTo>
                    <a:cubicBezTo>
                      <a:pt x="2399" y="10555"/>
                      <a:pt x="2383" y="10555"/>
                      <a:pt x="2367" y="10555"/>
                    </a:cubicBezTo>
                    <a:cubicBezTo>
                      <a:pt x="2352" y="10555"/>
                      <a:pt x="2338" y="10555"/>
                      <a:pt x="2323" y="10553"/>
                    </a:cubicBezTo>
                    <a:cubicBezTo>
                      <a:pt x="1329" y="10394"/>
                      <a:pt x="726" y="9700"/>
                      <a:pt x="136" y="8955"/>
                    </a:cubicBezTo>
                    <a:cubicBezTo>
                      <a:pt x="127" y="8944"/>
                      <a:pt x="114" y="8939"/>
                      <a:pt x="101" y="8939"/>
                    </a:cubicBezTo>
                    <a:cubicBezTo>
                      <a:pt x="69" y="8939"/>
                      <a:pt x="35" y="8972"/>
                      <a:pt x="45" y="9008"/>
                    </a:cubicBezTo>
                    <a:cubicBezTo>
                      <a:pt x="311" y="10059"/>
                      <a:pt x="1431" y="10839"/>
                      <a:pt x="2487" y="10948"/>
                    </a:cubicBezTo>
                    <a:cubicBezTo>
                      <a:pt x="2542" y="10953"/>
                      <a:pt x="2599" y="10956"/>
                      <a:pt x="2656" y="10956"/>
                    </a:cubicBezTo>
                    <a:cubicBezTo>
                      <a:pt x="3188" y="10956"/>
                      <a:pt x="3792" y="10725"/>
                      <a:pt x="4289" y="10372"/>
                    </a:cubicBezTo>
                    <a:cubicBezTo>
                      <a:pt x="4378" y="10332"/>
                      <a:pt x="4467" y="10285"/>
                      <a:pt x="4552" y="10240"/>
                    </a:cubicBezTo>
                    <a:lnTo>
                      <a:pt x="4552" y="10240"/>
                    </a:lnTo>
                    <a:cubicBezTo>
                      <a:pt x="4549" y="10243"/>
                      <a:pt x="4549" y="10246"/>
                      <a:pt x="4546" y="10246"/>
                    </a:cubicBezTo>
                    <a:cubicBezTo>
                      <a:pt x="4182" y="10570"/>
                      <a:pt x="3429" y="11361"/>
                      <a:pt x="2878" y="11361"/>
                    </a:cubicBezTo>
                    <a:cubicBezTo>
                      <a:pt x="2840" y="11361"/>
                      <a:pt x="2803" y="11357"/>
                      <a:pt x="2768" y="11349"/>
                    </a:cubicBezTo>
                    <a:cubicBezTo>
                      <a:pt x="2762" y="11348"/>
                      <a:pt x="2756" y="11347"/>
                      <a:pt x="2750" y="11347"/>
                    </a:cubicBezTo>
                    <a:cubicBezTo>
                      <a:pt x="2686" y="11347"/>
                      <a:pt x="2641" y="11426"/>
                      <a:pt x="2692" y="11478"/>
                    </a:cubicBezTo>
                    <a:cubicBezTo>
                      <a:pt x="2809" y="11596"/>
                      <a:pt x="2936" y="11639"/>
                      <a:pt x="3069" y="11639"/>
                    </a:cubicBezTo>
                    <a:cubicBezTo>
                      <a:pt x="3295" y="11639"/>
                      <a:pt x="3536" y="11514"/>
                      <a:pt x="3768" y="11425"/>
                    </a:cubicBezTo>
                    <a:cubicBezTo>
                      <a:pt x="4305" y="11217"/>
                      <a:pt x="4842" y="10964"/>
                      <a:pt x="5250" y="10542"/>
                    </a:cubicBezTo>
                    <a:cubicBezTo>
                      <a:pt x="5613" y="10170"/>
                      <a:pt x="5692" y="9703"/>
                      <a:pt x="5586" y="9265"/>
                    </a:cubicBezTo>
                    <a:cubicBezTo>
                      <a:pt x="5774" y="8794"/>
                      <a:pt x="5586" y="8313"/>
                      <a:pt x="5438" y="7823"/>
                    </a:cubicBezTo>
                    <a:cubicBezTo>
                      <a:pt x="5418" y="7760"/>
                      <a:pt x="5379" y="7717"/>
                      <a:pt x="5332" y="7691"/>
                    </a:cubicBezTo>
                    <a:cubicBezTo>
                      <a:pt x="5336" y="7645"/>
                      <a:pt x="5336" y="7596"/>
                      <a:pt x="5336" y="7543"/>
                    </a:cubicBezTo>
                    <a:cubicBezTo>
                      <a:pt x="5332" y="7495"/>
                      <a:pt x="5292" y="7467"/>
                      <a:pt x="5253" y="7467"/>
                    </a:cubicBezTo>
                    <a:cubicBezTo>
                      <a:pt x="5223" y="7467"/>
                      <a:pt x="5193" y="7484"/>
                      <a:pt x="5181" y="7523"/>
                    </a:cubicBezTo>
                    <a:cubicBezTo>
                      <a:pt x="5161" y="7579"/>
                      <a:pt x="5139" y="7629"/>
                      <a:pt x="5112" y="7675"/>
                    </a:cubicBezTo>
                    <a:cubicBezTo>
                      <a:pt x="5059" y="7701"/>
                      <a:pt x="5013" y="7744"/>
                      <a:pt x="4993" y="7816"/>
                    </a:cubicBezTo>
                    <a:cubicBezTo>
                      <a:pt x="4990" y="7826"/>
                      <a:pt x="4990" y="7836"/>
                      <a:pt x="4987" y="7846"/>
                    </a:cubicBezTo>
                    <a:cubicBezTo>
                      <a:pt x="4879" y="7947"/>
                      <a:pt x="4746" y="7991"/>
                      <a:pt x="4598" y="7991"/>
                    </a:cubicBezTo>
                    <a:cubicBezTo>
                      <a:pt x="3738" y="7991"/>
                      <a:pt x="2376" y="6479"/>
                      <a:pt x="2649" y="5580"/>
                    </a:cubicBezTo>
                    <a:cubicBezTo>
                      <a:pt x="2837" y="4959"/>
                      <a:pt x="3432" y="4418"/>
                      <a:pt x="4025" y="4198"/>
                    </a:cubicBezTo>
                    <a:cubicBezTo>
                      <a:pt x="4170" y="4145"/>
                      <a:pt x="4305" y="4115"/>
                      <a:pt x="4437" y="4099"/>
                    </a:cubicBezTo>
                    <a:cubicBezTo>
                      <a:pt x="4888" y="4267"/>
                      <a:pt x="5309" y="4497"/>
                      <a:pt x="5662" y="4869"/>
                    </a:cubicBezTo>
                    <a:cubicBezTo>
                      <a:pt x="6399" y="5646"/>
                      <a:pt x="6383" y="6450"/>
                      <a:pt x="6547" y="7418"/>
                    </a:cubicBezTo>
                    <a:cubicBezTo>
                      <a:pt x="6686" y="8221"/>
                      <a:pt x="7219" y="8880"/>
                      <a:pt x="8052" y="9031"/>
                    </a:cubicBezTo>
                    <a:cubicBezTo>
                      <a:pt x="8154" y="9050"/>
                      <a:pt x="8246" y="9058"/>
                      <a:pt x="8329" y="9058"/>
                    </a:cubicBezTo>
                    <a:cubicBezTo>
                      <a:pt x="9416" y="9058"/>
                      <a:pt x="8911" y="7582"/>
                      <a:pt x="8234" y="7582"/>
                    </a:cubicBezTo>
                    <a:cubicBezTo>
                      <a:pt x="8099" y="7582"/>
                      <a:pt x="7958" y="7640"/>
                      <a:pt x="7821" y="7780"/>
                    </a:cubicBezTo>
                    <a:cubicBezTo>
                      <a:pt x="7788" y="7813"/>
                      <a:pt x="7817" y="7862"/>
                      <a:pt x="7856" y="7862"/>
                    </a:cubicBezTo>
                    <a:cubicBezTo>
                      <a:pt x="7864" y="7862"/>
                      <a:pt x="7872" y="7860"/>
                      <a:pt x="7881" y="7855"/>
                    </a:cubicBezTo>
                    <a:cubicBezTo>
                      <a:pt x="8138" y="8465"/>
                      <a:pt x="8168" y="8769"/>
                      <a:pt x="7973" y="8769"/>
                    </a:cubicBezTo>
                    <a:cubicBezTo>
                      <a:pt x="7883" y="8769"/>
                      <a:pt x="7746" y="8705"/>
                      <a:pt x="7561" y="8577"/>
                    </a:cubicBezTo>
                    <a:cubicBezTo>
                      <a:pt x="7219" y="8363"/>
                      <a:pt x="6992" y="8060"/>
                      <a:pt x="6873" y="7665"/>
                    </a:cubicBezTo>
                    <a:cubicBezTo>
                      <a:pt x="6771" y="7299"/>
                      <a:pt x="6841" y="6898"/>
                      <a:pt x="6801" y="6526"/>
                    </a:cubicBezTo>
                    <a:cubicBezTo>
                      <a:pt x="6739" y="5923"/>
                      <a:pt x="6554" y="5330"/>
                      <a:pt x="6201" y="4836"/>
                    </a:cubicBezTo>
                    <a:cubicBezTo>
                      <a:pt x="6166" y="4787"/>
                      <a:pt x="6122" y="4741"/>
                      <a:pt x="6087" y="4695"/>
                    </a:cubicBezTo>
                    <a:cubicBezTo>
                      <a:pt x="6152" y="4669"/>
                      <a:pt x="6198" y="4599"/>
                      <a:pt x="6156" y="4517"/>
                    </a:cubicBezTo>
                    <a:cubicBezTo>
                      <a:pt x="5912" y="4056"/>
                      <a:pt x="5543" y="3799"/>
                      <a:pt x="5128" y="3700"/>
                    </a:cubicBezTo>
                    <a:cubicBezTo>
                      <a:pt x="5275" y="3677"/>
                      <a:pt x="5422" y="3665"/>
                      <a:pt x="5568" y="3665"/>
                    </a:cubicBezTo>
                    <a:cubicBezTo>
                      <a:pt x="6285" y="3665"/>
                      <a:pt x="6979" y="3948"/>
                      <a:pt x="7545" y="4454"/>
                    </a:cubicBezTo>
                    <a:cubicBezTo>
                      <a:pt x="7552" y="4468"/>
                      <a:pt x="7558" y="4480"/>
                      <a:pt x="7564" y="4494"/>
                    </a:cubicBezTo>
                    <a:cubicBezTo>
                      <a:pt x="7588" y="4530"/>
                      <a:pt x="7621" y="4547"/>
                      <a:pt x="7657" y="4550"/>
                    </a:cubicBezTo>
                    <a:cubicBezTo>
                      <a:pt x="7660" y="4553"/>
                      <a:pt x="7663" y="4556"/>
                      <a:pt x="7667" y="4559"/>
                    </a:cubicBezTo>
                    <a:cubicBezTo>
                      <a:pt x="7683" y="4575"/>
                      <a:pt x="7701" y="4581"/>
                      <a:pt x="7720" y="4581"/>
                    </a:cubicBezTo>
                    <a:cubicBezTo>
                      <a:pt x="7772" y="4581"/>
                      <a:pt x="7824" y="4528"/>
                      <a:pt x="7792" y="4474"/>
                    </a:cubicBezTo>
                    <a:cubicBezTo>
                      <a:pt x="7792" y="4471"/>
                      <a:pt x="7795" y="4471"/>
                      <a:pt x="7798" y="4468"/>
                    </a:cubicBezTo>
                    <a:cubicBezTo>
                      <a:pt x="7868" y="4240"/>
                      <a:pt x="7798" y="4006"/>
                      <a:pt x="7716" y="3793"/>
                    </a:cubicBezTo>
                    <a:cubicBezTo>
                      <a:pt x="7703" y="3757"/>
                      <a:pt x="7687" y="3720"/>
                      <a:pt x="7670" y="3684"/>
                    </a:cubicBezTo>
                    <a:cubicBezTo>
                      <a:pt x="7519" y="2959"/>
                      <a:pt x="6906" y="2430"/>
                      <a:pt x="6201" y="2176"/>
                    </a:cubicBezTo>
                    <a:cubicBezTo>
                      <a:pt x="5981" y="2100"/>
                      <a:pt x="5764" y="2061"/>
                      <a:pt x="5546" y="2044"/>
                    </a:cubicBezTo>
                    <a:cubicBezTo>
                      <a:pt x="5329" y="1959"/>
                      <a:pt x="5023" y="1847"/>
                      <a:pt x="4822" y="1764"/>
                    </a:cubicBezTo>
                    <a:cubicBezTo>
                      <a:pt x="5218" y="1742"/>
                      <a:pt x="5971" y="1060"/>
                      <a:pt x="6060" y="842"/>
                    </a:cubicBezTo>
                    <a:cubicBezTo>
                      <a:pt x="6169" y="573"/>
                      <a:pt x="6136" y="289"/>
                      <a:pt x="6024" y="43"/>
                    </a:cubicBezTo>
                    <a:cubicBezTo>
                      <a:pt x="5777" y="13"/>
                      <a:pt x="5531" y="1"/>
                      <a:pt x="5284" y="1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8" name="Google Shape;3588;p38"/>
              <p:cNvSpPr/>
              <p:nvPr/>
            </p:nvSpPr>
            <p:spPr>
              <a:xfrm>
                <a:off x="4949725" y="4541075"/>
                <a:ext cx="366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863" extrusionOk="0">
                    <a:moveTo>
                      <a:pt x="1358" y="0"/>
                    </a:moveTo>
                    <a:cubicBezTo>
                      <a:pt x="1351" y="0"/>
                      <a:pt x="1343" y="1"/>
                      <a:pt x="1335" y="3"/>
                    </a:cubicBezTo>
                    <a:cubicBezTo>
                      <a:pt x="808" y="118"/>
                      <a:pt x="370" y="444"/>
                      <a:pt x="1" y="862"/>
                    </a:cubicBezTo>
                    <a:cubicBezTo>
                      <a:pt x="198" y="704"/>
                      <a:pt x="420" y="572"/>
                      <a:pt x="666" y="473"/>
                    </a:cubicBezTo>
                    <a:cubicBezTo>
                      <a:pt x="681" y="467"/>
                      <a:pt x="697" y="464"/>
                      <a:pt x="712" y="464"/>
                    </a:cubicBezTo>
                    <a:cubicBezTo>
                      <a:pt x="795" y="464"/>
                      <a:pt x="875" y="546"/>
                      <a:pt x="847" y="622"/>
                    </a:cubicBezTo>
                    <a:cubicBezTo>
                      <a:pt x="1016" y="450"/>
                      <a:pt x="1193" y="292"/>
                      <a:pt x="1394" y="154"/>
                    </a:cubicBezTo>
                    <a:cubicBezTo>
                      <a:pt x="1463" y="109"/>
                      <a:pt x="1436" y="0"/>
                      <a:pt x="1358" y="0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9" name="Google Shape;3589;p38"/>
              <p:cNvSpPr/>
              <p:nvPr/>
            </p:nvSpPr>
            <p:spPr>
              <a:xfrm>
                <a:off x="4882625" y="4608475"/>
                <a:ext cx="127650" cy="20562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8225" extrusionOk="0">
                    <a:moveTo>
                      <a:pt x="1566" y="0"/>
                    </a:moveTo>
                    <a:lnTo>
                      <a:pt x="1566" y="0"/>
                    </a:lnTo>
                    <a:cubicBezTo>
                      <a:pt x="1519" y="96"/>
                      <a:pt x="1477" y="191"/>
                      <a:pt x="1437" y="280"/>
                    </a:cubicBezTo>
                    <a:cubicBezTo>
                      <a:pt x="1197" y="820"/>
                      <a:pt x="828" y="1538"/>
                      <a:pt x="861" y="2153"/>
                    </a:cubicBezTo>
                    <a:cubicBezTo>
                      <a:pt x="867" y="2305"/>
                      <a:pt x="907" y="2440"/>
                      <a:pt x="966" y="2558"/>
                    </a:cubicBezTo>
                    <a:cubicBezTo>
                      <a:pt x="1013" y="3698"/>
                      <a:pt x="1753" y="4748"/>
                      <a:pt x="2603" y="5456"/>
                    </a:cubicBezTo>
                    <a:cubicBezTo>
                      <a:pt x="2619" y="5469"/>
                      <a:pt x="2639" y="5476"/>
                      <a:pt x="2656" y="5486"/>
                    </a:cubicBezTo>
                    <a:cubicBezTo>
                      <a:pt x="2527" y="5620"/>
                      <a:pt x="2349" y="5703"/>
                      <a:pt x="2053" y="5706"/>
                    </a:cubicBezTo>
                    <a:cubicBezTo>
                      <a:pt x="2051" y="5706"/>
                      <a:pt x="2049" y="5706"/>
                      <a:pt x="2047" y="5706"/>
                    </a:cubicBezTo>
                    <a:cubicBezTo>
                      <a:pt x="1445" y="5706"/>
                      <a:pt x="485" y="5174"/>
                      <a:pt x="341" y="4544"/>
                    </a:cubicBezTo>
                    <a:cubicBezTo>
                      <a:pt x="327" y="4486"/>
                      <a:pt x="284" y="4461"/>
                      <a:pt x="240" y="4461"/>
                    </a:cubicBezTo>
                    <a:cubicBezTo>
                      <a:pt x="201" y="4461"/>
                      <a:pt x="162" y="4480"/>
                      <a:pt x="140" y="4514"/>
                    </a:cubicBezTo>
                    <a:cubicBezTo>
                      <a:pt x="132" y="4512"/>
                      <a:pt x="123" y="4511"/>
                      <a:pt x="114" y="4511"/>
                    </a:cubicBezTo>
                    <a:cubicBezTo>
                      <a:pt x="56" y="4511"/>
                      <a:pt x="0" y="4556"/>
                      <a:pt x="15" y="4632"/>
                    </a:cubicBezTo>
                    <a:cubicBezTo>
                      <a:pt x="235" y="5785"/>
                      <a:pt x="1270" y="6911"/>
                      <a:pt x="2441" y="7231"/>
                    </a:cubicBezTo>
                    <a:cubicBezTo>
                      <a:pt x="2433" y="7230"/>
                      <a:pt x="2424" y="7230"/>
                      <a:pt x="2415" y="7230"/>
                    </a:cubicBezTo>
                    <a:cubicBezTo>
                      <a:pt x="2399" y="7230"/>
                      <a:pt x="2383" y="7230"/>
                      <a:pt x="2367" y="7230"/>
                    </a:cubicBezTo>
                    <a:cubicBezTo>
                      <a:pt x="2352" y="7230"/>
                      <a:pt x="2338" y="7230"/>
                      <a:pt x="2323" y="7228"/>
                    </a:cubicBezTo>
                    <a:cubicBezTo>
                      <a:pt x="1329" y="7069"/>
                      <a:pt x="726" y="6375"/>
                      <a:pt x="136" y="5630"/>
                    </a:cubicBezTo>
                    <a:cubicBezTo>
                      <a:pt x="127" y="5619"/>
                      <a:pt x="114" y="5614"/>
                      <a:pt x="101" y="5614"/>
                    </a:cubicBezTo>
                    <a:cubicBezTo>
                      <a:pt x="69" y="5614"/>
                      <a:pt x="35" y="5647"/>
                      <a:pt x="45" y="5683"/>
                    </a:cubicBezTo>
                    <a:cubicBezTo>
                      <a:pt x="311" y="6734"/>
                      <a:pt x="1431" y="7514"/>
                      <a:pt x="2487" y="7623"/>
                    </a:cubicBezTo>
                    <a:cubicBezTo>
                      <a:pt x="2542" y="7628"/>
                      <a:pt x="2599" y="7631"/>
                      <a:pt x="2656" y="7631"/>
                    </a:cubicBezTo>
                    <a:cubicBezTo>
                      <a:pt x="3188" y="7631"/>
                      <a:pt x="3792" y="7400"/>
                      <a:pt x="4289" y="7047"/>
                    </a:cubicBezTo>
                    <a:cubicBezTo>
                      <a:pt x="4378" y="7007"/>
                      <a:pt x="4467" y="6960"/>
                      <a:pt x="4552" y="6915"/>
                    </a:cubicBezTo>
                    <a:lnTo>
                      <a:pt x="4552" y="6915"/>
                    </a:lnTo>
                    <a:cubicBezTo>
                      <a:pt x="4549" y="6918"/>
                      <a:pt x="4549" y="6921"/>
                      <a:pt x="4546" y="6921"/>
                    </a:cubicBezTo>
                    <a:cubicBezTo>
                      <a:pt x="4182" y="7245"/>
                      <a:pt x="3429" y="8036"/>
                      <a:pt x="2878" y="8036"/>
                    </a:cubicBezTo>
                    <a:cubicBezTo>
                      <a:pt x="2840" y="8036"/>
                      <a:pt x="2803" y="8032"/>
                      <a:pt x="2768" y="8024"/>
                    </a:cubicBezTo>
                    <a:cubicBezTo>
                      <a:pt x="2762" y="8023"/>
                      <a:pt x="2756" y="8022"/>
                      <a:pt x="2750" y="8022"/>
                    </a:cubicBezTo>
                    <a:cubicBezTo>
                      <a:pt x="2686" y="8022"/>
                      <a:pt x="2641" y="8101"/>
                      <a:pt x="2692" y="8153"/>
                    </a:cubicBezTo>
                    <a:cubicBezTo>
                      <a:pt x="2721" y="8182"/>
                      <a:pt x="2751" y="8202"/>
                      <a:pt x="2780" y="8225"/>
                    </a:cubicBezTo>
                    <a:cubicBezTo>
                      <a:pt x="3884" y="8103"/>
                      <a:pt x="4750" y="6928"/>
                      <a:pt x="5010" y="5920"/>
                    </a:cubicBezTo>
                    <a:cubicBezTo>
                      <a:pt x="5049" y="5778"/>
                      <a:pt x="5075" y="5634"/>
                      <a:pt x="5086" y="5486"/>
                    </a:cubicBezTo>
                    <a:cubicBezTo>
                      <a:pt x="5102" y="5368"/>
                      <a:pt x="5105" y="5310"/>
                      <a:pt x="5094" y="5310"/>
                    </a:cubicBezTo>
                    <a:cubicBezTo>
                      <a:pt x="5085" y="5310"/>
                      <a:pt x="5068" y="5342"/>
                      <a:pt x="5043" y="5407"/>
                    </a:cubicBezTo>
                    <a:cubicBezTo>
                      <a:pt x="5041" y="5407"/>
                      <a:pt x="5040" y="5407"/>
                      <a:pt x="5038" y="5407"/>
                    </a:cubicBezTo>
                    <a:cubicBezTo>
                      <a:pt x="4877" y="5407"/>
                      <a:pt x="4481" y="5750"/>
                      <a:pt x="4344" y="5818"/>
                    </a:cubicBezTo>
                    <a:cubicBezTo>
                      <a:pt x="3910" y="6022"/>
                      <a:pt x="3459" y="6134"/>
                      <a:pt x="2981" y="6170"/>
                    </a:cubicBezTo>
                    <a:cubicBezTo>
                      <a:pt x="2978" y="6171"/>
                      <a:pt x="2975" y="6171"/>
                      <a:pt x="2972" y="6171"/>
                    </a:cubicBezTo>
                    <a:cubicBezTo>
                      <a:pt x="2871" y="6171"/>
                      <a:pt x="2836" y="6008"/>
                      <a:pt x="2929" y="5966"/>
                    </a:cubicBezTo>
                    <a:cubicBezTo>
                      <a:pt x="3265" y="5811"/>
                      <a:pt x="3551" y="5617"/>
                      <a:pt x="3824" y="5380"/>
                    </a:cubicBezTo>
                    <a:cubicBezTo>
                      <a:pt x="1888" y="4764"/>
                      <a:pt x="1036" y="2058"/>
                      <a:pt x="156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90" name="Google Shape;3590;p38"/>
              <p:cNvSpPr/>
              <p:nvPr/>
            </p:nvSpPr>
            <p:spPr>
              <a:xfrm>
                <a:off x="4905700" y="4543850"/>
                <a:ext cx="323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60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833" y="237"/>
                      <a:pt x="403" y="537"/>
                      <a:pt x="0" y="889"/>
                    </a:cubicBezTo>
                    <a:cubicBezTo>
                      <a:pt x="75" y="1049"/>
                      <a:pt x="241" y="1160"/>
                      <a:pt x="418" y="1160"/>
                    </a:cubicBezTo>
                    <a:cubicBezTo>
                      <a:pt x="516" y="1160"/>
                      <a:pt x="617" y="1126"/>
                      <a:pt x="708" y="1047"/>
                    </a:cubicBezTo>
                    <a:cubicBezTo>
                      <a:pt x="810" y="959"/>
                      <a:pt x="807" y="787"/>
                      <a:pt x="847" y="672"/>
                    </a:cubicBezTo>
                    <a:cubicBezTo>
                      <a:pt x="939" y="406"/>
                      <a:pt x="1097" y="198"/>
                      <a:pt x="1292" y="0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91" name="Google Shape;3591;p38"/>
              <p:cNvSpPr/>
              <p:nvPr/>
            </p:nvSpPr>
            <p:spPr>
              <a:xfrm>
                <a:off x="5107275" y="4653350"/>
                <a:ext cx="5512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348" extrusionOk="0">
                    <a:moveTo>
                      <a:pt x="851" y="0"/>
                    </a:moveTo>
                    <a:cubicBezTo>
                      <a:pt x="456" y="0"/>
                      <a:pt x="1" y="242"/>
                      <a:pt x="37" y="684"/>
                    </a:cubicBezTo>
                    <a:cubicBezTo>
                      <a:pt x="60" y="921"/>
                      <a:pt x="258" y="991"/>
                      <a:pt x="472" y="994"/>
                    </a:cubicBezTo>
                    <a:cubicBezTo>
                      <a:pt x="534" y="994"/>
                      <a:pt x="627" y="984"/>
                      <a:pt x="726" y="974"/>
                    </a:cubicBezTo>
                    <a:cubicBezTo>
                      <a:pt x="798" y="1017"/>
                      <a:pt x="877" y="1056"/>
                      <a:pt x="953" y="1083"/>
                    </a:cubicBezTo>
                    <a:cubicBezTo>
                      <a:pt x="1065" y="1165"/>
                      <a:pt x="1186" y="1231"/>
                      <a:pt x="1315" y="1277"/>
                    </a:cubicBezTo>
                    <a:cubicBezTo>
                      <a:pt x="1341" y="1287"/>
                      <a:pt x="1371" y="1293"/>
                      <a:pt x="1400" y="1304"/>
                    </a:cubicBezTo>
                    <a:cubicBezTo>
                      <a:pt x="1425" y="1333"/>
                      <a:pt x="1461" y="1347"/>
                      <a:pt x="1497" y="1347"/>
                    </a:cubicBezTo>
                    <a:cubicBezTo>
                      <a:pt x="1517" y="1347"/>
                      <a:pt x="1537" y="1343"/>
                      <a:pt x="1555" y="1333"/>
                    </a:cubicBezTo>
                    <a:cubicBezTo>
                      <a:pt x="1591" y="1337"/>
                      <a:pt x="1626" y="1340"/>
                      <a:pt x="1662" y="1340"/>
                    </a:cubicBezTo>
                    <a:cubicBezTo>
                      <a:pt x="1815" y="1340"/>
                      <a:pt x="1964" y="1294"/>
                      <a:pt x="2049" y="1152"/>
                    </a:cubicBezTo>
                    <a:cubicBezTo>
                      <a:pt x="2204" y="889"/>
                      <a:pt x="1934" y="641"/>
                      <a:pt x="1759" y="471"/>
                    </a:cubicBezTo>
                    <a:cubicBezTo>
                      <a:pt x="1558" y="269"/>
                      <a:pt x="1318" y="85"/>
                      <a:pt x="1035" y="19"/>
                    </a:cubicBezTo>
                    <a:cubicBezTo>
                      <a:pt x="977" y="7"/>
                      <a:pt x="915" y="0"/>
                      <a:pt x="851" y="0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92" name="Google Shape;3592;p38"/>
              <p:cNvSpPr/>
              <p:nvPr/>
            </p:nvSpPr>
            <p:spPr>
              <a:xfrm>
                <a:off x="4854600" y="4594800"/>
                <a:ext cx="46025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2905" extrusionOk="0">
                    <a:moveTo>
                      <a:pt x="1005" y="0"/>
                    </a:moveTo>
                    <a:cubicBezTo>
                      <a:pt x="915" y="129"/>
                      <a:pt x="833" y="260"/>
                      <a:pt x="754" y="392"/>
                    </a:cubicBezTo>
                    <a:lnTo>
                      <a:pt x="754" y="395"/>
                    </a:lnTo>
                    <a:cubicBezTo>
                      <a:pt x="774" y="531"/>
                      <a:pt x="771" y="672"/>
                      <a:pt x="843" y="794"/>
                    </a:cubicBezTo>
                    <a:cubicBezTo>
                      <a:pt x="889" y="870"/>
                      <a:pt x="945" y="916"/>
                      <a:pt x="1008" y="949"/>
                    </a:cubicBezTo>
                    <a:cubicBezTo>
                      <a:pt x="1076" y="1284"/>
                      <a:pt x="899" y="1676"/>
                      <a:pt x="869" y="2019"/>
                    </a:cubicBezTo>
                    <a:cubicBezTo>
                      <a:pt x="869" y="2124"/>
                      <a:pt x="856" y="2226"/>
                      <a:pt x="833" y="2328"/>
                    </a:cubicBezTo>
                    <a:cubicBezTo>
                      <a:pt x="665" y="2371"/>
                      <a:pt x="497" y="2414"/>
                      <a:pt x="329" y="2457"/>
                    </a:cubicBezTo>
                    <a:cubicBezTo>
                      <a:pt x="260" y="2421"/>
                      <a:pt x="240" y="2150"/>
                      <a:pt x="224" y="2071"/>
                    </a:cubicBezTo>
                    <a:cubicBezTo>
                      <a:pt x="198" y="1940"/>
                      <a:pt x="178" y="1811"/>
                      <a:pt x="151" y="1683"/>
                    </a:cubicBezTo>
                    <a:cubicBezTo>
                      <a:pt x="92" y="1857"/>
                      <a:pt x="43" y="2035"/>
                      <a:pt x="0" y="2213"/>
                    </a:cubicBezTo>
                    <a:cubicBezTo>
                      <a:pt x="91" y="2572"/>
                      <a:pt x="255" y="2905"/>
                      <a:pt x="528" y="2905"/>
                    </a:cubicBezTo>
                    <a:cubicBezTo>
                      <a:pt x="621" y="2905"/>
                      <a:pt x="727" y="2866"/>
                      <a:pt x="846" y="2776"/>
                    </a:cubicBezTo>
                    <a:cubicBezTo>
                      <a:pt x="1222" y="2497"/>
                      <a:pt x="1070" y="1891"/>
                      <a:pt x="1324" y="1532"/>
                    </a:cubicBezTo>
                    <a:cubicBezTo>
                      <a:pt x="1577" y="1173"/>
                      <a:pt x="1841" y="949"/>
                      <a:pt x="1528" y="494"/>
                    </a:cubicBezTo>
                    <a:cubicBezTo>
                      <a:pt x="1457" y="394"/>
                      <a:pt x="1338" y="331"/>
                      <a:pt x="1223" y="331"/>
                    </a:cubicBezTo>
                    <a:cubicBezTo>
                      <a:pt x="1188" y="331"/>
                      <a:pt x="1152" y="337"/>
                      <a:pt x="1119" y="350"/>
                    </a:cubicBezTo>
                    <a:cubicBezTo>
                      <a:pt x="1087" y="228"/>
                      <a:pt x="1067" y="119"/>
                      <a:pt x="100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93" name="Google Shape;3593;p38"/>
              <p:cNvSpPr/>
              <p:nvPr/>
            </p:nvSpPr>
            <p:spPr>
              <a:xfrm>
                <a:off x="5020550" y="4770825"/>
                <a:ext cx="76875" cy="8140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3256" extrusionOk="0">
                    <a:moveTo>
                      <a:pt x="717" y="0"/>
                    </a:moveTo>
                    <a:cubicBezTo>
                      <a:pt x="669" y="0"/>
                      <a:pt x="623" y="22"/>
                      <a:pt x="599" y="74"/>
                    </a:cubicBezTo>
                    <a:cubicBezTo>
                      <a:pt x="546" y="197"/>
                      <a:pt x="517" y="322"/>
                      <a:pt x="500" y="447"/>
                    </a:cubicBezTo>
                    <a:cubicBezTo>
                      <a:pt x="0" y="1231"/>
                      <a:pt x="82" y="2353"/>
                      <a:pt x="537" y="3255"/>
                    </a:cubicBezTo>
                    <a:cubicBezTo>
                      <a:pt x="1419" y="3147"/>
                      <a:pt x="2285" y="2857"/>
                      <a:pt x="3075" y="2390"/>
                    </a:cubicBezTo>
                    <a:cubicBezTo>
                      <a:pt x="2857" y="2363"/>
                      <a:pt x="2644" y="2327"/>
                      <a:pt x="2433" y="2274"/>
                    </a:cubicBezTo>
                    <a:cubicBezTo>
                      <a:pt x="1277" y="1978"/>
                      <a:pt x="1132" y="1095"/>
                      <a:pt x="879" y="114"/>
                    </a:cubicBezTo>
                    <a:cubicBezTo>
                      <a:pt x="860" y="46"/>
                      <a:pt x="786" y="0"/>
                      <a:pt x="717" y="0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94" name="Google Shape;3594;p38"/>
              <p:cNvSpPr/>
              <p:nvPr/>
            </p:nvSpPr>
            <p:spPr>
              <a:xfrm>
                <a:off x="4958475" y="4807575"/>
                <a:ext cx="58200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1822" extrusionOk="0">
                    <a:moveTo>
                      <a:pt x="2065" y="1"/>
                    </a:moveTo>
                    <a:cubicBezTo>
                      <a:pt x="2064" y="1"/>
                      <a:pt x="2063" y="1"/>
                      <a:pt x="2061" y="1"/>
                    </a:cubicBezTo>
                    <a:cubicBezTo>
                      <a:pt x="1528" y="14"/>
                      <a:pt x="1307" y="537"/>
                      <a:pt x="869" y="768"/>
                    </a:cubicBezTo>
                    <a:cubicBezTo>
                      <a:pt x="564" y="926"/>
                      <a:pt x="109" y="1008"/>
                      <a:pt x="155" y="1420"/>
                    </a:cubicBezTo>
                    <a:cubicBezTo>
                      <a:pt x="105" y="1430"/>
                      <a:pt x="53" y="1440"/>
                      <a:pt x="0" y="1449"/>
                    </a:cubicBezTo>
                    <a:cubicBezTo>
                      <a:pt x="583" y="1657"/>
                      <a:pt x="1185" y="1782"/>
                      <a:pt x="1798" y="1821"/>
                    </a:cubicBezTo>
                    <a:cubicBezTo>
                      <a:pt x="2140" y="1463"/>
                      <a:pt x="2269" y="607"/>
                      <a:pt x="2312" y="261"/>
                    </a:cubicBezTo>
                    <a:cubicBezTo>
                      <a:pt x="2328" y="131"/>
                      <a:pt x="2190" y="1"/>
                      <a:pt x="206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3595" name="Google Shape;3595;p3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0" y="0"/>
            <a:ext cx="9144018" cy="5143428"/>
          </a:xfrm>
          <a:custGeom>
            <a:avLst/>
            <a:gdLst/>
            <a:ahLst/>
            <a:cxnLst/>
            <a:rect l="l" t="t" r="r" b="b"/>
            <a:pathLst>
              <a:path w="136948" h="79839" extrusionOk="0">
                <a:moveTo>
                  <a:pt x="61027" y="62371"/>
                </a:moveTo>
                <a:cubicBezTo>
                  <a:pt x="67465" y="62371"/>
                  <a:pt x="72069" y="67034"/>
                  <a:pt x="72069" y="67034"/>
                </a:cubicBezTo>
                <a:cubicBezTo>
                  <a:pt x="77624" y="73044"/>
                  <a:pt x="72223" y="75209"/>
                  <a:pt x="66190" y="75209"/>
                </a:cubicBezTo>
                <a:cubicBezTo>
                  <a:pt x="62405" y="75209"/>
                  <a:pt x="58372" y="74356"/>
                  <a:pt x="56642" y="73066"/>
                </a:cubicBezTo>
                <a:cubicBezTo>
                  <a:pt x="52154" y="69576"/>
                  <a:pt x="53231" y="62948"/>
                  <a:pt x="60133" y="62401"/>
                </a:cubicBezTo>
                <a:cubicBezTo>
                  <a:pt x="60435" y="62380"/>
                  <a:pt x="60733" y="62371"/>
                  <a:pt x="61027" y="62371"/>
                </a:cubicBezTo>
                <a:close/>
                <a:moveTo>
                  <a:pt x="39808" y="6321"/>
                </a:moveTo>
                <a:cubicBezTo>
                  <a:pt x="47778" y="6321"/>
                  <a:pt x="57540" y="8860"/>
                  <a:pt x="68771" y="13883"/>
                </a:cubicBezTo>
                <a:cubicBezTo>
                  <a:pt x="75979" y="17012"/>
                  <a:pt x="83771" y="18754"/>
                  <a:pt x="91633" y="18754"/>
                </a:cubicBezTo>
                <a:cubicBezTo>
                  <a:pt x="93352" y="18754"/>
                  <a:pt x="95074" y="18670"/>
                  <a:pt x="96795" y="18500"/>
                </a:cubicBezTo>
                <a:cubicBezTo>
                  <a:pt x="98420" y="18312"/>
                  <a:pt x="100133" y="18199"/>
                  <a:pt x="101933" y="18199"/>
                </a:cubicBezTo>
                <a:cubicBezTo>
                  <a:pt x="104586" y="18199"/>
                  <a:pt x="107430" y="18443"/>
                  <a:pt x="110468" y="19047"/>
                </a:cubicBezTo>
                <a:cubicBezTo>
                  <a:pt x="124142" y="21991"/>
                  <a:pt x="125075" y="36936"/>
                  <a:pt x="123064" y="54438"/>
                </a:cubicBezTo>
                <a:cubicBezTo>
                  <a:pt x="121562" y="67457"/>
                  <a:pt x="111157" y="75796"/>
                  <a:pt x="100120" y="75796"/>
                </a:cubicBezTo>
                <a:cubicBezTo>
                  <a:pt x="96387" y="75796"/>
                  <a:pt x="92582" y="74842"/>
                  <a:pt x="89025" y="72793"/>
                </a:cubicBezTo>
                <a:cubicBezTo>
                  <a:pt x="78664" y="66825"/>
                  <a:pt x="69968" y="59402"/>
                  <a:pt x="61210" y="59402"/>
                </a:cubicBezTo>
                <a:cubicBezTo>
                  <a:pt x="58070" y="59402"/>
                  <a:pt x="54922" y="60356"/>
                  <a:pt x="51687" y="62674"/>
                </a:cubicBezTo>
                <a:cubicBezTo>
                  <a:pt x="48983" y="64647"/>
                  <a:pt x="45700" y="65600"/>
                  <a:pt x="42232" y="65600"/>
                </a:cubicBezTo>
                <a:cubicBezTo>
                  <a:pt x="30145" y="65600"/>
                  <a:pt x="15823" y="54018"/>
                  <a:pt x="16023" y="33654"/>
                </a:cubicBezTo>
                <a:cubicBezTo>
                  <a:pt x="16159" y="15312"/>
                  <a:pt x="24809" y="6321"/>
                  <a:pt x="39808" y="6321"/>
                </a:cubicBezTo>
                <a:close/>
                <a:moveTo>
                  <a:pt x="0" y="0"/>
                </a:moveTo>
                <a:lnTo>
                  <a:pt x="0" y="79839"/>
                </a:lnTo>
                <a:lnTo>
                  <a:pt x="136947" y="79839"/>
                </a:lnTo>
                <a:lnTo>
                  <a:pt x="136947" y="0"/>
                </a:lnTo>
                <a:close/>
              </a:path>
            </a:pathLst>
          </a:custGeom>
          <a:gradFill>
            <a:gsLst>
              <a:gs pos="0">
                <a:srgbClr val="4949E7">
                  <a:alpha val="0"/>
                </a:srgbClr>
              </a:gs>
              <a:gs pos="28000">
                <a:srgbClr val="4949E7">
                  <a:alpha val="0"/>
                </a:srgbClr>
              </a:gs>
              <a:gs pos="57000">
                <a:schemeClr val="lt2"/>
              </a:gs>
              <a:gs pos="100000">
                <a:srgbClr val="050A10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7" name="Google Shape;187;p3"/>
          <p:cNvGrpSpPr/>
          <p:nvPr/>
        </p:nvGrpSpPr>
        <p:grpSpPr>
          <a:xfrm rot="-2700000">
            <a:off x="7455842" y="158940"/>
            <a:ext cx="39675" cy="191448"/>
            <a:chOff x="2785650" y="3828250"/>
            <a:chExt cx="39675" cy="191450"/>
          </a:xfrm>
        </p:grpSpPr>
        <p:sp>
          <p:nvSpPr>
            <p:cNvPr id="188" name="Google Shape;188;p3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191;p3"/>
          <p:cNvGrpSpPr/>
          <p:nvPr/>
        </p:nvGrpSpPr>
        <p:grpSpPr>
          <a:xfrm>
            <a:off x="8821525" y="845413"/>
            <a:ext cx="105325" cy="278500"/>
            <a:chOff x="2581525" y="3787700"/>
            <a:chExt cx="105325" cy="278500"/>
          </a:xfrm>
        </p:grpSpPr>
        <p:sp>
          <p:nvSpPr>
            <p:cNvPr id="192" name="Google Shape;192;p3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6" name="Google Shape;196;p3"/>
          <p:cNvSpPr/>
          <p:nvPr/>
        </p:nvSpPr>
        <p:spPr>
          <a:xfrm rot="-4500040">
            <a:off x="7775523" y="9720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7" name="Google Shape;197;p3"/>
          <p:cNvGrpSpPr/>
          <p:nvPr/>
        </p:nvGrpSpPr>
        <p:grpSpPr>
          <a:xfrm rot="-2858792">
            <a:off x="279700" y="384635"/>
            <a:ext cx="105325" cy="278499"/>
            <a:chOff x="2581525" y="3787700"/>
            <a:chExt cx="105325" cy="278500"/>
          </a:xfrm>
        </p:grpSpPr>
        <p:sp>
          <p:nvSpPr>
            <p:cNvPr id="198" name="Google Shape;198;p3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2" name="Google Shape;202;p3"/>
          <p:cNvSpPr/>
          <p:nvPr/>
        </p:nvSpPr>
        <p:spPr>
          <a:xfrm rot="-4500040">
            <a:off x="867048" y="9654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3" name="Google Shape;203;p3"/>
          <p:cNvGrpSpPr/>
          <p:nvPr/>
        </p:nvGrpSpPr>
        <p:grpSpPr>
          <a:xfrm rot="-2700000">
            <a:off x="507842" y="1548540"/>
            <a:ext cx="39675" cy="191448"/>
            <a:chOff x="2785650" y="3828250"/>
            <a:chExt cx="39675" cy="191450"/>
          </a:xfrm>
        </p:grpSpPr>
        <p:sp>
          <p:nvSpPr>
            <p:cNvPr id="204" name="Google Shape;204;p3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7" name="Google Shape;207;p3"/>
          <p:cNvSpPr/>
          <p:nvPr/>
        </p:nvSpPr>
        <p:spPr>
          <a:xfrm rot="-4500040">
            <a:off x="6412273" y="3595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3"/>
          <p:cNvSpPr/>
          <p:nvPr/>
        </p:nvSpPr>
        <p:spPr>
          <a:xfrm rot="-4500040">
            <a:off x="5319023" y="6954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9" name="Google Shape;209;p3"/>
          <p:cNvGrpSpPr/>
          <p:nvPr/>
        </p:nvGrpSpPr>
        <p:grpSpPr>
          <a:xfrm>
            <a:off x="8371325" y="4428063"/>
            <a:ext cx="105325" cy="278500"/>
            <a:chOff x="2581525" y="3787700"/>
            <a:chExt cx="105325" cy="278500"/>
          </a:xfrm>
        </p:grpSpPr>
        <p:sp>
          <p:nvSpPr>
            <p:cNvPr id="210" name="Google Shape;210;p3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4" name="Google Shape;214;p3"/>
          <p:cNvSpPr/>
          <p:nvPr/>
        </p:nvSpPr>
        <p:spPr>
          <a:xfrm rot="-4500040">
            <a:off x="8803023" y="31974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3"/>
          <p:cNvSpPr/>
          <p:nvPr/>
        </p:nvSpPr>
        <p:spPr>
          <a:xfrm rot="-4500040">
            <a:off x="5187348" y="45547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6" name="Google Shape;216;p3"/>
          <p:cNvGrpSpPr/>
          <p:nvPr/>
        </p:nvGrpSpPr>
        <p:grpSpPr>
          <a:xfrm rot="-2700000">
            <a:off x="2536267" y="4624115"/>
            <a:ext cx="39675" cy="191448"/>
            <a:chOff x="2785650" y="3828250"/>
            <a:chExt cx="39675" cy="191450"/>
          </a:xfrm>
        </p:grpSpPr>
        <p:sp>
          <p:nvSpPr>
            <p:cNvPr id="217" name="Google Shape;217;p3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0" name="Google Shape;220;p3"/>
          <p:cNvGrpSpPr/>
          <p:nvPr/>
        </p:nvGrpSpPr>
        <p:grpSpPr>
          <a:xfrm rot="5126058">
            <a:off x="365582" y="4540128"/>
            <a:ext cx="105322" cy="278493"/>
            <a:chOff x="2581525" y="3787700"/>
            <a:chExt cx="105325" cy="278500"/>
          </a:xfrm>
        </p:grpSpPr>
        <p:sp>
          <p:nvSpPr>
            <p:cNvPr id="221" name="Google Shape;221;p3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5" name="Google Shape;225;p3"/>
          <p:cNvSpPr/>
          <p:nvPr/>
        </p:nvSpPr>
        <p:spPr>
          <a:xfrm rot="-4500040">
            <a:off x="792848" y="40212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3"/>
          <p:cNvSpPr/>
          <p:nvPr/>
        </p:nvSpPr>
        <p:spPr>
          <a:xfrm rot="-4500040">
            <a:off x="1670548" y="48049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3"/>
          <p:cNvSpPr/>
          <p:nvPr/>
        </p:nvSpPr>
        <p:spPr>
          <a:xfrm rot="-4500040">
            <a:off x="761673" y="30004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3"/>
          <p:cNvSpPr/>
          <p:nvPr/>
        </p:nvSpPr>
        <p:spPr>
          <a:xfrm rot="-4500040">
            <a:off x="8564598" y="36378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3"/>
          <p:cNvSpPr/>
          <p:nvPr/>
        </p:nvSpPr>
        <p:spPr>
          <a:xfrm rot="-4500040">
            <a:off x="3745023" y="2344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30" name="Google Shape;230;p3"/>
          <p:cNvGrpSpPr/>
          <p:nvPr/>
        </p:nvGrpSpPr>
        <p:grpSpPr>
          <a:xfrm rot="3599956">
            <a:off x="6046573" y="843812"/>
            <a:ext cx="39674" cy="191446"/>
            <a:chOff x="2785650" y="3828250"/>
            <a:chExt cx="39675" cy="191450"/>
          </a:xfrm>
        </p:grpSpPr>
        <p:sp>
          <p:nvSpPr>
            <p:cNvPr id="231" name="Google Shape;231;p3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4" name="Google Shape;234;p3"/>
          <p:cNvSpPr/>
          <p:nvPr/>
        </p:nvSpPr>
        <p:spPr>
          <a:xfrm rot="-4500040">
            <a:off x="2421273" y="1751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3"/>
          <p:cNvSpPr/>
          <p:nvPr/>
        </p:nvSpPr>
        <p:spPr>
          <a:xfrm rot="-4500040">
            <a:off x="4265298" y="1159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36" name="Google Shape;236;p3"/>
          <p:cNvGrpSpPr/>
          <p:nvPr/>
        </p:nvGrpSpPr>
        <p:grpSpPr>
          <a:xfrm rot="-4336353">
            <a:off x="6148110" y="4087506"/>
            <a:ext cx="724860" cy="911297"/>
            <a:chOff x="5875275" y="4587600"/>
            <a:chExt cx="202025" cy="254000"/>
          </a:xfrm>
        </p:grpSpPr>
        <p:sp>
          <p:nvSpPr>
            <p:cNvPr id="237" name="Google Shape;237;p3"/>
            <p:cNvSpPr/>
            <p:nvPr/>
          </p:nvSpPr>
          <p:spPr>
            <a:xfrm>
              <a:off x="5875275" y="4587625"/>
              <a:ext cx="202025" cy="253975"/>
            </a:xfrm>
            <a:custGeom>
              <a:avLst/>
              <a:gdLst/>
              <a:ahLst/>
              <a:cxnLst/>
              <a:rect l="l" t="t" r="r" b="b"/>
              <a:pathLst>
                <a:path w="8081" h="10159" extrusionOk="0">
                  <a:moveTo>
                    <a:pt x="1884" y="1234"/>
                  </a:moveTo>
                  <a:cubicBezTo>
                    <a:pt x="2085" y="1234"/>
                    <a:pt x="2292" y="1297"/>
                    <a:pt x="2477" y="1361"/>
                  </a:cubicBezTo>
                  <a:cubicBezTo>
                    <a:pt x="2865" y="1496"/>
                    <a:pt x="3228" y="1650"/>
                    <a:pt x="3534" y="1934"/>
                  </a:cubicBezTo>
                  <a:cubicBezTo>
                    <a:pt x="3821" y="2197"/>
                    <a:pt x="4084" y="2487"/>
                    <a:pt x="4344" y="2770"/>
                  </a:cubicBezTo>
                  <a:cubicBezTo>
                    <a:pt x="4900" y="3372"/>
                    <a:pt x="5424" y="4012"/>
                    <a:pt x="5865" y="4703"/>
                  </a:cubicBezTo>
                  <a:cubicBezTo>
                    <a:pt x="6251" y="5312"/>
                    <a:pt x="6570" y="5967"/>
                    <a:pt x="6784" y="6656"/>
                  </a:cubicBezTo>
                  <a:cubicBezTo>
                    <a:pt x="6892" y="7007"/>
                    <a:pt x="6971" y="7370"/>
                    <a:pt x="7018" y="7735"/>
                  </a:cubicBezTo>
                  <a:cubicBezTo>
                    <a:pt x="7061" y="8081"/>
                    <a:pt x="7123" y="8506"/>
                    <a:pt x="6978" y="8835"/>
                  </a:cubicBezTo>
                  <a:cubicBezTo>
                    <a:pt x="6833" y="9163"/>
                    <a:pt x="6471" y="9313"/>
                    <a:pt x="6127" y="9313"/>
                  </a:cubicBezTo>
                  <a:cubicBezTo>
                    <a:pt x="6074" y="9313"/>
                    <a:pt x="6022" y="9310"/>
                    <a:pt x="5971" y="9303"/>
                  </a:cubicBezTo>
                  <a:cubicBezTo>
                    <a:pt x="5543" y="9244"/>
                    <a:pt x="5177" y="8960"/>
                    <a:pt x="4868" y="8674"/>
                  </a:cubicBezTo>
                  <a:cubicBezTo>
                    <a:pt x="4344" y="8186"/>
                    <a:pt x="3863" y="7650"/>
                    <a:pt x="3392" y="7106"/>
                  </a:cubicBezTo>
                  <a:cubicBezTo>
                    <a:pt x="3251" y="6853"/>
                    <a:pt x="3119" y="6589"/>
                    <a:pt x="2978" y="6329"/>
                  </a:cubicBezTo>
                  <a:cubicBezTo>
                    <a:pt x="2625" y="5674"/>
                    <a:pt x="2148" y="5111"/>
                    <a:pt x="1743" y="4489"/>
                  </a:cubicBezTo>
                  <a:cubicBezTo>
                    <a:pt x="1328" y="3857"/>
                    <a:pt x="1061" y="3159"/>
                    <a:pt x="1072" y="2395"/>
                  </a:cubicBezTo>
                  <a:cubicBezTo>
                    <a:pt x="1078" y="2019"/>
                    <a:pt x="1157" y="1542"/>
                    <a:pt x="1509" y="1331"/>
                  </a:cubicBezTo>
                  <a:cubicBezTo>
                    <a:pt x="1626" y="1261"/>
                    <a:pt x="1754" y="1234"/>
                    <a:pt x="1884" y="1234"/>
                  </a:cubicBezTo>
                  <a:close/>
                  <a:moveTo>
                    <a:pt x="1082" y="0"/>
                  </a:moveTo>
                  <a:cubicBezTo>
                    <a:pt x="844" y="0"/>
                    <a:pt x="610" y="66"/>
                    <a:pt x="413" y="228"/>
                  </a:cubicBezTo>
                  <a:cubicBezTo>
                    <a:pt x="8" y="564"/>
                    <a:pt x="1" y="1232"/>
                    <a:pt x="90" y="1687"/>
                  </a:cubicBezTo>
                  <a:cubicBezTo>
                    <a:pt x="153" y="2016"/>
                    <a:pt x="327" y="2468"/>
                    <a:pt x="505" y="2902"/>
                  </a:cubicBezTo>
                  <a:cubicBezTo>
                    <a:pt x="1131" y="4107"/>
                    <a:pt x="1822" y="5223"/>
                    <a:pt x="2625" y="6320"/>
                  </a:cubicBezTo>
                  <a:cubicBezTo>
                    <a:pt x="3093" y="6958"/>
                    <a:pt x="3590" y="7597"/>
                    <a:pt x="4015" y="8269"/>
                  </a:cubicBezTo>
                  <a:cubicBezTo>
                    <a:pt x="4400" y="8700"/>
                    <a:pt x="4805" y="9112"/>
                    <a:pt x="5253" y="9467"/>
                  </a:cubicBezTo>
                  <a:cubicBezTo>
                    <a:pt x="5668" y="9800"/>
                    <a:pt x="6155" y="10142"/>
                    <a:pt x="6705" y="10159"/>
                  </a:cubicBezTo>
                  <a:cubicBezTo>
                    <a:pt x="6713" y="10159"/>
                    <a:pt x="6722" y="10159"/>
                    <a:pt x="6730" y="10159"/>
                  </a:cubicBezTo>
                  <a:cubicBezTo>
                    <a:pt x="7235" y="10159"/>
                    <a:pt x="7636" y="9871"/>
                    <a:pt x="7781" y="9388"/>
                  </a:cubicBezTo>
                  <a:cubicBezTo>
                    <a:pt x="8081" y="8407"/>
                    <a:pt x="7798" y="7314"/>
                    <a:pt x="7403" y="6408"/>
                  </a:cubicBezTo>
                  <a:cubicBezTo>
                    <a:pt x="6922" y="5312"/>
                    <a:pt x="6248" y="4281"/>
                    <a:pt x="5513" y="3343"/>
                  </a:cubicBezTo>
                  <a:cubicBezTo>
                    <a:pt x="4815" y="2454"/>
                    <a:pt x="4011" y="1638"/>
                    <a:pt x="3090" y="979"/>
                  </a:cubicBezTo>
                  <a:cubicBezTo>
                    <a:pt x="2681" y="633"/>
                    <a:pt x="2198" y="334"/>
                    <a:pt x="1716" y="136"/>
                  </a:cubicBezTo>
                  <a:cubicBezTo>
                    <a:pt x="1517" y="54"/>
                    <a:pt x="1297" y="0"/>
                    <a:pt x="1082" y="0"/>
                  </a:cubicBezTo>
                  <a:close/>
                </a:path>
              </a:pathLst>
            </a:custGeom>
            <a:solidFill>
              <a:srgbClr val="2C8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5892675" y="4612300"/>
              <a:ext cx="167525" cy="210875"/>
            </a:xfrm>
            <a:custGeom>
              <a:avLst/>
              <a:gdLst/>
              <a:ahLst/>
              <a:cxnLst/>
              <a:rect l="l" t="t" r="r" b="b"/>
              <a:pathLst>
                <a:path w="6701" h="8435" extrusionOk="0">
                  <a:moveTo>
                    <a:pt x="1556" y="1024"/>
                  </a:moveTo>
                  <a:cubicBezTo>
                    <a:pt x="1722" y="1024"/>
                    <a:pt x="1894" y="1077"/>
                    <a:pt x="2048" y="1131"/>
                  </a:cubicBezTo>
                  <a:cubicBezTo>
                    <a:pt x="2374" y="1243"/>
                    <a:pt x="2674" y="1371"/>
                    <a:pt x="2927" y="1605"/>
                  </a:cubicBezTo>
                  <a:cubicBezTo>
                    <a:pt x="3164" y="1823"/>
                    <a:pt x="3382" y="2063"/>
                    <a:pt x="3599" y="2300"/>
                  </a:cubicBezTo>
                  <a:cubicBezTo>
                    <a:pt x="4063" y="2800"/>
                    <a:pt x="4497" y="3330"/>
                    <a:pt x="4860" y="3907"/>
                  </a:cubicBezTo>
                  <a:cubicBezTo>
                    <a:pt x="5183" y="4411"/>
                    <a:pt x="5449" y="4954"/>
                    <a:pt x="5623" y="5526"/>
                  </a:cubicBezTo>
                  <a:cubicBezTo>
                    <a:pt x="5716" y="5820"/>
                    <a:pt x="5781" y="6119"/>
                    <a:pt x="5821" y="6423"/>
                  </a:cubicBezTo>
                  <a:cubicBezTo>
                    <a:pt x="5857" y="6709"/>
                    <a:pt x="5907" y="7061"/>
                    <a:pt x="5785" y="7335"/>
                  </a:cubicBezTo>
                  <a:cubicBezTo>
                    <a:pt x="5665" y="7607"/>
                    <a:pt x="5370" y="7733"/>
                    <a:pt x="5084" y="7733"/>
                  </a:cubicBezTo>
                  <a:cubicBezTo>
                    <a:pt x="5038" y="7733"/>
                    <a:pt x="4993" y="7730"/>
                    <a:pt x="4949" y="7723"/>
                  </a:cubicBezTo>
                  <a:cubicBezTo>
                    <a:pt x="4593" y="7677"/>
                    <a:pt x="4290" y="7440"/>
                    <a:pt x="4037" y="7203"/>
                  </a:cubicBezTo>
                  <a:cubicBezTo>
                    <a:pt x="3599" y="6795"/>
                    <a:pt x="3201" y="6350"/>
                    <a:pt x="2809" y="5902"/>
                  </a:cubicBezTo>
                  <a:cubicBezTo>
                    <a:pt x="2690" y="5688"/>
                    <a:pt x="2581" y="5471"/>
                    <a:pt x="2466" y="5257"/>
                  </a:cubicBezTo>
                  <a:cubicBezTo>
                    <a:pt x="2173" y="4710"/>
                    <a:pt x="1774" y="4242"/>
                    <a:pt x="1438" y="3726"/>
                  </a:cubicBezTo>
                  <a:cubicBezTo>
                    <a:pt x="1096" y="3202"/>
                    <a:pt x="876" y="2622"/>
                    <a:pt x="882" y="1987"/>
                  </a:cubicBezTo>
                  <a:cubicBezTo>
                    <a:pt x="889" y="1678"/>
                    <a:pt x="952" y="1279"/>
                    <a:pt x="1245" y="1105"/>
                  </a:cubicBezTo>
                  <a:cubicBezTo>
                    <a:pt x="1342" y="1047"/>
                    <a:pt x="1448" y="1024"/>
                    <a:pt x="1556" y="1024"/>
                  </a:cubicBezTo>
                  <a:close/>
                  <a:moveTo>
                    <a:pt x="889" y="0"/>
                  </a:moveTo>
                  <a:cubicBezTo>
                    <a:pt x="692" y="0"/>
                    <a:pt x="498" y="54"/>
                    <a:pt x="336" y="189"/>
                  </a:cubicBezTo>
                  <a:cubicBezTo>
                    <a:pt x="0" y="469"/>
                    <a:pt x="40" y="960"/>
                    <a:pt x="112" y="1338"/>
                  </a:cubicBezTo>
                  <a:cubicBezTo>
                    <a:pt x="210" y="1842"/>
                    <a:pt x="411" y="2303"/>
                    <a:pt x="589" y="2780"/>
                  </a:cubicBezTo>
                  <a:cubicBezTo>
                    <a:pt x="764" y="3251"/>
                    <a:pt x="971" y="3713"/>
                    <a:pt x="1218" y="4154"/>
                  </a:cubicBezTo>
                  <a:cubicBezTo>
                    <a:pt x="1475" y="4611"/>
                    <a:pt x="1791" y="5020"/>
                    <a:pt x="2127" y="5425"/>
                  </a:cubicBezTo>
                  <a:cubicBezTo>
                    <a:pt x="2825" y="6265"/>
                    <a:pt x="3493" y="7176"/>
                    <a:pt x="4353" y="7862"/>
                  </a:cubicBezTo>
                  <a:cubicBezTo>
                    <a:pt x="4698" y="8134"/>
                    <a:pt x="5103" y="8421"/>
                    <a:pt x="5561" y="8434"/>
                  </a:cubicBezTo>
                  <a:cubicBezTo>
                    <a:pt x="5569" y="8435"/>
                    <a:pt x="5577" y="8435"/>
                    <a:pt x="5585" y="8435"/>
                  </a:cubicBezTo>
                  <a:cubicBezTo>
                    <a:pt x="6002" y="8435"/>
                    <a:pt x="6334" y="8196"/>
                    <a:pt x="6453" y="7792"/>
                  </a:cubicBezTo>
                  <a:cubicBezTo>
                    <a:pt x="6701" y="6979"/>
                    <a:pt x="6467" y="6073"/>
                    <a:pt x="6137" y="5319"/>
                  </a:cubicBezTo>
                  <a:cubicBezTo>
                    <a:pt x="5742" y="4411"/>
                    <a:pt x="5179" y="3555"/>
                    <a:pt x="4570" y="2777"/>
                  </a:cubicBezTo>
                  <a:cubicBezTo>
                    <a:pt x="3991" y="2037"/>
                    <a:pt x="3374" y="1283"/>
                    <a:pt x="2608" y="736"/>
                  </a:cubicBezTo>
                  <a:cubicBezTo>
                    <a:pt x="2272" y="449"/>
                    <a:pt x="1818" y="279"/>
                    <a:pt x="1419" y="113"/>
                  </a:cubicBezTo>
                  <a:cubicBezTo>
                    <a:pt x="1252" y="45"/>
                    <a:pt x="1069" y="0"/>
                    <a:pt x="889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890200" y="4637350"/>
              <a:ext cx="175025" cy="157625"/>
            </a:xfrm>
            <a:custGeom>
              <a:avLst/>
              <a:gdLst/>
              <a:ahLst/>
              <a:cxnLst/>
              <a:rect l="l" t="t" r="r" b="b"/>
              <a:pathLst>
                <a:path w="7001" h="6305" extrusionOk="0">
                  <a:moveTo>
                    <a:pt x="3736" y="0"/>
                  </a:moveTo>
                  <a:cubicBezTo>
                    <a:pt x="3523" y="0"/>
                    <a:pt x="3308" y="23"/>
                    <a:pt x="3092" y="70"/>
                  </a:cubicBezTo>
                  <a:cubicBezTo>
                    <a:pt x="2107" y="287"/>
                    <a:pt x="1215" y="949"/>
                    <a:pt x="741" y="1871"/>
                  </a:cubicBezTo>
                  <a:cubicBezTo>
                    <a:pt x="639" y="2079"/>
                    <a:pt x="554" y="2292"/>
                    <a:pt x="497" y="2513"/>
                  </a:cubicBezTo>
                  <a:cubicBezTo>
                    <a:pt x="0" y="4442"/>
                    <a:pt x="1709" y="6112"/>
                    <a:pt x="3481" y="6290"/>
                  </a:cubicBezTo>
                  <a:cubicBezTo>
                    <a:pt x="3578" y="6300"/>
                    <a:pt x="3674" y="6304"/>
                    <a:pt x="3768" y="6304"/>
                  </a:cubicBezTo>
                  <a:cubicBezTo>
                    <a:pt x="4800" y="6304"/>
                    <a:pt x="5666" y="5742"/>
                    <a:pt x="6197" y="4943"/>
                  </a:cubicBezTo>
                  <a:cubicBezTo>
                    <a:pt x="6845" y="3968"/>
                    <a:pt x="7000" y="2638"/>
                    <a:pt x="6368" y="1541"/>
                  </a:cubicBezTo>
                  <a:cubicBezTo>
                    <a:pt x="5818" y="589"/>
                    <a:pt x="4818" y="0"/>
                    <a:pt x="3736" y="0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903125" y="4641625"/>
              <a:ext cx="145800" cy="150425"/>
            </a:xfrm>
            <a:custGeom>
              <a:avLst/>
              <a:gdLst/>
              <a:ahLst/>
              <a:cxnLst/>
              <a:rect l="l" t="t" r="r" b="b"/>
              <a:pathLst>
                <a:path w="5832" h="6017" extrusionOk="0">
                  <a:moveTo>
                    <a:pt x="2538" y="1"/>
                  </a:moveTo>
                  <a:cubicBezTo>
                    <a:pt x="2789" y="429"/>
                    <a:pt x="2855" y="1022"/>
                    <a:pt x="2822" y="1486"/>
                  </a:cubicBezTo>
                  <a:cubicBezTo>
                    <a:pt x="2809" y="1694"/>
                    <a:pt x="2753" y="1920"/>
                    <a:pt x="2651" y="2105"/>
                  </a:cubicBezTo>
                  <a:cubicBezTo>
                    <a:pt x="2614" y="2118"/>
                    <a:pt x="2575" y="2128"/>
                    <a:pt x="2535" y="2138"/>
                  </a:cubicBezTo>
                  <a:cubicBezTo>
                    <a:pt x="2485" y="2148"/>
                    <a:pt x="2436" y="2153"/>
                    <a:pt x="2386" y="2153"/>
                  </a:cubicBezTo>
                  <a:cubicBezTo>
                    <a:pt x="2341" y="2153"/>
                    <a:pt x="2296" y="2149"/>
                    <a:pt x="2252" y="2141"/>
                  </a:cubicBezTo>
                  <a:cubicBezTo>
                    <a:pt x="2015" y="1773"/>
                    <a:pt x="1847" y="1328"/>
                    <a:pt x="1739" y="966"/>
                  </a:cubicBezTo>
                  <a:cubicBezTo>
                    <a:pt x="1103" y="1493"/>
                    <a:pt x="0" y="2609"/>
                    <a:pt x="576" y="3442"/>
                  </a:cubicBezTo>
                  <a:cubicBezTo>
                    <a:pt x="728" y="3284"/>
                    <a:pt x="912" y="3195"/>
                    <a:pt x="1113" y="3159"/>
                  </a:cubicBezTo>
                  <a:lnTo>
                    <a:pt x="1113" y="3159"/>
                  </a:lnTo>
                  <a:cubicBezTo>
                    <a:pt x="1067" y="3449"/>
                    <a:pt x="1067" y="3745"/>
                    <a:pt x="1107" y="4034"/>
                  </a:cubicBezTo>
                  <a:cubicBezTo>
                    <a:pt x="1112" y="4071"/>
                    <a:pt x="1145" y="4091"/>
                    <a:pt x="1178" y="4091"/>
                  </a:cubicBezTo>
                  <a:cubicBezTo>
                    <a:pt x="1207" y="4091"/>
                    <a:pt x="1236" y="4076"/>
                    <a:pt x="1245" y="4044"/>
                  </a:cubicBezTo>
                  <a:cubicBezTo>
                    <a:pt x="1330" y="3712"/>
                    <a:pt x="1479" y="3435"/>
                    <a:pt x="1666" y="3172"/>
                  </a:cubicBezTo>
                  <a:cubicBezTo>
                    <a:pt x="1887" y="3221"/>
                    <a:pt x="2101" y="3317"/>
                    <a:pt x="2278" y="3438"/>
                  </a:cubicBezTo>
                  <a:cubicBezTo>
                    <a:pt x="2776" y="3781"/>
                    <a:pt x="3079" y="4390"/>
                    <a:pt x="2842" y="4973"/>
                  </a:cubicBezTo>
                  <a:cubicBezTo>
                    <a:pt x="3039" y="5035"/>
                    <a:pt x="3217" y="5171"/>
                    <a:pt x="3375" y="5295"/>
                  </a:cubicBezTo>
                  <a:cubicBezTo>
                    <a:pt x="3596" y="5473"/>
                    <a:pt x="3803" y="5677"/>
                    <a:pt x="3971" y="5905"/>
                  </a:cubicBezTo>
                  <a:cubicBezTo>
                    <a:pt x="3997" y="5938"/>
                    <a:pt x="4023" y="5973"/>
                    <a:pt x="4047" y="6017"/>
                  </a:cubicBezTo>
                  <a:cubicBezTo>
                    <a:pt x="4178" y="5973"/>
                    <a:pt x="4304" y="5924"/>
                    <a:pt x="4429" y="5868"/>
                  </a:cubicBezTo>
                  <a:cubicBezTo>
                    <a:pt x="4122" y="5434"/>
                    <a:pt x="3747" y="5042"/>
                    <a:pt x="3329" y="4716"/>
                  </a:cubicBezTo>
                  <a:cubicBezTo>
                    <a:pt x="3319" y="4706"/>
                    <a:pt x="3309" y="4689"/>
                    <a:pt x="3309" y="4677"/>
                  </a:cubicBezTo>
                  <a:cubicBezTo>
                    <a:pt x="3365" y="4387"/>
                    <a:pt x="3375" y="4090"/>
                    <a:pt x="3441" y="3800"/>
                  </a:cubicBezTo>
                  <a:cubicBezTo>
                    <a:pt x="3194" y="3751"/>
                    <a:pt x="2950" y="3695"/>
                    <a:pt x="2704" y="3642"/>
                  </a:cubicBezTo>
                  <a:cubicBezTo>
                    <a:pt x="2670" y="3636"/>
                    <a:pt x="2664" y="3593"/>
                    <a:pt x="2680" y="3570"/>
                  </a:cubicBezTo>
                  <a:cubicBezTo>
                    <a:pt x="2838" y="3277"/>
                    <a:pt x="3075" y="3046"/>
                    <a:pt x="3356" y="2879"/>
                  </a:cubicBezTo>
                  <a:lnTo>
                    <a:pt x="3356" y="2879"/>
                  </a:lnTo>
                  <a:cubicBezTo>
                    <a:pt x="3350" y="2879"/>
                    <a:pt x="3344" y="2879"/>
                    <a:pt x="3339" y="2879"/>
                  </a:cubicBezTo>
                  <a:cubicBezTo>
                    <a:pt x="3161" y="2879"/>
                    <a:pt x="2999" y="2830"/>
                    <a:pt x="2851" y="2747"/>
                  </a:cubicBezTo>
                  <a:cubicBezTo>
                    <a:pt x="3049" y="2434"/>
                    <a:pt x="3306" y="2187"/>
                    <a:pt x="3596" y="1957"/>
                  </a:cubicBezTo>
                  <a:cubicBezTo>
                    <a:pt x="3699" y="1916"/>
                    <a:pt x="3825" y="1883"/>
                    <a:pt x="3943" y="1883"/>
                  </a:cubicBezTo>
                  <a:cubicBezTo>
                    <a:pt x="4005" y="1883"/>
                    <a:pt x="4065" y="1892"/>
                    <a:pt x="4119" y="1914"/>
                  </a:cubicBezTo>
                  <a:cubicBezTo>
                    <a:pt x="4116" y="1904"/>
                    <a:pt x="4116" y="1897"/>
                    <a:pt x="4119" y="1888"/>
                  </a:cubicBezTo>
                  <a:cubicBezTo>
                    <a:pt x="4274" y="2029"/>
                    <a:pt x="4409" y="2191"/>
                    <a:pt x="4521" y="2395"/>
                  </a:cubicBezTo>
                  <a:cubicBezTo>
                    <a:pt x="4695" y="2718"/>
                    <a:pt x="4784" y="3083"/>
                    <a:pt x="4774" y="3449"/>
                  </a:cubicBezTo>
                  <a:cubicBezTo>
                    <a:pt x="4722" y="3619"/>
                    <a:pt x="4633" y="3777"/>
                    <a:pt x="4517" y="3926"/>
                  </a:cubicBezTo>
                  <a:cubicBezTo>
                    <a:pt x="4809" y="4125"/>
                    <a:pt x="5177" y="4248"/>
                    <a:pt x="5537" y="4248"/>
                  </a:cubicBezTo>
                  <a:cubicBezTo>
                    <a:pt x="5636" y="4248"/>
                    <a:pt x="5735" y="4239"/>
                    <a:pt x="5831" y="4219"/>
                  </a:cubicBezTo>
                  <a:cubicBezTo>
                    <a:pt x="5752" y="4195"/>
                    <a:pt x="5673" y="4173"/>
                    <a:pt x="5594" y="4146"/>
                  </a:cubicBezTo>
                  <a:cubicBezTo>
                    <a:pt x="5275" y="4034"/>
                    <a:pt x="5015" y="3886"/>
                    <a:pt x="4926" y="3543"/>
                  </a:cubicBezTo>
                  <a:cubicBezTo>
                    <a:pt x="4919" y="3508"/>
                    <a:pt x="4912" y="3472"/>
                    <a:pt x="4903" y="3435"/>
                  </a:cubicBezTo>
                  <a:cubicBezTo>
                    <a:pt x="4919" y="3043"/>
                    <a:pt x="4827" y="2654"/>
                    <a:pt x="4636" y="2309"/>
                  </a:cubicBezTo>
                  <a:cubicBezTo>
                    <a:pt x="4531" y="2118"/>
                    <a:pt x="4389" y="1920"/>
                    <a:pt x="4218" y="1756"/>
                  </a:cubicBezTo>
                  <a:cubicBezTo>
                    <a:pt x="4201" y="1634"/>
                    <a:pt x="4221" y="1499"/>
                    <a:pt x="4287" y="1347"/>
                  </a:cubicBezTo>
                  <a:cubicBezTo>
                    <a:pt x="4297" y="1322"/>
                    <a:pt x="4318" y="1308"/>
                    <a:pt x="4343" y="1308"/>
                  </a:cubicBezTo>
                  <a:cubicBezTo>
                    <a:pt x="4349" y="1308"/>
                    <a:pt x="4356" y="1309"/>
                    <a:pt x="4363" y="1311"/>
                  </a:cubicBezTo>
                  <a:cubicBezTo>
                    <a:pt x="4392" y="1315"/>
                    <a:pt x="4719" y="1367"/>
                    <a:pt x="4883" y="1443"/>
                  </a:cubicBezTo>
                  <a:cubicBezTo>
                    <a:pt x="4324" y="696"/>
                    <a:pt x="3356" y="409"/>
                    <a:pt x="2538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96525" y="4587600"/>
              <a:ext cx="180775" cy="252525"/>
            </a:xfrm>
            <a:custGeom>
              <a:avLst/>
              <a:gdLst/>
              <a:ahLst/>
              <a:cxnLst/>
              <a:rect l="l" t="t" r="r" b="b"/>
              <a:pathLst>
                <a:path w="7231" h="10101" extrusionOk="0">
                  <a:moveTo>
                    <a:pt x="227" y="1"/>
                  </a:moveTo>
                  <a:cubicBezTo>
                    <a:pt x="151" y="1"/>
                    <a:pt x="75" y="7"/>
                    <a:pt x="0" y="22"/>
                  </a:cubicBezTo>
                  <a:cubicBezTo>
                    <a:pt x="274" y="443"/>
                    <a:pt x="570" y="849"/>
                    <a:pt x="870" y="1250"/>
                  </a:cubicBezTo>
                  <a:cubicBezTo>
                    <a:pt x="923" y="1239"/>
                    <a:pt x="978" y="1235"/>
                    <a:pt x="1033" y="1235"/>
                  </a:cubicBezTo>
                  <a:cubicBezTo>
                    <a:pt x="1233" y="1235"/>
                    <a:pt x="1441" y="1297"/>
                    <a:pt x="1627" y="1362"/>
                  </a:cubicBezTo>
                  <a:cubicBezTo>
                    <a:pt x="2015" y="1497"/>
                    <a:pt x="2378" y="1651"/>
                    <a:pt x="2684" y="1935"/>
                  </a:cubicBezTo>
                  <a:cubicBezTo>
                    <a:pt x="2971" y="2198"/>
                    <a:pt x="3234" y="2488"/>
                    <a:pt x="3494" y="2771"/>
                  </a:cubicBezTo>
                  <a:cubicBezTo>
                    <a:pt x="4050" y="3373"/>
                    <a:pt x="4574" y="4013"/>
                    <a:pt x="5015" y="4704"/>
                  </a:cubicBezTo>
                  <a:cubicBezTo>
                    <a:pt x="5401" y="5313"/>
                    <a:pt x="5720" y="5968"/>
                    <a:pt x="5934" y="6657"/>
                  </a:cubicBezTo>
                  <a:cubicBezTo>
                    <a:pt x="6042" y="7008"/>
                    <a:pt x="6121" y="7371"/>
                    <a:pt x="6168" y="7736"/>
                  </a:cubicBezTo>
                  <a:cubicBezTo>
                    <a:pt x="6211" y="8082"/>
                    <a:pt x="6273" y="8507"/>
                    <a:pt x="6128" y="8836"/>
                  </a:cubicBezTo>
                  <a:cubicBezTo>
                    <a:pt x="6062" y="8981"/>
                    <a:pt x="5957" y="9090"/>
                    <a:pt x="5828" y="9169"/>
                  </a:cubicBezTo>
                  <a:cubicBezTo>
                    <a:pt x="5875" y="9264"/>
                    <a:pt x="5918" y="9356"/>
                    <a:pt x="5960" y="9452"/>
                  </a:cubicBezTo>
                  <a:cubicBezTo>
                    <a:pt x="6059" y="9669"/>
                    <a:pt x="6151" y="9886"/>
                    <a:pt x="6257" y="10101"/>
                  </a:cubicBezTo>
                  <a:cubicBezTo>
                    <a:pt x="6579" y="9995"/>
                    <a:pt x="6826" y="9745"/>
                    <a:pt x="6931" y="9389"/>
                  </a:cubicBezTo>
                  <a:cubicBezTo>
                    <a:pt x="7231" y="8408"/>
                    <a:pt x="6948" y="7315"/>
                    <a:pt x="6553" y="6409"/>
                  </a:cubicBezTo>
                  <a:cubicBezTo>
                    <a:pt x="6072" y="5313"/>
                    <a:pt x="5398" y="4282"/>
                    <a:pt x="4663" y="3344"/>
                  </a:cubicBezTo>
                  <a:cubicBezTo>
                    <a:pt x="3965" y="2455"/>
                    <a:pt x="3161" y="1639"/>
                    <a:pt x="2240" y="980"/>
                  </a:cubicBezTo>
                  <a:cubicBezTo>
                    <a:pt x="1831" y="634"/>
                    <a:pt x="1348" y="335"/>
                    <a:pt x="866" y="137"/>
                  </a:cubicBezTo>
                  <a:cubicBezTo>
                    <a:pt x="665" y="55"/>
                    <a:pt x="443" y="1"/>
                    <a:pt x="22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913400" y="4612300"/>
              <a:ext cx="146800" cy="207900"/>
            </a:xfrm>
            <a:custGeom>
              <a:avLst/>
              <a:gdLst/>
              <a:ahLst/>
              <a:cxnLst/>
              <a:rect l="l" t="t" r="r" b="b"/>
              <a:pathLst>
                <a:path w="5872" h="8316" extrusionOk="0">
                  <a:moveTo>
                    <a:pt x="60" y="1"/>
                  </a:moveTo>
                  <a:cubicBezTo>
                    <a:pt x="40" y="1"/>
                    <a:pt x="20" y="1"/>
                    <a:pt x="1" y="2"/>
                  </a:cubicBezTo>
                  <a:cubicBezTo>
                    <a:pt x="251" y="341"/>
                    <a:pt x="504" y="680"/>
                    <a:pt x="748" y="1026"/>
                  </a:cubicBezTo>
                  <a:cubicBezTo>
                    <a:pt x="910" y="1029"/>
                    <a:pt x="1074" y="1078"/>
                    <a:pt x="1219" y="1131"/>
                  </a:cubicBezTo>
                  <a:cubicBezTo>
                    <a:pt x="1545" y="1243"/>
                    <a:pt x="1845" y="1371"/>
                    <a:pt x="2098" y="1605"/>
                  </a:cubicBezTo>
                  <a:cubicBezTo>
                    <a:pt x="2335" y="1823"/>
                    <a:pt x="2553" y="2063"/>
                    <a:pt x="2770" y="2300"/>
                  </a:cubicBezTo>
                  <a:cubicBezTo>
                    <a:pt x="3234" y="2800"/>
                    <a:pt x="3668" y="3330"/>
                    <a:pt x="4031" y="3907"/>
                  </a:cubicBezTo>
                  <a:cubicBezTo>
                    <a:pt x="4354" y="4411"/>
                    <a:pt x="4620" y="4954"/>
                    <a:pt x="4794" y="5526"/>
                  </a:cubicBezTo>
                  <a:cubicBezTo>
                    <a:pt x="4887" y="5820"/>
                    <a:pt x="4952" y="6119"/>
                    <a:pt x="4992" y="6423"/>
                  </a:cubicBezTo>
                  <a:cubicBezTo>
                    <a:pt x="5028" y="6709"/>
                    <a:pt x="5078" y="7061"/>
                    <a:pt x="4956" y="7335"/>
                  </a:cubicBezTo>
                  <a:cubicBezTo>
                    <a:pt x="4923" y="7414"/>
                    <a:pt x="4870" y="7482"/>
                    <a:pt x="4811" y="7535"/>
                  </a:cubicBezTo>
                  <a:cubicBezTo>
                    <a:pt x="4956" y="7792"/>
                    <a:pt x="5094" y="8052"/>
                    <a:pt x="5220" y="8316"/>
                  </a:cubicBezTo>
                  <a:cubicBezTo>
                    <a:pt x="5410" y="8210"/>
                    <a:pt x="5555" y="8029"/>
                    <a:pt x="5624" y="7792"/>
                  </a:cubicBezTo>
                  <a:cubicBezTo>
                    <a:pt x="5872" y="6979"/>
                    <a:pt x="5638" y="6073"/>
                    <a:pt x="5308" y="5319"/>
                  </a:cubicBezTo>
                  <a:cubicBezTo>
                    <a:pt x="4913" y="4411"/>
                    <a:pt x="4350" y="3555"/>
                    <a:pt x="3741" y="2777"/>
                  </a:cubicBezTo>
                  <a:cubicBezTo>
                    <a:pt x="3162" y="2037"/>
                    <a:pt x="2545" y="1283"/>
                    <a:pt x="1779" y="736"/>
                  </a:cubicBezTo>
                  <a:cubicBezTo>
                    <a:pt x="1443" y="449"/>
                    <a:pt x="989" y="279"/>
                    <a:pt x="590" y="113"/>
                  </a:cubicBezTo>
                  <a:cubicBezTo>
                    <a:pt x="421" y="42"/>
                    <a:pt x="239" y="1"/>
                    <a:pt x="60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3" name="Google Shape;243;p3"/>
          <p:cNvSpPr/>
          <p:nvPr/>
        </p:nvSpPr>
        <p:spPr>
          <a:xfrm rot="-4500040">
            <a:off x="8677798" y="301510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1273EB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3"/>
          <p:cNvSpPr/>
          <p:nvPr/>
        </p:nvSpPr>
        <p:spPr>
          <a:xfrm>
            <a:off x="8306632" y="15434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3"/>
          <p:cNvSpPr/>
          <p:nvPr/>
        </p:nvSpPr>
        <p:spPr>
          <a:xfrm>
            <a:off x="8735257" y="19672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3"/>
          <p:cNvSpPr/>
          <p:nvPr/>
        </p:nvSpPr>
        <p:spPr>
          <a:xfrm>
            <a:off x="8478082" y="26911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3"/>
          <p:cNvSpPr/>
          <p:nvPr/>
        </p:nvSpPr>
        <p:spPr>
          <a:xfrm>
            <a:off x="8763832" y="48533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3"/>
          <p:cNvSpPr/>
          <p:nvPr/>
        </p:nvSpPr>
        <p:spPr>
          <a:xfrm>
            <a:off x="7730382" y="48200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3"/>
          <p:cNvSpPr/>
          <p:nvPr/>
        </p:nvSpPr>
        <p:spPr>
          <a:xfrm>
            <a:off x="5225307" y="48676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3"/>
          <p:cNvSpPr/>
          <p:nvPr/>
        </p:nvSpPr>
        <p:spPr>
          <a:xfrm>
            <a:off x="3206007" y="48057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3"/>
          <p:cNvSpPr/>
          <p:nvPr/>
        </p:nvSpPr>
        <p:spPr>
          <a:xfrm>
            <a:off x="1034307" y="45104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3"/>
          <p:cNvSpPr/>
          <p:nvPr/>
        </p:nvSpPr>
        <p:spPr>
          <a:xfrm>
            <a:off x="291357" y="36913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3"/>
          <p:cNvSpPr/>
          <p:nvPr/>
        </p:nvSpPr>
        <p:spPr>
          <a:xfrm>
            <a:off x="696182" y="24340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3"/>
          <p:cNvSpPr/>
          <p:nvPr/>
        </p:nvSpPr>
        <p:spPr>
          <a:xfrm rot="-4500040">
            <a:off x="309248" y="21146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3"/>
          <p:cNvSpPr/>
          <p:nvPr/>
        </p:nvSpPr>
        <p:spPr>
          <a:xfrm>
            <a:off x="1129557" y="2980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3"/>
          <p:cNvSpPr/>
          <p:nvPr/>
        </p:nvSpPr>
        <p:spPr>
          <a:xfrm>
            <a:off x="3106007" y="2218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p3"/>
          <p:cNvSpPr/>
          <p:nvPr/>
        </p:nvSpPr>
        <p:spPr>
          <a:xfrm rot="-4500040">
            <a:off x="424123" y="2749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3"/>
          <p:cNvSpPr/>
          <p:nvPr/>
        </p:nvSpPr>
        <p:spPr>
          <a:xfrm>
            <a:off x="4549057" y="4409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3"/>
          <p:cNvSpPr/>
          <p:nvPr/>
        </p:nvSpPr>
        <p:spPr>
          <a:xfrm>
            <a:off x="5877807" y="5743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3"/>
          <p:cNvSpPr/>
          <p:nvPr/>
        </p:nvSpPr>
        <p:spPr>
          <a:xfrm>
            <a:off x="7073207" y="6981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3"/>
          <p:cNvSpPr/>
          <p:nvPr/>
        </p:nvSpPr>
        <p:spPr>
          <a:xfrm>
            <a:off x="8292407" y="2266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p3"/>
          <p:cNvSpPr/>
          <p:nvPr/>
        </p:nvSpPr>
        <p:spPr>
          <a:xfrm rot="-4500040">
            <a:off x="6615648" y="939685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1273EB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3"/>
          <p:cNvSpPr/>
          <p:nvPr/>
        </p:nvSpPr>
        <p:spPr>
          <a:xfrm rot="-4500040">
            <a:off x="5148798" y="253885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3"/>
          <p:cNvSpPr/>
          <p:nvPr/>
        </p:nvSpPr>
        <p:spPr>
          <a:xfrm>
            <a:off x="8830507" y="39389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3"/>
          <p:cNvSpPr/>
          <p:nvPr/>
        </p:nvSpPr>
        <p:spPr>
          <a:xfrm>
            <a:off x="1310507" y="6248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3"/>
          <p:cNvSpPr/>
          <p:nvPr/>
        </p:nvSpPr>
        <p:spPr>
          <a:xfrm>
            <a:off x="248632" y="10894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3"/>
          <p:cNvSpPr/>
          <p:nvPr/>
        </p:nvSpPr>
        <p:spPr>
          <a:xfrm>
            <a:off x="1177782" y="37175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3"/>
          <p:cNvSpPr/>
          <p:nvPr/>
        </p:nvSpPr>
        <p:spPr>
          <a:xfrm>
            <a:off x="1671457" y="42317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3"/>
          <p:cNvSpPr/>
          <p:nvPr/>
        </p:nvSpPr>
        <p:spPr>
          <a:xfrm>
            <a:off x="1266932" y="41728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3"/>
          <p:cNvSpPr/>
          <p:nvPr/>
        </p:nvSpPr>
        <p:spPr>
          <a:xfrm rot="-4500040">
            <a:off x="407898" y="42203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3"/>
          <p:cNvSpPr/>
          <p:nvPr/>
        </p:nvSpPr>
        <p:spPr>
          <a:xfrm rot="-4500040">
            <a:off x="927223" y="48979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" name="Google Shape;272;p3"/>
          <p:cNvSpPr/>
          <p:nvPr/>
        </p:nvSpPr>
        <p:spPr>
          <a:xfrm>
            <a:off x="264807" y="28550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p3"/>
          <p:cNvSpPr/>
          <p:nvPr/>
        </p:nvSpPr>
        <p:spPr>
          <a:xfrm rot="-4500040">
            <a:off x="429823" y="24164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4" name="Google Shape;274;p3"/>
          <p:cNvGrpSpPr/>
          <p:nvPr/>
        </p:nvGrpSpPr>
        <p:grpSpPr>
          <a:xfrm>
            <a:off x="1459176" y="574293"/>
            <a:ext cx="755241" cy="603602"/>
            <a:chOff x="6640776" y="932493"/>
            <a:chExt cx="755241" cy="603602"/>
          </a:xfrm>
        </p:grpSpPr>
        <p:sp>
          <p:nvSpPr>
            <p:cNvPr id="275" name="Google Shape;275;p3"/>
            <p:cNvSpPr/>
            <p:nvPr/>
          </p:nvSpPr>
          <p:spPr>
            <a:xfrm>
              <a:off x="6640776" y="932493"/>
              <a:ext cx="603635" cy="603602"/>
            </a:xfrm>
            <a:custGeom>
              <a:avLst/>
              <a:gdLst/>
              <a:ahLst/>
              <a:cxnLst/>
              <a:rect l="l" t="t" r="r" b="b"/>
              <a:pathLst>
                <a:path w="12980" h="12980" extrusionOk="0">
                  <a:moveTo>
                    <a:pt x="6490" y="1"/>
                  </a:moveTo>
                  <a:cubicBezTo>
                    <a:pt x="2908" y="1"/>
                    <a:pt x="0" y="2908"/>
                    <a:pt x="0" y="6491"/>
                  </a:cubicBezTo>
                  <a:cubicBezTo>
                    <a:pt x="0" y="10076"/>
                    <a:pt x="2908" y="12980"/>
                    <a:pt x="6490" y="12980"/>
                  </a:cubicBezTo>
                  <a:cubicBezTo>
                    <a:pt x="10076" y="12980"/>
                    <a:pt x="12980" y="10076"/>
                    <a:pt x="12980" y="6491"/>
                  </a:cubicBezTo>
                  <a:cubicBezTo>
                    <a:pt x="12980" y="2908"/>
                    <a:pt x="10076" y="1"/>
                    <a:pt x="6490" y="1"/>
                  </a:cubicBezTo>
                  <a:close/>
                </a:path>
              </a:pathLst>
            </a:custGeom>
            <a:solidFill>
              <a:srgbClr val="035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649380" y="1115294"/>
              <a:ext cx="595171" cy="420801"/>
            </a:xfrm>
            <a:custGeom>
              <a:avLst/>
              <a:gdLst/>
              <a:ahLst/>
              <a:cxnLst/>
              <a:rect l="l" t="t" r="r" b="b"/>
              <a:pathLst>
                <a:path w="12798" h="9049" extrusionOk="0">
                  <a:moveTo>
                    <a:pt x="12272" y="1"/>
                  </a:moveTo>
                  <a:cubicBezTo>
                    <a:pt x="12245" y="34"/>
                    <a:pt x="12219" y="63"/>
                    <a:pt x="12196" y="100"/>
                  </a:cubicBezTo>
                  <a:cubicBezTo>
                    <a:pt x="11889" y="617"/>
                    <a:pt x="12123" y="1295"/>
                    <a:pt x="12123" y="1855"/>
                  </a:cubicBezTo>
                  <a:cubicBezTo>
                    <a:pt x="12130" y="2948"/>
                    <a:pt x="11593" y="4028"/>
                    <a:pt x="10691" y="4670"/>
                  </a:cubicBezTo>
                  <a:cubicBezTo>
                    <a:pt x="10376" y="4893"/>
                    <a:pt x="9965" y="5093"/>
                    <a:pt x="9567" y="5093"/>
                  </a:cubicBezTo>
                  <a:cubicBezTo>
                    <a:pt x="9549" y="5093"/>
                    <a:pt x="9531" y="5092"/>
                    <a:pt x="9512" y="5092"/>
                  </a:cubicBezTo>
                  <a:cubicBezTo>
                    <a:pt x="9071" y="5072"/>
                    <a:pt x="9108" y="4973"/>
                    <a:pt x="9094" y="4525"/>
                  </a:cubicBezTo>
                  <a:cubicBezTo>
                    <a:pt x="9078" y="3992"/>
                    <a:pt x="9529" y="3323"/>
                    <a:pt x="9479" y="2368"/>
                  </a:cubicBezTo>
                  <a:cubicBezTo>
                    <a:pt x="9473" y="2263"/>
                    <a:pt x="9351" y="963"/>
                    <a:pt x="9239" y="923"/>
                  </a:cubicBezTo>
                  <a:cubicBezTo>
                    <a:pt x="9238" y="923"/>
                    <a:pt x="9238" y="923"/>
                    <a:pt x="9238" y="923"/>
                  </a:cubicBezTo>
                  <a:cubicBezTo>
                    <a:pt x="9178" y="923"/>
                    <a:pt x="8831" y="2484"/>
                    <a:pt x="8807" y="2560"/>
                  </a:cubicBezTo>
                  <a:cubicBezTo>
                    <a:pt x="8656" y="3116"/>
                    <a:pt x="8439" y="3168"/>
                    <a:pt x="8166" y="3442"/>
                  </a:cubicBezTo>
                  <a:cubicBezTo>
                    <a:pt x="7968" y="3639"/>
                    <a:pt x="7718" y="3929"/>
                    <a:pt x="7415" y="3946"/>
                  </a:cubicBezTo>
                  <a:cubicBezTo>
                    <a:pt x="7412" y="3946"/>
                    <a:pt x="7409" y="3946"/>
                    <a:pt x="7405" y="3946"/>
                  </a:cubicBezTo>
                  <a:cubicBezTo>
                    <a:pt x="7308" y="3946"/>
                    <a:pt x="7234" y="3853"/>
                    <a:pt x="7231" y="3758"/>
                  </a:cubicBezTo>
                  <a:cubicBezTo>
                    <a:pt x="7222" y="3516"/>
                    <a:pt x="7231" y="3275"/>
                    <a:pt x="7194" y="3275"/>
                  </a:cubicBezTo>
                  <a:cubicBezTo>
                    <a:pt x="7189" y="3275"/>
                    <a:pt x="7182" y="3280"/>
                    <a:pt x="7175" y="3291"/>
                  </a:cubicBezTo>
                  <a:cubicBezTo>
                    <a:pt x="7053" y="3478"/>
                    <a:pt x="6924" y="3653"/>
                    <a:pt x="6766" y="3817"/>
                  </a:cubicBezTo>
                  <a:cubicBezTo>
                    <a:pt x="6421" y="4173"/>
                    <a:pt x="6019" y="4551"/>
                    <a:pt x="5552" y="4736"/>
                  </a:cubicBezTo>
                  <a:cubicBezTo>
                    <a:pt x="5445" y="4779"/>
                    <a:pt x="5322" y="4805"/>
                    <a:pt x="5203" y="4805"/>
                  </a:cubicBezTo>
                  <a:cubicBezTo>
                    <a:pt x="4976" y="4805"/>
                    <a:pt x="4760" y="4712"/>
                    <a:pt x="4682" y="4466"/>
                  </a:cubicBezTo>
                  <a:cubicBezTo>
                    <a:pt x="4629" y="4311"/>
                    <a:pt x="4652" y="4146"/>
                    <a:pt x="4663" y="3985"/>
                  </a:cubicBezTo>
                  <a:cubicBezTo>
                    <a:pt x="4669" y="3877"/>
                    <a:pt x="4701" y="3753"/>
                    <a:pt x="4589" y="3753"/>
                  </a:cubicBezTo>
                  <a:cubicBezTo>
                    <a:pt x="4582" y="3753"/>
                    <a:pt x="4575" y="3754"/>
                    <a:pt x="4567" y="3754"/>
                  </a:cubicBezTo>
                  <a:cubicBezTo>
                    <a:pt x="4382" y="3774"/>
                    <a:pt x="4221" y="3949"/>
                    <a:pt x="4102" y="4074"/>
                  </a:cubicBezTo>
                  <a:cubicBezTo>
                    <a:pt x="3935" y="4245"/>
                    <a:pt x="3786" y="4432"/>
                    <a:pt x="3638" y="4621"/>
                  </a:cubicBezTo>
                  <a:cubicBezTo>
                    <a:pt x="3348" y="4990"/>
                    <a:pt x="3039" y="5341"/>
                    <a:pt x="2611" y="5549"/>
                  </a:cubicBezTo>
                  <a:cubicBezTo>
                    <a:pt x="2417" y="5643"/>
                    <a:pt x="2225" y="5684"/>
                    <a:pt x="2038" y="5684"/>
                  </a:cubicBezTo>
                  <a:cubicBezTo>
                    <a:pt x="1264" y="5684"/>
                    <a:pt x="570" y="4978"/>
                    <a:pt x="165" y="4347"/>
                  </a:cubicBezTo>
                  <a:cubicBezTo>
                    <a:pt x="109" y="4259"/>
                    <a:pt x="56" y="4166"/>
                    <a:pt x="0" y="4071"/>
                  </a:cubicBezTo>
                  <a:lnTo>
                    <a:pt x="0" y="4071"/>
                  </a:lnTo>
                  <a:cubicBezTo>
                    <a:pt x="681" y="6926"/>
                    <a:pt x="3243" y="9049"/>
                    <a:pt x="6305" y="9049"/>
                  </a:cubicBezTo>
                  <a:cubicBezTo>
                    <a:pt x="9891" y="9049"/>
                    <a:pt x="12798" y="6145"/>
                    <a:pt x="12798" y="2560"/>
                  </a:cubicBezTo>
                  <a:cubicBezTo>
                    <a:pt x="12798" y="1651"/>
                    <a:pt x="12608" y="788"/>
                    <a:pt x="12272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020071" y="1077627"/>
              <a:ext cx="12277" cy="9533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2" y="1"/>
                  </a:moveTo>
                  <a:cubicBezTo>
                    <a:pt x="0" y="1"/>
                    <a:pt x="0" y="205"/>
                    <a:pt x="132" y="205"/>
                  </a:cubicBezTo>
                  <a:cubicBezTo>
                    <a:pt x="263" y="205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032767" y="1095298"/>
              <a:ext cx="9999" cy="57338"/>
            </a:xfrm>
            <a:custGeom>
              <a:avLst/>
              <a:gdLst/>
              <a:ahLst/>
              <a:cxnLst/>
              <a:rect l="l" t="t" r="r" b="b"/>
              <a:pathLst>
                <a:path w="215" h="1233" extrusionOk="0">
                  <a:moveTo>
                    <a:pt x="108" y="1"/>
                  </a:moveTo>
                  <a:cubicBezTo>
                    <a:pt x="92" y="1"/>
                    <a:pt x="77" y="11"/>
                    <a:pt x="73" y="33"/>
                  </a:cubicBezTo>
                  <a:cubicBezTo>
                    <a:pt x="27" y="398"/>
                    <a:pt x="1" y="780"/>
                    <a:pt x="20" y="1148"/>
                  </a:cubicBezTo>
                  <a:cubicBezTo>
                    <a:pt x="22" y="1205"/>
                    <a:pt x="65" y="1233"/>
                    <a:pt x="108" y="1233"/>
                  </a:cubicBezTo>
                  <a:cubicBezTo>
                    <a:pt x="151" y="1233"/>
                    <a:pt x="194" y="1205"/>
                    <a:pt x="195" y="1148"/>
                  </a:cubicBezTo>
                  <a:cubicBezTo>
                    <a:pt x="215" y="780"/>
                    <a:pt x="188" y="398"/>
                    <a:pt x="142" y="33"/>
                  </a:cubicBezTo>
                  <a:cubicBezTo>
                    <a:pt x="139" y="11"/>
                    <a:pt x="123" y="1"/>
                    <a:pt x="108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002167" y="976298"/>
              <a:ext cx="13626" cy="10603"/>
            </a:xfrm>
            <a:custGeom>
              <a:avLst/>
              <a:gdLst/>
              <a:ahLst/>
              <a:cxnLst/>
              <a:rect l="l" t="t" r="r" b="b"/>
              <a:pathLst>
                <a:path w="293" h="228" extrusionOk="0">
                  <a:moveTo>
                    <a:pt x="145" y="1"/>
                  </a:moveTo>
                  <a:cubicBezTo>
                    <a:pt x="0" y="1"/>
                    <a:pt x="0" y="227"/>
                    <a:pt x="145" y="227"/>
                  </a:cubicBezTo>
                  <a:cubicBezTo>
                    <a:pt x="293" y="227"/>
                    <a:pt x="293" y="1"/>
                    <a:pt x="145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7141868" y="1220344"/>
              <a:ext cx="10789" cy="10138"/>
            </a:xfrm>
            <a:custGeom>
              <a:avLst/>
              <a:gdLst/>
              <a:ahLst/>
              <a:cxnLst/>
              <a:rect l="l" t="t" r="r" b="b"/>
              <a:pathLst>
                <a:path w="232" h="218" extrusionOk="0">
                  <a:moveTo>
                    <a:pt x="117" y="1"/>
                  </a:moveTo>
                  <a:cubicBezTo>
                    <a:pt x="89" y="1"/>
                    <a:pt x="61" y="17"/>
                    <a:pt x="48" y="50"/>
                  </a:cubicBezTo>
                  <a:cubicBezTo>
                    <a:pt x="42" y="70"/>
                    <a:pt x="35" y="90"/>
                    <a:pt x="29" y="106"/>
                  </a:cubicBezTo>
                  <a:cubicBezTo>
                    <a:pt x="0" y="180"/>
                    <a:pt x="58" y="217"/>
                    <a:pt x="116" y="217"/>
                  </a:cubicBezTo>
                  <a:cubicBezTo>
                    <a:pt x="174" y="217"/>
                    <a:pt x="231" y="180"/>
                    <a:pt x="203" y="106"/>
                  </a:cubicBezTo>
                  <a:cubicBezTo>
                    <a:pt x="197" y="90"/>
                    <a:pt x="190" y="70"/>
                    <a:pt x="183" y="50"/>
                  </a:cubicBezTo>
                  <a:cubicBezTo>
                    <a:pt x="172" y="17"/>
                    <a:pt x="145" y="1"/>
                    <a:pt x="117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126242" y="1287726"/>
              <a:ext cx="17579" cy="14509"/>
            </a:xfrm>
            <a:custGeom>
              <a:avLst/>
              <a:gdLst/>
              <a:ahLst/>
              <a:cxnLst/>
              <a:rect l="l" t="t" r="r" b="b"/>
              <a:pathLst>
                <a:path w="378" h="312" extrusionOk="0">
                  <a:moveTo>
                    <a:pt x="270" y="1"/>
                  </a:moveTo>
                  <a:cubicBezTo>
                    <a:pt x="269" y="1"/>
                    <a:pt x="267" y="1"/>
                    <a:pt x="266" y="1"/>
                  </a:cubicBezTo>
                  <a:cubicBezTo>
                    <a:pt x="197" y="7"/>
                    <a:pt x="161" y="24"/>
                    <a:pt x="105" y="69"/>
                  </a:cubicBezTo>
                  <a:cubicBezTo>
                    <a:pt x="0" y="161"/>
                    <a:pt x="106" y="311"/>
                    <a:pt x="213" y="311"/>
                  </a:cubicBezTo>
                  <a:cubicBezTo>
                    <a:pt x="244" y="311"/>
                    <a:pt x="276" y="298"/>
                    <a:pt x="302" y="267"/>
                  </a:cubicBezTo>
                  <a:cubicBezTo>
                    <a:pt x="351" y="215"/>
                    <a:pt x="368" y="182"/>
                    <a:pt x="375" y="109"/>
                  </a:cubicBezTo>
                  <a:cubicBezTo>
                    <a:pt x="378" y="54"/>
                    <a:pt x="325" y="1"/>
                    <a:pt x="270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050811" y="1111667"/>
              <a:ext cx="25345" cy="97981"/>
            </a:xfrm>
            <a:custGeom>
              <a:avLst/>
              <a:gdLst/>
              <a:ahLst/>
              <a:cxnLst/>
              <a:rect l="l" t="t" r="r" b="b"/>
              <a:pathLst>
                <a:path w="545" h="2107" extrusionOk="0">
                  <a:moveTo>
                    <a:pt x="130" y="0"/>
                  </a:moveTo>
                  <a:cubicBezTo>
                    <a:pt x="66" y="0"/>
                    <a:pt x="1" y="52"/>
                    <a:pt x="24" y="132"/>
                  </a:cubicBezTo>
                  <a:cubicBezTo>
                    <a:pt x="222" y="770"/>
                    <a:pt x="219" y="1376"/>
                    <a:pt x="251" y="2035"/>
                  </a:cubicBezTo>
                  <a:cubicBezTo>
                    <a:pt x="253" y="2079"/>
                    <a:pt x="293" y="2106"/>
                    <a:pt x="331" y="2106"/>
                  </a:cubicBezTo>
                  <a:cubicBezTo>
                    <a:pt x="360" y="2106"/>
                    <a:pt x="388" y="2090"/>
                    <a:pt x="397" y="2054"/>
                  </a:cubicBezTo>
                  <a:cubicBezTo>
                    <a:pt x="544" y="1413"/>
                    <a:pt x="416" y="691"/>
                    <a:pt x="228" y="76"/>
                  </a:cubicBezTo>
                  <a:cubicBezTo>
                    <a:pt x="214" y="23"/>
                    <a:pt x="172" y="0"/>
                    <a:pt x="130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113639" y="985785"/>
              <a:ext cx="130772" cy="284084"/>
            </a:xfrm>
            <a:custGeom>
              <a:avLst/>
              <a:gdLst/>
              <a:ahLst/>
              <a:cxnLst/>
              <a:rect l="l" t="t" r="r" b="b"/>
              <a:pathLst>
                <a:path w="2812" h="6109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215"/>
                    <a:pt x="175" y="415"/>
                    <a:pt x="191" y="445"/>
                  </a:cubicBezTo>
                  <a:cubicBezTo>
                    <a:pt x="464" y="965"/>
                    <a:pt x="731" y="1492"/>
                    <a:pt x="906" y="2055"/>
                  </a:cubicBezTo>
                  <a:cubicBezTo>
                    <a:pt x="1037" y="2483"/>
                    <a:pt x="1034" y="3243"/>
                    <a:pt x="1452" y="3514"/>
                  </a:cubicBezTo>
                  <a:cubicBezTo>
                    <a:pt x="1380" y="4021"/>
                    <a:pt x="1555" y="4337"/>
                    <a:pt x="1854" y="4801"/>
                  </a:cubicBezTo>
                  <a:cubicBezTo>
                    <a:pt x="2018" y="5061"/>
                    <a:pt x="2068" y="5357"/>
                    <a:pt x="2266" y="5601"/>
                  </a:cubicBezTo>
                  <a:cubicBezTo>
                    <a:pt x="2325" y="5673"/>
                    <a:pt x="2420" y="5716"/>
                    <a:pt x="2479" y="5789"/>
                  </a:cubicBezTo>
                  <a:cubicBezTo>
                    <a:pt x="2532" y="5854"/>
                    <a:pt x="2651" y="5973"/>
                    <a:pt x="2766" y="6108"/>
                  </a:cubicBezTo>
                  <a:cubicBezTo>
                    <a:pt x="2795" y="5858"/>
                    <a:pt x="2812" y="5605"/>
                    <a:pt x="2812" y="5345"/>
                  </a:cubicBezTo>
                  <a:cubicBezTo>
                    <a:pt x="2812" y="3128"/>
                    <a:pt x="1699" y="1169"/>
                    <a:pt x="0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967986" y="1312232"/>
              <a:ext cx="159698" cy="191079"/>
            </a:xfrm>
            <a:custGeom>
              <a:avLst/>
              <a:gdLst/>
              <a:ahLst/>
              <a:cxnLst/>
              <a:rect l="l" t="t" r="r" b="b"/>
              <a:pathLst>
                <a:path w="3434" h="4109" extrusionOk="0">
                  <a:moveTo>
                    <a:pt x="3392" y="1"/>
                  </a:moveTo>
                  <a:cubicBezTo>
                    <a:pt x="3380" y="1"/>
                    <a:pt x="3369" y="7"/>
                    <a:pt x="3363" y="20"/>
                  </a:cubicBezTo>
                  <a:cubicBezTo>
                    <a:pt x="2991" y="863"/>
                    <a:pt x="2786" y="1604"/>
                    <a:pt x="2128" y="2308"/>
                  </a:cubicBezTo>
                  <a:cubicBezTo>
                    <a:pt x="1842" y="2615"/>
                    <a:pt x="1443" y="2974"/>
                    <a:pt x="1107" y="3240"/>
                  </a:cubicBezTo>
                  <a:cubicBezTo>
                    <a:pt x="758" y="3516"/>
                    <a:pt x="472" y="3510"/>
                    <a:pt x="90" y="3622"/>
                  </a:cubicBezTo>
                  <a:cubicBezTo>
                    <a:pt x="40" y="3635"/>
                    <a:pt x="1" y="3694"/>
                    <a:pt x="17" y="3747"/>
                  </a:cubicBezTo>
                  <a:cubicBezTo>
                    <a:pt x="109" y="4009"/>
                    <a:pt x="258" y="4109"/>
                    <a:pt x="430" y="4109"/>
                  </a:cubicBezTo>
                  <a:cubicBezTo>
                    <a:pt x="879" y="4109"/>
                    <a:pt x="1491" y="3425"/>
                    <a:pt x="1677" y="3158"/>
                  </a:cubicBezTo>
                  <a:cubicBezTo>
                    <a:pt x="2309" y="2249"/>
                    <a:pt x="3356" y="1205"/>
                    <a:pt x="3432" y="39"/>
                  </a:cubicBezTo>
                  <a:cubicBezTo>
                    <a:pt x="3434" y="17"/>
                    <a:pt x="3412" y="1"/>
                    <a:pt x="3392" y="1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905343" y="932772"/>
              <a:ext cx="69432" cy="216283"/>
            </a:xfrm>
            <a:custGeom>
              <a:avLst/>
              <a:gdLst/>
              <a:ahLst/>
              <a:cxnLst/>
              <a:rect l="l" t="t" r="r" b="b"/>
              <a:pathLst>
                <a:path w="1493" h="4651" extrusionOk="0">
                  <a:moveTo>
                    <a:pt x="663" y="1"/>
                  </a:moveTo>
                  <a:cubicBezTo>
                    <a:pt x="439" y="8"/>
                    <a:pt x="218" y="25"/>
                    <a:pt x="1" y="51"/>
                  </a:cubicBezTo>
                  <a:cubicBezTo>
                    <a:pt x="90" y="285"/>
                    <a:pt x="156" y="528"/>
                    <a:pt x="206" y="785"/>
                  </a:cubicBezTo>
                  <a:cubicBezTo>
                    <a:pt x="446" y="1976"/>
                    <a:pt x="1325" y="3482"/>
                    <a:pt x="452" y="4575"/>
                  </a:cubicBezTo>
                  <a:cubicBezTo>
                    <a:pt x="427" y="4607"/>
                    <a:pt x="452" y="4650"/>
                    <a:pt x="483" y="4650"/>
                  </a:cubicBezTo>
                  <a:cubicBezTo>
                    <a:pt x="492" y="4650"/>
                    <a:pt x="502" y="4646"/>
                    <a:pt x="511" y="4637"/>
                  </a:cubicBezTo>
                  <a:cubicBezTo>
                    <a:pt x="1493" y="3623"/>
                    <a:pt x="903" y="1931"/>
                    <a:pt x="794" y="706"/>
                  </a:cubicBezTo>
                  <a:cubicBezTo>
                    <a:pt x="775" y="485"/>
                    <a:pt x="729" y="245"/>
                    <a:pt x="663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6642172" y="1166773"/>
              <a:ext cx="166767" cy="337794"/>
            </a:xfrm>
            <a:custGeom>
              <a:avLst/>
              <a:gdLst/>
              <a:ahLst/>
              <a:cxnLst/>
              <a:rect l="l" t="t" r="r" b="b"/>
              <a:pathLst>
                <a:path w="3586" h="7264" extrusionOk="0">
                  <a:moveTo>
                    <a:pt x="761" y="0"/>
                  </a:moveTo>
                  <a:cubicBezTo>
                    <a:pt x="712" y="0"/>
                    <a:pt x="685" y="30"/>
                    <a:pt x="672" y="66"/>
                  </a:cubicBezTo>
                  <a:cubicBezTo>
                    <a:pt x="659" y="56"/>
                    <a:pt x="652" y="43"/>
                    <a:pt x="639" y="33"/>
                  </a:cubicBezTo>
                  <a:cubicBezTo>
                    <a:pt x="632" y="26"/>
                    <a:pt x="624" y="23"/>
                    <a:pt x="617" y="23"/>
                  </a:cubicBezTo>
                  <a:cubicBezTo>
                    <a:pt x="593" y="23"/>
                    <a:pt x="573" y="54"/>
                    <a:pt x="593" y="79"/>
                  </a:cubicBezTo>
                  <a:cubicBezTo>
                    <a:pt x="1189" y="797"/>
                    <a:pt x="1301" y="1594"/>
                    <a:pt x="1297" y="2424"/>
                  </a:cubicBezTo>
                  <a:cubicBezTo>
                    <a:pt x="1283" y="2418"/>
                    <a:pt x="1268" y="2416"/>
                    <a:pt x="1253" y="2416"/>
                  </a:cubicBezTo>
                  <a:cubicBezTo>
                    <a:pt x="1196" y="2416"/>
                    <a:pt x="1143" y="2454"/>
                    <a:pt x="1143" y="2523"/>
                  </a:cubicBezTo>
                  <a:cubicBezTo>
                    <a:pt x="1143" y="2592"/>
                    <a:pt x="1197" y="2631"/>
                    <a:pt x="1254" y="2631"/>
                  </a:cubicBezTo>
                  <a:cubicBezTo>
                    <a:pt x="1268" y="2631"/>
                    <a:pt x="1281" y="2629"/>
                    <a:pt x="1294" y="2625"/>
                  </a:cubicBezTo>
                  <a:lnTo>
                    <a:pt x="1294" y="2625"/>
                  </a:lnTo>
                  <a:cubicBezTo>
                    <a:pt x="1288" y="3003"/>
                    <a:pt x="1262" y="3389"/>
                    <a:pt x="1251" y="3774"/>
                  </a:cubicBezTo>
                  <a:cubicBezTo>
                    <a:pt x="1025" y="3494"/>
                    <a:pt x="817" y="3191"/>
                    <a:pt x="613" y="2825"/>
                  </a:cubicBezTo>
                  <a:cubicBezTo>
                    <a:pt x="478" y="2582"/>
                    <a:pt x="244" y="2308"/>
                    <a:pt x="0" y="2026"/>
                  </a:cubicBezTo>
                  <a:lnTo>
                    <a:pt x="0" y="2026"/>
                  </a:lnTo>
                  <a:cubicBezTo>
                    <a:pt x="178" y="4037"/>
                    <a:pt x="1268" y="5789"/>
                    <a:pt x="2862" y="6852"/>
                  </a:cubicBezTo>
                  <a:lnTo>
                    <a:pt x="2862" y="6839"/>
                  </a:lnTo>
                  <a:cubicBezTo>
                    <a:pt x="2868" y="6846"/>
                    <a:pt x="2874" y="6855"/>
                    <a:pt x="2882" y="6866"/>
                  </a:cubicBezTo>
                  <a:cubicBezTo>
                    <a:pt x="3105" y="7013"/>
                    <a:pt x="3342" y="7145"/>
                    <a:pt x="3586" y="7264"/>
                  </a:cubicBezTo>
                  <a:cubicBezTo>
                    <a:pt x="3530" y="6948"/>
                    <a:pt x="3368" y="6674"/>
                    <a:pt x="3148" y="6384"/>
                  </a:cubicBezTo>
                  <a:cubicBezTo>
                    <a:pt x="2845" y="5986"/>
                    <a:pt x="2674" y="5568"/>
                    <a:pt x="2450" y="5140"/>
                  </a:cubicBezTo>
                  <a:cubicBezTo>
                    <a:pt x="2354" y="4959"/>
                    <a:pt x="2309" y="4863"/>
                    <a:pt x="2147" y="4715"/>
                  </a:cubicBezTo>
                  <a:cubicBezTo>
                    <a:pt x="1976" y="4550"/>
                    <a:pt x="1818" y="4399"/>
                    <a:pt x="1669" y="4245"/>
                  </a:cubicBezTo>
                  <a:cubicBezTo>
                    <a:pt x="1620" y="3744"/>
                    <a:pt x="1607" y="3240"/>
                    <a:pt x="1584" y="2733"/>
                  </a:cubicBezTo>
                  <a:cubicBezTo>
                    <a:pt x="1541" y="1795"/>
                    <a:pt x="1416" y="906"/>
                    <a:pt x="794" y="201"/>
                  </a:cubicBezTo>
                  <a:cubicBezTo>
                    <a:pt x="893" y="165"/>
                    <a:pt x="886" y="0"/>
                    <a:pt x="761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7086480" y="1094973"/>
              <a:ext cx="11998" cy="9347"/>
            </a:xfrm>
            <a:custGeom>
              <a:avLst/>
              <a:gdLst/>
              <a:ahLst/>
              <a:cxnLst/>
              <a:rect l="l" t="t" r="r" b="b"/>
              <a:pathLst>
                <a:path w="258" h="201" extrusionOk="0">
                  <a:moveTo>
                    <a:pt x="130" y="0"/>
                  </a:moveTo>
                  <a:cubicBezTo>
                    <a:pt x="1" y="0"/>
                    <a:pt x="1" y="201"/>
                    <a:pt x="130" y="201"/>
                  </a:cubicBezTo>
                  <a:cubicBezTo>
                    <a:pt x="258" y="201"/>
                    <a:pt x="258" y="0"/>
                    <a:pt x="130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7051509" y="1149427"/>
              <a:ext cx="43296" cy="138717"/>
            </a:xfrm>
            <a:custGeom>
              <a:avLst/>
              <a:gdLst/>
              <a:ahLst/>
              <a:cxnLst/>
              <a:rect l="l" t="t" r="r" b="b"/>
              <a:pathLst>
                <a:path w="931" h="2983" extrusionOk="0">
                  <a:moveTo>
                    <a:pt x="548" y="0"/>
                  </a:moveTo>
                  <a:cubicBezTo>
                    <a:pt x="509" y="0"/>
                    <a:pt x="471" y="25"/>
                    <a:pt x="476" y="74"/>
                  </a:cubicBezTo>
                  <a:cubicBezTo>
                    <a:pt x="608" y="1150"/>
                    <a:pt x="467" y="1934"/>
                    <a:pt x="13" y="2919"/>
                  </a:cubicBezTo>
                  <a:cubicBezTo>
                    <a:pt x="0" y="2948"/>
                    <a:pt x="24" y="2982"/>
                    <a:pt x="51" y="2982"/>
                  </a:cubicBezTo>
                  <a:cubicBezTo>
                    <a:pt x="60" y="2982"/>
                    <a:pt x="70" y="2978"/>
                    <a:pt x="78" y="2968"/>
                  </a:cubicBezTo>
                  <a:cubicBezTo>
                    <a:pt x="710" y="2214"/>
                    <a:pt x="931" y="989"/>
                    <a:pt x="628" y="54"/>
                  </a:cubicBezTo>
                  <a:cubicBezTo>
                    <a:pt x="616" y="18"/>
                    <a:pt x="582" y="0"/>
                    <a:pt x="548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105780" y="1169377"/>
              <a:ext cx="13719" cy="10417"/>
            </a:xfrm>
            <a:custGeom>
              <a:avLst/>
              <a:gdLst/>
              <a:ahLst/>
              <a:cxnLst/>
              <a:rect l="l" t="t" r="r" b="b"/>
              <a:pathLst>
                <a:path w="295" h="224" extrusionOk="0">
                  <a:moveTo>
                    <a:pt x="149" y="0"/>
                  </a:moveTo>
                  <a:cubicBezTo>
                    <a:pt x="1" y="0"/>
                    <a:pt x="1" y="224"/>
                    <a:pt x="149" y="224"/>
                  </a:cubicBezTo>
                  <a:cubicBezTo>
                    <a:pt x="294" y="224"/>
                    <a:pt x="294" y="0"/>
                    <a:pt x="149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7134474" y="1125292"/>
              <a:ext cx="8324" cy="6464"/>
            </a:xfrm>
            <a:custGeom>
              <a:avLst/>
              <a:gdLst/>
              <a:ahLst/>
              <a:cxnLst/>
              <a:rect l="l" t="t" r="r" b="b"/>
              <a:pathLst>
                <a:path w="179" h="139" extrusionOk="0">
                  <a:moveTo>
                    <a:pt x="89" y="0"/>
                  </a:moveTo>
                  <a:cubicBezTo>
                    <a:pt x="0" y="0"/>
                    <a:pt x="0" y="138"/>
                    <a:pt x="89" y="138"/>
                  </a:cubicBezTo>
                  <a:cubicBezTo>
                    <a:pt x="178" y="138"/>
                    <a:pt x="178" y="0"/>
                    <a:pt x="89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6814008" y="1369710"/>
              <a:ext cx="10836" cy="11998"/>
            </a:xfrm>
            <a:custGeom>
              <a:avLst/>
              <a:gdLst/>
              <a:ahLst/>
              <a:cxnLst/>
              <a:rect l="l" t="t" r="r" b="b"/>
              <a:pathLst>
                <a:path w="233" h="258" extrusionOk="0">
                  <a:moveTo>
                    <a:pt x="111" y="1"/>
                  </a:moveTo>
                  <a:cubicBezTo>
                    <a:pt x="56" y="1"/>
                    <a:pt x="0" y="57"/>
                    <a:pt x="39" y="118"/>
                  </a:cubicBezTo>
                  <a:cubicBezTo>
                    <a:pt x="76" y="167"/>
                    <a:pt x="91" y="193"/>
                    <a:pt x="131" y="239"/>
                  </a:cubicBezTo>
                  <a:cubicBezTo>
                    <a:pt x="141" y="252"/>
                    <a:pt x="154" y="258"/>
                    <a:pt x="167" y="258"/>
                  </a:cubicBezTo>
                  <a:cubicBezTo>
                    <a:pt x="200" y="258"/>
                    <a:pt x="233" y="222"/>
                    <a:pt x="223" y="186"/>
                  </a:cubicBezTo>
                  <a:cubicBezTo>
                    <a:pt x="217" y="141"/>
                    <a:pt x="204" y="98"/>
                    <a:pt x="184" y="55"/>
                  </a:cubicBezTo>
                  <a:cubicBezTo>
                    <a:pt x="169" y="16"/>
                    <a:pt x="140" y="1"/>
                    <a:pt x="111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832656" y="967277"/>
              <a:ext cx="12603" cy="18601"/>
            </a:xfrm>
            <a:custGeom>
              <a:avLst/>
              <a:gdLst/>
              <a:ahLst/>
              <a:cxnLst/>
              <a:rect l="l" t="t" r="r" b="b"/>
              <a:pathLst>
                <a:path w="271" h="400" extrusionOk="0">
                  <a:moveTo>
                    <a:pt x="135" y="1"/>
                  </a:moveTo>
                  <a:cubicBezTo>
                    <a:pt x="76" y="1"/>
                    <a:pt x="17" y="41"/>
                    <a:pt x="10" y="122"/>
                  </a:cubicBezTo>
                  <a:cubicBezTo>
                    <a:pt x="0" y="234"/>
                    <a:pt x="0" y="286"/>
                    <a:pt x="70" y="372"/>
                  </a:cubicBezTo>
                  <a:cubicBezTo>
                    <a:pt x="84" y="390"/>
                    <a:pt x="110" y="400"/>
                    <a:pt x="135" y="400"/>
                  </a:cubicBezTo>
                  <a:cubicBezTo>
                    <a:pt x="161" y="400"/>
                    <a:pt x="186" y="390"/>
                    <a:pt x="201" y="372"/>
                  </a:cubicBezTo>
                  <a:cubicBezTo>
                    <a:pt x="270" y="286"/>
                    <a:pt x="270" y="231"/>
                    <a:pt x="260" y="122"/>
                  </a:cubicBezTo>
                  <a:cubicBezTo>
                    <a:pt x="254" y="41"/>
                    <a:pt x="195" y="1"/>
                    <a:pt x="135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6808892" y="984157"/>
              <a:ext cx="9720" cy="53989"/>
            </a:xfrm>
            <a:custGeom>
              <a:avLst/>
              <a:gdLst/>
              <a:ahLst/>
              <a:cxnLst/>
              <a:rect l="l" t="t" r="r" b="b"/>
              <a:pathLst>
                <a:path w="209" h="1161" extrusionOk="0">
                  <a:moveTo>
                    <a:pt x="90" y="0"/>
                  </a:moveTo>
                  <a:cubicBezTo>
                    <a:pt x="55" y="0"/>
                    <a:pt x="19" y="24"/>
                    <a:pt x="17" y="69"/>
                  </a:cubicBezTo>
                  <a:cubicBezTo>
                    <a:pt x="4" y="421"/>
                    <a:pt x="1" y="792"/>
                    <a:pt x="119" y="1132"/>
                  </a:cubicBezTo>
                  <a:cubicBezTo>
                    <a:pt x="127" y="1151"/>
                    <a:pt x="144" y="1160"/>
                    <a:pt x="160" y="1160"/>
                  </a:cubicBezTo>
                  <a:cubicBezTo>
                    <a:pt x="181" y="1160"/>
                    <a:pt x="201" y="1146"/>
                    <a:pt x="201" y="1119"/>
                  </a:cubicBezTo>
                  <a:cubicBezTo>
                    <a:pt x="208" y="769"/>
                    <a:pt x="152" y="421"/>
                    <a:pt x="156" y="69"/>
                  </a:cubicBezTo>
                  <a:cubicBezTo>
                    <a:pt x="157" y="23"/>
                    <a:pt x="124" y="0"/>
                    <a:pt x="90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6869488" y="948629"/>
              <a:ext cx="13905" cy="11858"/>
            </a:xfrm>
            <a:custGeom>
              <a:avLst/>
              <a:gdLst/>
              <a:ahLst/>
              <a:cxnLst/>
              <a:rect l="l" t="t" r="r" b="b"/>
              <a:pathLst>
                <a:path w="299" h="255" extrusionOk="0">
                  <a:moveTo>
                    <a:pt x="149" y="0"/>
                  </a:moveTo>
                  <a:cubicBezTo>
                    <a:pt x="118" y="0"/>
                    <a:pt x="86" y="14"/>
                    <a:pt x="71" y="42"/>
                  </a:cubicBezTo>
                  <a:cubicBezTo>
                    <a:pt x="64" y="59"/>
                    <a:pt x="58" y="75"/>
                    <a:pt x="51" y="91"/>
                  </a:cubicBezTo>
                  <a:cubicBezTo>
                    <a:pt x="0" y="200"/>
                    <a:pt x="74" y="254"/>
                    <a:pt x="149" y="254"/>
                  </a:cubicBezTo>
                  <a:cubicBezTo>
                    <a:pt x="223" y="254"/>
                    <a:pt x="298" y="200"/>
                    <a:pt x="249" y="91"/>
                  </a:cubicBezTo>
                  <a:cubicBezTo>
                    <a:pt x="239" y="75"/>
                    <a:pt x="232" y="59"/>
                    <a:pt x="226" y="42"/>
                  </a:cubicBezTo>
                  <a:cubicBezTo>
                    <a:pt x="213" y="14"/>
                    <a:pt x="181" y="0"/>
                    <a:pt x="149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852746" y="1432953"/>
              <a:ext cx="17067" cy="10463"/>
            </a:xfrm>
            <a:custGeom>
              <a:avLst/>
              <a:gdLst/>
              <a:ahLst/>
              <a:cxnLst/>
              <a:rect l="l" t="t" r="r" b="b"/>
              <a:pathLst>
                <a:path w="367" h="225" extrusionOk="0">
                  <a:moveTo>
                    <a:pt x="137" y="0"/>
                  </a:moveTo>
                  <a:cubicBezTo>
                    <a:pt x="54" y="0"/>
                    <a:pt x="1" y="125"/>
                    <a:pt x="88" y="167"/>
                  </a:cubicBezTo>
                  <a:cubicBezTo>
                    <a:pt x="151" y="197"/>
                    <a:pt x="171" y="206"/>
                    <a:pt x="237" y="223"/>
                  </a:cubicBezTo>
                  <a:cubicBezTo>
                    <a:pt x="242" y="224"/>
                    <a:pt x="248" y="225"/>
                    <a:pt x="253" y="225"/>
                  </a:cubicBezTo>
                  <a:cubicBezTo>
                    <a:pt x="315" y="225"/>
                    <a:pt x="367" y="143"/>
                    <a:pt x="309" y="98"/>
                  </a:cubicBezTo>
                  <a:cubicBezTo>
                    <a:pt x="256" y="55"/>
                    <a:pt x="240" y="45"/>
                    <a:pt x="181" y="12"/>
                  </a:cubicBezTo>
                  <a:cubicBezTo>
                    <a:pt x="165" y="4"/>
                    <a:pt x="151" y="0"/>
                    <a:pt x="137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751923" y="973973"/>
              <a:ext cx="55806" cy="314543"/>
            </a:xfrm>
            <a:custGeom>
              <a:avLst/>
              <a:gdLst/>
              <a:ahLst/>
              <a:cxnLst/>
              <a:rect l="l" t="t" r="r" b="b"/>
              <a:pathLst>
                <a:path w="1200" h="6764" extrusionOk="0">
                  <a:moveTo>
                    <a:pt x="831" y="1"/>
                  </a:moveTo>
                  <a:cubicBezTo>
                    <a:pt x="765" y="40"/>
                    <a:pt x="699" y="80"/>
                    <a:pt x="633" y="122"/>
                  </a:cubicBezTo>
                  <a:cubicBezTo>
                    <a:pt x="765" y="1127"/>
                    <a:pt x="999" y="2118"/>
                    <a:pt x="640" y="3090"/>
                  </a:cubicBezTo>
                  <a:cubicBezTo>
                    <a:pt x="175" y="4360"/>
                    <a:pt x="1" y="5424"/>
                    <a:pt x="478" y="6725"/>
                  </a:cubicBezTo>
                  <a:cubicBezTo>
                    <a:pt x="489" y="6752"/>
                    <a:pt x="513" y="6764"/>
                    <a:pt x="536" y="6764"/>
                  </a:cubicBezTo>
                  <a:cubicBezTo>
                    <a:pt x="572" y="6764"/>
                    <a:pt x="606" y="6737"/>
                    <a:pt x="590" y="6695"/>
                  </a:cubicBezTo>
                  <a:cubicBezTo>
                    <a:pt x="300" y="5832"/>
                    <a:pt x="238" y="4933"/>
                    <a:pt x="492" y="4054"/>
                  </a:cubicBezTo>
                  <a:cubicBezTo>
                    <a:pt x="676" y="3429"/>
                    <a:pt x="1038" y="2885"/>
                    <a:pt x="1130" y="2230"/>
                  </a:cubicBezTo>
                  <a:cubicBezTo>
                    <a:pt x="1200" y="1716"/>
                    <a:pt x="1098" y="1295"/>
                    <a:pt x="979" y="801"/>
                  </a:cubicBezTo>
                  <a:cubicBezTo>
                    <a:pt x="917" y="531"/>
                    <a:pt x="867" y="268"/>
                    <a:pt x="831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784244" y="1314511"/>
              <a:ext cx="12417" cy="13765"/>
            </a:xfrm>
            <a:custGeom>
              <a:avLst/>
              <a:gdLst/>
              <a:ahLst/>
              <a:cxnLst/>
              <a:rect l="l" t="t" r="r" b="b"/>
              <a:pathLst>
                <a:path w="267" h="296" extrusionOk="0">
                  <a:moveTo>
                    <a:pt x="125" y="0"/>
                  </a:moveTo>
                  <a:cubicBezTo>
                    <a:pt x="65" y="0"/>
                    <a:pt x="1" y="67"/>
                    <a:pt x="37" y="139"/>
                  </a:cubicBezTo>
                  <a:cubicBezTo>
                    <a:pt x="70" y="201"/>
                    <a:pt x="79" y="218"/>
                    <a:pt x="126" y="271"/>
                  </a:cubicBezTo>
                  <a:cubicBezTo>
                    <a:pt x="140" y="288"/>
                    <a:pt x="156" y="295"/>
                    <a:pt x="174" y="295"/>
                  </a:cubicBezTo>
                  <a:cubicBezTo>
                    <a:pt x="219" y="295"/>
                    <a:pt x="266" y="245"/>
                    <a:pt x="254" y="195"/>
                  </a:cubicBezTo>
                  <a:cubicBezTo>
                    <a:pt x="234" y="129"/>
                    <a:pt x="228" y="109"/>
                    <a:pt x="195" y="47"/>
                  </a:cubicBezTo>
                  <a:cubicBezTo>
                    <a:pt x="179" y="14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6670493" y="1227412"/>
              <a:ext cx="13905" cy="11161"/>
            </a:xfrm>
            <a:custGeom>
              <a:avLst/>
              <a:gdLst/>
              <a:ahLst/>
              <a:cxnLst/>
              <a:rect l="l" t="t" r="r" b="b"/>
              <a:pathLst>
                <a:path w="299" h="240" extrusionOk="0">
                  <a:moveTo>
                    <a:pt x="160" y="1"/>
                  </a:moveTo>
                  <a:cubicBezTo>
                    <a:pt x="81" y="1"/>
                    <a:pt x="0" y="111"/>
                    <a:pt x="80" y="175"/>
                  </a:cubicBezTo>
                  <a:cubicBezTo>
                    <a:pt x="122" y="208"/>
                    <a:pt x="142" y="224"/>
                    <a:pt x="194" y="237"/>
                  </a:cubicBezTo>
                  <a:cubicBezTo>
                    <a:pt x="201" y="239"/>
                    <a:pt x="207" y="239"/>
                    <a:pt x="213" y="239"/>
                  </a:cubicBezTo>
                  <a:cubicBezTo>
                    <a:pt x="261" y="239"/>
                    <a:pt x="299" y="195"/>
                    <a:pt x="287" y="145"/>
                  </a:cubicBezTo>
                  <a:cubicBezTo>
                    <a:pt x="273" y="96"/>
                    <a:pt x="257" y="73"/>
                    <a:pt x="224" y="33"/>
                  </a:cubicBezTo>
                  <a:cubicBezTo>
                    <a:pt x="206" y="10"/>
                    <a:pt x="183" y="1"/>
                    <a:pt x="160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6699559" y="1034613"/>
              <a:ext cx="69199" cy="288734"/>
            </a:xfrm>
            <a:custGeom>
              <a:avLst/>
              <a:gdLst/>
              <a:ahLst/>
              <a:cxnLst/>
              <a:rect l="l" t="t" r="r" b="b"/>
              <a:pathLst>
                <a:path w="1488" h="6209" extrusionOk="0">
                  <a:moveTo>
                    <a:pt x="373" y="1"/>
                  </a:moveTo>
                  <a:cubicBezTo>
                    <a:pt x="241" y="149"/>
                    <a:pt x="116" y="300"/>
                    <a:pt x="1" y="462"/>
                  </a:cubicBezTo>
                  <a:cubicBezTo>
                    <a:pt x="83" y="758"/>
                    <a:pt x="162" y="1058"/>
                    <a:pt x="241" y="1354"/>
                  </a:cubicBezTo>
                  <a:cubicBezTo>
                    <a:pt x="367" y="1815"/>
                    <a:pt x="491" y="2272"/>
                    <a:pt x="613" y="2727"/>
                  </a:cubicBezTo>
                  <a:cubicBezTo>
                    <a:pt x="610" y="2724"/>
                    <a:pt x="607" y="2717"/>
                    <a:pt x="604" y="2714"/>
                  </a:cubicBezTo>
                  <a:cubicBezTo>
                    <a:pt x="584" y="2681"/>
                    <a:pt x="552" y="2664"/>
                    <a:pt x="519" y="2664"/>
                  </a:cubicBezTo>
                  <a:cubicBezTo>
                    <a:pt x="487" y="2664"/>
                    <a:pt x="454" y="2681"/>
                    <a:pt x="432" y="2714"/>
                  </a:cubicBezTo>
                  <a:cubicBezTo>
                    <a:pt x="423" y="2727"/>
                    <a:pt x="416" y="2743"/>
                    <a:pt x="406" y="2757"/>
                  </a:cubicBezTo>
                  <a:cubicBezTo>
                    <a:pt x="327" y="2880"/>
                    <a:pt x="419" y="2940"/>
                    <a:pt x="513" y="2940"/>
                  </a:cubicBezTo>
                  <a:cubicBezTo>
                    <a:pt x="572" y="2940"/>
                    <a:pt x="632" y="2916"/>
                    <a:pt x="650" y="2868"/>
                  </a:cubicBezTo>
                  <a:cubicBezTo>
                    <a:pt x="943" y="3962"/>
                    <a:pt x="1216" y="5055"/>
                    <a:pt x="1410" y="6181"/>
                  </a:cubicBezTo>
                  <a:cubicBezTo>
                    <a:pt x="1413" y="6200"/>
                    <a:pt x="1429" y="6208"/>
                    <a:pt x="1445" y="6208"/>
                  </a:cubicBezTo>
                  <a:cubicBezTo>
                    <a:pt x="1466" y="6208"/>
                    <a:pt x="1488" y="6194"/>
                    <a:pt x="1486" y="6167"/>
                  </a:cubicBezTo>
                  <a:cubicBezTo>
                    <a:pt x="1338" y="4465"/>
                    <a:pt x="887" y="2760"/>
                    <a:pt x="557" y="1084"/>
                  </a:cubicBezTo>
                  <a:cubicBezTo>
                    <a:pt x="488" y="742"/>
                    <a:pt x="432" y="376"/>
                    <a:pt x="373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6691095" y="1113620"/>
              <a:ext cx="13347" cy="10556"/>
            </a:xfrm>
            <a:custGeom>
              <a:avLst/>
              <a:gdLst/>
              <a:ahLst/>
              <a:cxnLst/>
              <a:rect l="l" t="t" r="r" b="b"/>
              <a:pathLst>
                <a:path w="287" h="227" extrusionOk="0">
                  <a:moveTo>
                    <a:pt x="143" y="0"/>
                  </a:moveTo>
                  <a:cubicBezTo>
                    <a:pt x="119" y="0"/>
                    <a:pt x="94" y="12"/>
                    <a:pt x="81" y="37"/>
                  </a:cubicBezTo>
                  <a:cubicBezTo>
                    <a:pt x="71" y="50"/>
                    <a:pt x="64" y="67"/>
                    <a:pt x="55" y="83"/>
                  </a:cubicBezTo>
                  <a:cubicBezTo>
                    <a:pt x="0" y="178"/>
                    <a:pt x="72" y="226"/>
                    <a:pt x="143" y="226"/>
                  </a:cubicBezTo>
                  <a:cubicBezTo>
                    <a:pt x="215" y="226"/>
                    <a:pt x="287" y="178"/>
                    <a:pt x="233" y="83"/>
                  </a:cubicBezTo>
                  <a:cubicBezTo>
                    <a:pt x="222" y="67"/>
                    <a:pt x="216" y="50"/>
                    <a:pt x="206" y="37"/>
                  </a:cubicBezTo>
                  <a:cubicBezTo>
                    <a:pt x="193" y="12"/>
                    <a:pt x="168" y="0"/>
                    <a:pt x="143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772153" y="1075349"/>
              <a:ext cx="18276" cy="14137"/>
            </a:xfrm>
            <a:custGeom>
              <a:avLst/>
              <a:gdLst/>
              <a:ahLst/>
              <a:cxnLst/>
              <a:rect l="l" t="t" r="r" b="b"/>
              <a:pathLst>
                <a:path w="393" h="304" extrusionOk="0">
                  <a:moveTo>
                    <a:pt x="198" y="1"/>
                  </a:moveTo>
                  <a:cubicBezTo>
                    <a:pt x="0" y="1"/>
                    <a:pt x="4" y="304"/>
                    <a:pt x="198" y="304"/>
                  </a:cubicBezTo>
                  <a:cubicBezTo>
                    <a:pt x="392" y="304"/>
                    <a:pt x="392" y="1"/>
                    <a:pt x="198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6745971" y="1378685"/>
              <a:ext cx="1442" cy="1116"/>
            </a:xfrm>
            <a:custGeom>
              <a:avLst/>
              <a:gdLst/>
              <a:ahLst/>
              <a:cxnLst/>
              <a:rect l="l" t="t" r="r" b="b"/>
              <a:pathLst>
                <a:path w="31" h="24" extrusionOk="0">
                  <a:moveTo>
                    <a:pt x="17" y="0"/>
                  </a:moveTo>
                  <a:cubicBezTo>
                    <a:pt x="1" y="0"/>
                    <a:pt x="1" y="23"/>
                    <a:pt x="17" y="23"/>
                  </a:cubicBezTo>
                  <a:cubicBezTo>
                    <a:pt x="30" y="23"/>
                    <a:pt x="30" y="0"/>
                    <a:pt x="17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767782" y="1397658"/>
              <a:ext cx="9720" cy="13579"/>
            </a:xfrm>
            <a:custGeom>
              <a:avLst/>
              <a:gdLst/>
              <a:ahLst/>
              <a:cxnLst/>
              <a:rect l="l" t="t" r="r" b="b"/>
              <a:pathLst>
                <a:path w="209" h="292" extrusionOk="0">
                  <a:moveTo>
                    <a:pt x="104" y="1"/>
                  </a:moveTo>
                  <a:cubicBezTo>
                    <a:pt x="53" y="1"/>
                    <a:pt x="1" y="33"/>
                    <a:pt x="3" y="99"/>
                  </a:cubicBezTo>
                  <a:cubicBezTo>
                    <a:pt x="6" y="172"/>
                    <a:pt x="9" y="195"/>
                    <a:pt x="45" y="257"/>
                  </a:cubicBezTo>
                  <a:cubicBezTo>
                    <a:pt x="58" y="280"/>
                    <a:pt x="82" y="292"/>
                    <a:pt x="106" y="292"/>
                  </a:cubicBezTo>
                  <a:cubicBezTo>
                    <a:pt x="129" y="292"/>
                    <a:pt x="153" y="280"/>
                    <a:pt x="164" y="257"/>
                  </a:cubicBezTo>
                  <a:cubicBezTo>
                    <a:pt x="200" y="195"/>
                    <a:pt x="203" y="172"/>
                    <a:pt x="207" y="99"/>
                  </a:cubicBezTo>
                  <a:cubicBezTo>
                    <a:pt x="208" y="33"/>
                    <a:pt x="156" y="1"/>
                    <a:pt x="104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720393" y="1334182"/>
              <a:ext cx="12277" cy="22414"/>
            </a:xfrm>
            <a:custGeom>
              <a:avLst/>
              <a:gdLst/>
              <a:ahLst/>
              <a:cxnLst/>
              <a:rect l="l" t="t" r="r" b="b"/>
              <a:pathLst>
                <a:path w="264" h="482" extrusionOk="0">
                  <a:moveTo>
                    <a:pt x="134" y="0"/>
                  </a:moveTo>
                  <a:cubicBezTo>
                    <a:pt x="85" y="0"/>
                    <a:pt x="35" y="34"/>
                    <a:pt x="27" y="101"/>
                  </a:cubicBezTo>
                  <a:cubicBezTo>
                    <a:pt x="14" y="233"/>
                    <a:pt x="1" y="328"/>
                    <a:pt x="70" y="447"/>
                  </a:cubicBezTo>
                  <a:cubicBezTo>
                    <a:pt x="85" y="470"/>
                    <a:pt x="108" y="481"/>
                    <a:pt x="132" y="481"/>
                  </a:cubicBezTo>
                  <a:cubicBezTo>
                    <a:pt x="156" y="481"/>
                    <a:pt x="180" y="470"/>
                    <a:pt x="195" y="447"/>
                  </a:cubicBezTo>
                  <a:cubicBezTo>
                    <a:pt x="264" y="328"/>
                    <a:pt x="251" y="233"/>
                    <a:pt x="238" y="101"/>
                  </a:cubicBezTo>
                  <a:cubicBezTo>
                    <a:pt x="231" y="34"/>
                    <a:pt x="183" y="0"/>
                    <a:pt x="134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845631" y="1353527"/>
              <a:ext cx="115379" cy="115373"/>
            </a:xfrm>
            <a:custGeom>
              <a:avLst/>
              <a:gdLst/>
              <a:ahLst/>
              <a:cxnLst/>
              <a:rect l="l" t="t" r="r" b="b"/>
              <a:pathLst>
                <a:path w="2481" h="2481" extrusionOk="0">
                  <a:moveTo>
                    <a:pt x="1239" y="1"/>
                  </a:moveTo>
                  <a:cubicBezTo>
                    <a:pt x="557" y="1"/>
                    <a:pt x="1" y="554"/>
                    <a:pt x="1" y="1239"/>
                  </a:cubicBezTo>
                  <a:cubicBezTo>
                    <a:pt x="1" y="1924"/>
                    <a:pt x="557" y="2481"/>
                    <a:pt x="1239" y="2481"/>
                  </a:cubicBezTo>
                  <a:cubicBezTo>
                    <a:pt x="1924" y="2481"/>
                    <a:pt x="2481" y="1924"/>
                    <a:pt x="2481" y="1239"/>
                  </a:cubicBezTo>
                  <a:cubicBezTo>
                    <a:pt x="2481" y="554"/>
                    <a:pt x="1924" y="1"/>
                    <a:pt x="123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853351" y="1397193"/>
              <a:ext cx="107659" cy="71707"/>
            </a:xfrm>
            <a:custGeom>
              <a:avLst/>
              <a:gdLst/>
              <a:ahLst/>
              <a:cxnLst/>
              <a:rect l="l" t="t" r="r" b="b"/>
              <a:pathLst>
                <a:path w="2315" h="1542" extrusionOk="0">
                  <a:moveTo>
                    <a:pt x="2272" y="1"/>
                  </a:moveTo>
                  <a:cubicBezTo>
                    <a:pt x="1929" y="458"/>
                    <a:pt x="1099" y="844"/>
                    <a:pt x="783" y="913"/>
                  </a:cubicBezTo>
                  <a:cubicBezTo>
                    <a:pt x="666" y="937"/>
                    <a:pt x="540" y="950"/>
                    <a:pt x="410" y="950"/>
                  </a:cubicBezTo>
                  <a:cubicBezTo>
                    <a:pt x="275" y="950"/>
                    <a:pt x="137" y="936"/>
                    <a:pt x="0" y="909"/>
                  </a:cubicBezTo>
                  <a:lnTo>
                    <a:pt x="0" y="909"/>
                  </a:lnTo>
                  <a:cubicBezTo>
                    <a:pt x="213" y="1285"/>
                    <a:pt x="612" y="1542"/>
                    <a:pt x="1073" y="1542"/>
                  </a:cubicBezTo>
                  <a:cubicBezTo>
                    <a:pt x="1758" y="1542"/>
                    <a:pt x="2315" y="985"/>
                    <a:pt x="2315" y="300"/>
                  </a:cubicBezTo>
                  <a:cubicBezTo>
                    <a:pt x="2315" y="198"/>
                    <a:pt x="2298" y="100"/>
                    <a:pt x="2272" y="1"/>
                  </a:cubicBezTo>
                  <a:close/>
                </a:path>
              </a:pathLst>
            </a:custGeom>
            <a:solidFill>
              <a:srgbClr val="2C8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7309611" y="1367942"/>
              <a:ext cx="86406" cy="86541"/>
            </a:xfrm>
            <a:custGeom>
              <a:avLst/>
              <a:gdLst/>
              <a:ahLst/>
              <a:cxnLst/>
              <a:rect l="l" t="t" r="r" b="b"/>
              <a:pathLst>
                <a:path w="1858" h="1861" extrusionOk="0">
                  <a:moveTo>
                    <a:pt x="929" y="1"/>
                  </a:moveTo>
                  <a:cubicBezTo>
                    <a:pt x="415" y="1"/>
                    <a:pt x="0" y="416"/>
                    <a:pt x="0" y="929"/>
                  </a:cubicBezTo>
                  <a:cubicBezTo>
                    <a:pt x="0" y="1443"/>
                    <a:pt x="415" y="1861"/>
                    <a:pt x="929" y="1861"/>
                  </a:cubicBezTo>
                  <a:cubicBezTo>
                    <a:pt x="1443" y="1861"/>
                    <a:pt x="1857" y="1443"/>
                    <a:pt x="1857" y="929"/>
                  </a:cubicBezTo>
                  <a:cubicBezTo>
                    <a:pt x="1857" y="416"/>
                    <a:pt x="1443" y="1"/>
                    <a:pt x="92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314076" y="1367942"/>
              <a:ext cx="78733" cy="43712"/>
            </a:xfrm>
            <a:custGeom>
              <a:avLst/>
              <a:gdLst/>
              <a:ahLst/>
              <a:cxnLst/>
              <a:rect l="l" t="t" r="r" b="b"/>
              <a:pathLst>
                <a:path w="1693" h="940" extrusionOk="0">
                  <a:moveTo>
                    <a:pt x="833" y="1"/>
                  </a:moveTo>
                  <a:cubicBezTo>
                    <a:pt x="465" y="1"/>
                    <a:pt x="149" y="218"/>
                    <a:pt x="0" y="531"/>
                  </a:cubicBezTo>
                  <a:cubicBezTo>
                    <a:pt x="155" y="698"/>
                    <a:pt x="382" y="808"/>
                    <a:pt x="599" y="870"/>
                  </a:cubicBezTo>
                  <a:cubicBezTo>
                    <a:pt x="753" y="915"/>
                    <a:pt x="895" y="940"/>
                    <a:pt x="1026" y="940"/>
                  </a:cubicBezTo>
                  <a:cubicBezTo>
                    <a:pt x="1297" y="940"/>
                    <a:pt x="1517" y="833"/>
                    <a:pt x="1693" y="580"/>
                  </a:cubicBezTo>
                  <a:cubicBezTo>
                    <a:pt x="1554" y="241"/>
                    <a:pt x="1222" y="1"/>
                    <a:pt x="833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9" name="Google Shape;309;p3"/>
          <p:cNvGrpSpPr/>
          <p:nvPr/>
        </p:nvGrpSpPr>
        <p:grpSpPr>
          <a:xfrm>
            <a:off x="8115593" y="588275"/>
            <a:ext cx="303461" cy="275166"/>
            <a:chOff x="4832775" y="4525200"/>
            <a:chExt cx="362125" cy="328400"/>
          </a:xfrm>
        </p:grpSpPr>
        <p:sp>
          <p:nvSpPr>
            <p:cNvPr id="310" name="Google Shape;310;p3"/>
            <p:cNvSpPr/>
            <p:nvPr/>
          </p:nvSpPr>
          <p:spPr>
            <a:xfrm>
              <a:off x="4832775" y="4525200"/>
              <a:ext cx="362125" cy="328400"/>
            </a:xfrm>
            <a:custGeom>
              <a:avLst/>
              <a:gdLst/>
              <a:ahLst/>
              <a:cxnLst/>
              <a:rect l="l" t="t" r="r" b="b"/>
              <a:pathLst>
                <a:path w="14485" h="13136" extrusionOk="0">
                  <a:moveTo>
                    <a:pt x="7242" y="0"/>
                  </a:moveTo>
                  <a:cubicBezTo>
                    <a:pt x="5597" y="0"/>
                    <a:pt x="3949" y="615"/>
                    <a:pt x="2674" y="1849"/>
                  </a:cubicBezTo>
                  <a:cubicBezTo>
                    <a:pt x="66" y="4375"/>
                    <a:pt x="1" y="8533"/>
                    <a:pt x="2526" y="11138"/>
                  </a:cubicBezTo>
                  <a:cubicBezTo>
                    <a:pt x="3813" y="12467"/>
                    <a:pt x="5527" y="13135"/>
                    <a:pt x="7243" y="13135"/>
                  </a:cubicBezTo>
                  <a:cubicBezTo>
                    <a:pt x="8889" y="13135"/>
                    <a:pt x="10536" y="12521"/>
                    <a:pt x="11811" y="11286"/>
                  </a:cubicBezTo>
                  <a:cubicBezTo>
                    <a:pt x="14418" y="8761"/>
                    <a:pt x="14485" y="4602"/>
                    <a:pt x="11959" y="1997"/>
                  </a:cubicBezTo>
                  <a:cubicBezTo>
                    <a:pt x="10672" y="668"/>
                    <a:pt x="8958" y="0"/>
                    <a:pt x="7242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832775" y="4543850"/>
              <a:ext cx="351275" cy="309750"/>
            </a:xfrm>
            <a:custGeom>
              <a:avLst/>
              <a:gdLst/>
              <a:ahLst/>
              <a:cxnLst/>
              <a:rect l="l" t="t" r="r" b="b"/>
              <a:pathLst>
                <a:path w="14051" h="12390" extrusionOk="0">
                  <a:moveTo>
                    <a:pt x="4202" y="0"/>
                  </a:moveTo>
                  <a:cubicBezTo>
                    <a:pt x="3656" y="287"/>
                    <a:pt x="3138" y="652"/>
                    <a:pt x="2674" y="1103"/>
                  </a:cubicBezTo>
                  <a:cubicBezTo>
                    <a:pt x="66" y="3629"/>
                    <a:pt x="1" y="7787"/>
                    <a:pt x="2526" y="10392"/>
                  </a:cubicBezTo>
                  <a:cubicBezTo>
                    <a:pt x="3813" y="11721"/>
                    <a:pt x="5527" y="12389"/>
                    <a:pt x="7243" y="12389"/>
                  </a:cubicBezTo>
                  <a:cubicBezTo>
                    <a:pt x="8889" y="12389"/>
                    <a:pt x="10536" y="11775"/>
                    <a:pt x="11811" y="10540"/>
                  </a:cubicBezTo>
                  <a:cubicBezTo>
                    <a:pt x="13411" y="8989"/>
                    <a:pt x="14050" y="6826"/>
                    <a:pt x="13724" y="4781"/>
                  </a:cubicBezTo>
                  <a:lnTo>
                    <a:pt x="13724" y="4781"/>
                  </a:lnTo>
                  <a:cubicBezTo>
                    <a:pt x="13731" y="6082"/>
                    <a:pt x="13401" y="7372"/>
                    <a:pt x="12124" y="7827"/>
                  </a:cubicBezTo>
                  <a:cubicBezTo>
                    <a:pt x="12106" y="7833"/>
                    <a:pt x="12088" y="7837"/>
                    <a:pt x="12070" y="7837"/>
                  </a:cubicBezTo>
                  <a:cubicBezTo>
                    <a:pt x="11958" y="7837"/>
                    <a:pt x="11860" y="7711"/>
                    <a:pt x="11897" y="7600"/>
                  </a:cubicBezTo>
                  <a:cubicBezTo>
                    <a:pt x="12087" y="7007"/>
                    <a:pt x="12002" y="6388"/>
                    <a:pt x="11607" y="5898"/>
                  </a:cubicBezTo>
                  <a:cubicBezTo>
                    <a:pt x="11081" y="5238"/>
                    <a:pt x="10304" y="5054"/>
                    <a:pt x="9510" y="5054"/>
                  </a:cubicBezTo>
                  <a:cubicBezTo>
                    <a:pt x="9440" y="5054"/>
                    <a:pt x="9369" y="5055"/>
                    <a:pt x="9299" y="5058"/>
                  </a:cubicBezTo>
                  <a:cubicBezTo>
                    <a:pt x="8861" y="5074"/>
                    <a:pt x="7853" y="5120"/>
                    <a:pt x="7622" y="5624"/>
                  </a:cubicBezTo>
                  <a:cubicBezTo>
                    <a:pt x="7667" y="5620"/>
                    <a:pt x="7712" y="5618"/>
                    <a:pt x="7756" y="5618"/>
                  </a:cubicBezTo>
                  <a:cubicBezTo>
                    <a:pt x="8010" y="5618"/>
                    <a:pt x="8258" y="5682"/>
                    <a:pt x="8502" y="5782"/>
                  </a:cubicBezTo>
                  <a:cubicBezTo>
                    <a:pt x="8831" y="5918"/>
                    <a:pt x="9160" y="6079"/>
                    <a:pt x="9430" y="6313"/>
                  </a:cubicBezTo>
                  <a:cubicBezTo>
                    <a:pt x="9815" y="6648"/>
                    <a:pt x="10052" y="7126"/>
                    <a:pt x="10086" y="7636"/>
                  </a:cubicBezTo>
                  <a:cubicBezTo>
                    <a:pt x="10161" y="8743"/>
                    <a:pt x="9295" y="9598"/>
                    <a:pt x="8239" y="9723"/>
                  </a:cubicBezTo>
                  <a:cubicBezTo>
                    <a:pt x="8233" y="9724"/>
                    <a:pt x="8227" y="9724"/>
                    <a:pt x="8221" y="9724"/>
                  </a:cubicBezTo>
                  <a:cubicBezTo>
                    <a:pt x="8089" y="9724"/>
                    <a:pt x="8011" y="9548"/>
                    <a:pt x="8077" y="9443"/>
                  </a:cubicBezTo>
                  <a:cubicBezTo>
                    <a:pt x="8397" y="8950"/>
                    <a:pt x="8061" y="8340"/>
                    <a:pt x="7705" y="7850"/>
                  </a:cubicBezTo>
                  <a:cubicBezTo>
                    <a:pt x="7675" y="8755"/>
                    <a:pt x="7238" y="9638"/>
                    <a:pt x="6263" y="9858"/>
                  </a:cubicBezTo>
                  <a:cubicBezTo>
                    <a:pt x="6153" y="9884"/>
                    <a:pt x="6046" y="9898"/>
                    <a:pt x="5945" y="9898"/>
                  </a:cubicBezTo>
                  <a:cubicBezTo>
                    <a:pt x="5618" y="9898"/>
                    <a:pt x="5355" y="9750"/>
                    <a:pt x="5242" y="9368"/>
                  </a:cubicBezTo>
                  <a:cubicBezTo>
                    <a:pt x="5101" y="8881"/>
                    <a:pt x="5150" y="8354"/>
                    <a:pt x="5098" y="7857"/>
                  </a:cubicBezTo>
                  <a:cubicBezTo>
                    <a:pt x="5028" y="7217"/>
                    <a:pt x="4745" y="6569"/>
                    <a:pt x="4455" y="6000"/>
                  </a:cubicBezTo>
                  <a:cubicBezTo>
                    <a:pt x="4156" y="5413"/>
                    <a:pt x="3764" y="4877"/>
                    <a:pt x="3513" y="4268"/>
                  </a:cubicBezTo>
                  <a:cubicBezTo>
                    <a:pt x="3063" y="3181"/>
                    <a:pt x="2951" y="1854"/>
                    <a:pt x="3557" y="804"/>
                  </a:cubicBezTo>
                  <a:cubicBezTo>
                    <a:pt x="3731" y="504"/>
                    <a:pt x="3955" y="237"/>
                    <a:pt x="4202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849650" y="4681075"/>
              <a:ext cx="13450" cy="37625"/>
            </a:xfrm>
            <a:custGeom>
              <a:avLst/>
              <a:gdLst/>
              <a:ahLst/>
              <a:cxnLst/>
              <a:rect l="l" t="t" r="r" b="b"/>
              <a:pathLst>
                <a:path w="538" h="1505" extrusionOk="0">
                  <a:moveTo>
                    <a:pt x="13" y="0"/>
                  </a:moveTo>
                  <a:cubicBezTo>
                    <a:pt x="10" y="69"/>
                    <a:pt x="4" y="138"/>
                    <a:pt x="1" y="207"/>
                  </a:cubicBezTo>
                  <a:cubicBezTo>
                    <a:pt x="109" y="286"/>
                    <a:pt x="201" y="382"/>
                    <a:pt x="247" y="543"/>
                  </a:cubicBezTo>
                  <a:cubicBezTo>
                    <a:pt x="326" y="827"/>
                    <a:pt x="231" y="1076"/>
                    <a:pt x="76" y="1301"/>
                  </a:cubicBezTo>
                  <a:cubicBezTo>
                    <a:pt x="86" y="1367"/>
                    <a:pt x="92" y="1436"/>
                    <a:pt x="106" y="1505"/>
                  </a:cubicBezTo>
                  <a:cubicBezTo>
                    <a:pt x="356" y="1192"/>
                    <a:pt x="537" y="827"/>
                    <a:pt x="402" y="418"/>
                  </a:cubicBezTo>
                  <a:cubicBezTo>
                    <a:pt x="317" y="161"/>
                    <a:pt x="178" y="108"/>
                    <a:pt x="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058975" y="4531925"/>
              <a:ext cx="93525" cy="69500"/>
            </a:xfrm>
            <a:custGeom>
              <a:avLst/>
              <a:gdLst/>
              <a:ahLst/>
              <a:cxnLst/>
              <a:rect l="l" t="t" r="r" b="b"/>
              <a:pathLst>
                <a:path w="3741" h="2780" extrusionOk="0">
                  <a:moveTo>
                    <a:pt x="47" y="0"/>
                  </a:moveTo>
                  <a:cubicBezTo>
                    <a:pt x="1" y="494"/>
                    <a:pt x="10" y="968"/>
                    <a:pt x="392" y="1327"/>
                  </a:cubicBezTo>
                  <a:cubicBezTo>
                    <a:pt x="827" y="1732"/>
                    <a:pt x="1548" y="1821"/>
                    <a:pt x="2088" y="1998"/>
                  </a:cubicBezTo>
                  <a:cubicBezTo>
                    <a:pt x="2688" y="2193"/>
                    <a:pt x="3237" y="2436"/>
                    <a:pt x="3741" y="2779"/>
                  </a:cubicBezTo>
                  <a:cubicBezTo>
                    <a:pt x="3566" y="2506"/>
                    <a:pt x="3362" y="2246"/>
                    <a:pt x="3145" y="1995"/>
                  </a:cubicBezTo>
                  <a:cubicBezTo>
                    <a:pt x="2618" y="1693"/>
                    <a:pt x="2045" y="1459"/>
                    <a:pt x="1472" y="1211"/>
                  </a:cubicBezTo>
                  <a:cubicBezTo>
                    <a:pt x="791" y="918"/>
                    <a:pt x="702" y="616"/>
                    <a:pt x="715" y="234"/>
                  </a:cubicBezTo>
                  <a:cubicBezTo>
                    <a:pt x="495" y="145"/>
                    <a:pt x="273" y="66"/>
                    <a:pt x="4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110100" y="4597125"/>
              <a:ext cx="22575" cy="21200"/>
            </a:xfrm>
            <a:custGeom>
              <a:avLst/>
              <a:gdLst/>
              <a:ahLst/>
              <a:cxnLst/>
              <a:rect l="l" t="t" r="r" b="b"/>
              <a:pathLst>
                <a:path w="903" h="848" extrusionOk="0">
                  <a:moveTo>
                    <a:pt x="405" y="1"/>
                  </a:moveTo>
                  <a:cubicBezTo>
                    <a:pt x="316" y="1"/>
                    <a:pt x="226" y="17"/>
                    <a:pt x="149" y="49"/>
                  </a:cubicBezTo>
                  <a:cubicBezTo>
                    <a:pt x="59" y="85"/>
                    <a:pt x="0" y="223"/>
                    <a:pt x="33" y="313"/>
                  </a:cubicBezTo>
                  <a:cubicBezTo>
                    <a:pt x="93" y="477"/>
                    <a:pt x="175" y="619"/>
                    <a:pt x="307" y="724"/>
                  </a:cubicBezTo>
                  <a:cubicBezTo>
                    <a:pt x="310" y="731"/>
                    <a:pt x="310" y="740"/>
                    <a:pt x="316" y="744"/>
                  </a:cubicBezTo>
                  <a:cubicBezTo>
                    <a:pt x="377" y="817"/>
                    <a:pt x="447" y="847"/>
                    <a:pt x="517" y="847"/>
                  </a:cubicBezTo>
                  <a:cubicBezTo>
                    <a:pt x="710" y="847"/>
                    <a:pt x="903" y="619"/>
                    <a:pt x="903" y="421"/>
                  </a:cubicBezTo>
                  <a:cubicBezTo>
                    <a:pt x="903" y="128"/>
                    <a:pt x="653" y="1"/>
                    <a:pt x="405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153225" y="4658675"/>
              <a:ext cx="24625" cy="78075"/>
            </a:xfrm>
            <a:custGeom>
              <a:avLst/>
              <a:gdLst/>
              <a:ahLst/>
              <a:cxnLst/>
              <a:rect l="l" t="t" r="r" b="b"/>
              <a:pathLst>
                <a:path w="985" h="3123" extrusionOk="0">
                  <a:moveTo>
                    <a:pt x="873" y="1"/>
                  </a:moveTo>
                  <a:cubicBezTo>
                    <a:pt x="797" y="451"/>
                    <a:pt x="603" y="873"/>
                    <a:pt x="323" y="1281"/>
                  </a:cubicBezTo>
                  <a:cubicBezTo>
                    <a:pt x="149" y="1532"/>
                    <a:pt x="0" y="1749"/>
                    <a:pt x="14" y="2065"/>
                  </a:cubicBezTo>
                  <a:cubicBezTo>
                    <a:pt x="20" y="2279"/>
                    <a:pt x="356" y="2717"/>
                    <a:pt x="711" y="3122"/>
                  </a:cubicBezTo>
                  <a:cubicBezTo>
                    <a:pt x="767" y="2937"/>
                    <a:pt x="817" y="2756"/>
                    <a:pt x="854" y="2572"/>
                  </a:cubicBezTo>
                  <a:cubicBezTo>
                    <a:pt x="639" y="2293"/>
                    <a:pt x="550" y="1966"/>
                    <a:pt x="794" y="1505"/>
                  </a:cubicBezTo>
                  <a:cubicBezTo>
                    <a:pt x="863" y="1374"/>
                    <a:pt x="926" y="1245"/>
                    <a:pt x="985" y="1120"/>
                  </a:cubicBezTo>
                  <a:cubicBezTo>
                    <a:pt x="978" y="744"/>
                    <a:pt x="945" y="369"/>
                    <a:pt x="873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053450" y="4699325"/>
              <a:ext cx="110650" cy="104225"/>
            </a:xfrm>
            <a:custGeom>
              <a:avLst/>
              <a:gdLst/>
              <a:ahLst/>
              <a:cxnLst/>
              <a:rect l="l" t="t" r="r" b="b"/>
              <a:pathLst>
                <a:path w="4426" h="4169" extrusionOk="0">
                  <a:moveTo>
                    <a:pt x="2484" y="1"/>
                  </a:moveTo>
                  <a:cubicBezTo>
                    <a:pt x="2454" y="1"/>
                    <a:pt x="2429" y="33"/>
                    <a:pt x="2444" y="67"/>
                  </a:cubicBezTo>
                  <a:cubicBezTo>
                    <a:pt x="2615" y="436"/>
                    <a:pt x="2793" y="808"/>
                    <a:pt x="3010" y="1153"/>
                  </a:cubicBezTo>
                  <a:cubicBezTo>
                    <a:pt x="3284" y="1595"/>
                    <a:pt x="3550" y="1980"/>
                    <a:pt x="3116" y="2445"/>
                  </a:cubicBezTo>
                  <a:cubicBezTo>
                    <a:pt x="2784" y="2798"/>
                    <a:pt x="2261" y="2975"/>
                    <a:pt x="1752" y="2975"/>
                  </a:cubicBezTo>
                  <a:cubicBezTo>
                    <a:pt x="1432" y="2975"/>
                    <a:pt x="1118" y="2905"/>
                    <a:pt x="860" y="2767"/>
                  </a:cubicBezTo>
                  <a:cubicBezTo>
                    <a:pt x="852" y="2762"/>
                    <a:pt x="843" y="2761"/>
                    <a:pt x="836" y="2761"/>
                  </a:cubicBezTo>
                  <a:cubicBezTo>
                    <a:pt x="826" y="2761"/>
                    <a:pt x="817" y="2763"/>
                    <a:pt x="807" y="2767"/>
                  </a:cubicBezTo>
                  <a:cubicBezTo>
                    <a:pt x="639" y="2664"/>
                    <a:pt x="458" y="2595"/>
                    <a:pt x="259" y="2595"/>
                  </a:cubicBezTo>
                  <a:cubicBezTo>
                    <a:pt x="198" y="2595"/>
                    <a:pt x="135" y="2601"/>
                    <a:pt x="70" y="2615"/>
                  </a:cubicBezTo>
                  <a:cubicBezTo>
                    <a:pt x="1" y="2632"/>
                    <a:pt x="1" y="2734"/>
                    <a:pt x="67" y="2750"/>
                  </a:cubicBezTo>
                  <a:cubicBezTo>
                    <a:pt x="929" y="2971"/>
                    <a:pt x="1255" y="3910"/>
                    <a:pt x="2095" y="4124"/>
                  </a:cubicBezTo>
                  <a:cubicBezTo>
                    <a:pt x="2213" y="4154"/>
                    <a:pt x="2341" y="4169"/>
                    <a:pt x="2474" y="4169"/>
                  </a:cubicBezTo>
                  <a:cubicBezTo>
                    <a:pt x="2738" y="4169"/>
                    <a:pt x="3020" y="4111"/>
                    <a:pt x="3274" y="4008"/>
                  </a:cubicBezTo>
                  <a:cubicBezTo>
                    <a:pt x="3402" y="3870"/>
                    <a:pt x="3521" y="3729"/>
                    <a:pt x="3629" y="3583"/>
                  </a:cubicBezTo>
                  <a:lnTo>
                    <a:pt x="3629" y="3583"/>
                  </a:lnTo>
                  <a:cubicBezTo>
                    <a:pt x="3293" y="3734"/>
                    <a:pt x="2855" y="3884"/>
                    <a:pt x="2496" y="3884"/>
                  </a:cubicBezTo>
                  <a:cubicBezTo>
                    <a:pt x="2462" y="3884"/>
                    <a:pt x="2428" y="3882"/>
                    <a:pt x="2395" y="3880"/>
                  </a:cubicBezTo>
                  <a:cubicBezTo>
                    <a:pt x="1871" y="3840"/>
                    <a:pt x="1575" y="3442"/>
                    <a:pt x="1229" y="3109"/>
                  </a:cubicBezTo>
                  <a:cubicBezTo>
                    <a:pt x="1210" y="3089"/>
                    <a:pt x="1190" y="3073"/>
                    <a:pt x="1170" y="3053"/>
                  </a:cubicBezTo>
                  <a:lnTo>
                    <a:pt x="1170" y="3053"/>
                  </a:lnTo>
                  <a:cubicBezTo>
                    <a:pt x="1434" y="3157"/>
                    <a:pt x="1722" y="3210"/>
                    <a:pt x="2010" y="3210"/>
                  </a:cubicBezTo>
                  <a:cubicBezTo>
                    <a:pt x="2560" y="3210"/>
                    <a:pt x="3112" y="3019"/>
                    <a:pt x="3508" y="2635"/>
                  </a:cubicBezTo>
                  <a:cubicBezTo>
                    <a:pt x="4426" y="1743"/>
                    <a:pt x="3146" y="620"/>
                    <a:pt x="2517" y="15"/>
                  </a:cubicBezTo>
                  <a:cubicBezTo>
                    <a:pt x="2506" y="5"/>
                    <a:pt x="2495" y="1"/>
                    <a:pt x="24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882625" y="4525350"/>
              <a:ext cx="235400" cy="290975"/>
            </a:xfrm>
            <a:custGeom>
              <a:avLst/>
              <a:gdLst/>
              <a:ahLst/>
              <a:cxnLst/>
              <a:rect l="l" t="t" r="r" b="b"/>
              <a:pathLst>
                <a:path w="9416" h="11639" extrusionOk="0">
                  <a:moveTo>
                    <a:pt x="5284" y="1"/>
                  </a:moveTo>
                  <a:cubicBezTo>
                    <a:pt x="5225" y="1"/>
                    <a:pt x="5165" y="2"/>
                    <a:pt x="5105" y="3"/>
                  </a:cubicBezTo>
                  <a:cubicBezTo>
                    <a:pt x="5362" y="642"/>
                    <a:pt x="5270" y="1003"/>
                    <a:pt x="4818" y="1086"/>
                  </a:cubicBezTo>
                  <a:cubicBezTo>
                    <a:pt x="4420" y="1313"/>
                    <a:pt x="4111" y="1228"/>
                    <a:pt x="3946" y="1708"/>
                  </a:cubicBezTo>
                  <a:cubicBezTo>
                    <a:pt x="3910" y="1813"/>
                    <a:pt x="3949" y="1939"/>
                    <a:pt x="4025" y="2015"/>
                  </a:cubicBezTo>
                  <a:cubicBezTo>
                    <a:pt x="4121" y="2117"/>
                    <a:pt x="4219" y="2166"/>
                    <a:pt x="4325" y="2202"/>
                  </a:cubicBezTo>
                  <a:cubicBezTo>
                    <a:pt x="3850" y="2360"/>
                    <a:pt x="3403" y="2608"/>
                    <a:pt x="2995" y="2900"/>
                  </a:cubicBezTo>
                  <a:cubicBezTo>
                    <a:pt x="2709" y="3111"/>
                    <a:pt x="2405" y="3339"/>
                    <a:pt x="2125" y="3591"/>
                  </a:cubicBezTo>
                  <a:lnTo>
                    <a:pt x="2125" y="3588"/>
                  </a:lnTo>
                  <a:cubicBezTo>
                    <a:pt x="2577" y="2529"/>
                    <a:pt x="3104" y="1448"/>
                    <a:pt x="4078" y="783"/>
                  </a:cubicBezTo>
                  <a:cubicBezTo>
                    <a:pt x="4147" y="738"/>
                    <a:pt x="4120" y="629"/>
                    <a:pt x="4042" y="629"/>
                  </a:cubicBezTo>
                  <a:cubicBezTo>
                    <a:pt x="4035" y="629"/>
                    <a:pt x="4027" y="630"/>
                    <a:pt x="4019" y="632"/>
                  </a:cubicBezTo>
                  <a:cubicBezTo>
                    <a:pt x="2712" y="918"/>
                    <a:pt x="1931" y="2499"/>
                    <a:pt x="1437" y="3605"/>
                  </a:cubicBezTo>
                  <a:cubicBezTo>
                    <a:pt x="1197" y="4145"/>
                    <a:pt x="828" y="4863"/>
                    <a:pt x="861" y="5478"/>
                  </a:cubicBezTo>
                  <a:cubicBezTo>
                    <a:pt x="867" y="5630"/>
                    <a:pt x="907" y="5765"/>
                    <a:pt x="966" y="5883"/>
                  </a:cubicBezTo>
                  <a:cubicBezTo>
                    <a:pt x="1013" y="7023"/>
                    <a:pt x="1753" y="8073"/>
                    <a:pt x="2603" y="8781"/>
                  </a:cubicBezTo>
                  <a:cubicBezTo>
                    <a:pt x="2619" y="8794"/>
                    <a:pt x="2639" y="8801"/>
                    <a:pt x="2656" y="8811"/>
                  </a:cubicBezTo>
                  <a:cubicBezTo>
                    <a:pt x="2527" y="8945"/>
                    <a:pt x="2349" y="9028"/>
                    <a:pt x="2053" y="9031"/>
                  </a:cubicBezTo>
                  <a:cubicBezTo>
                    <a:pt x="2051" y="9031"/>
                    <a:pt x="2049" y="9031"/>
                    <a:pt x="2047" y="9031"/>
                  </a:cubicBezTo>
                  <a:cubicBezTo>
                    <a:pt x="1445" y="9031"/>
                    <a:pt x="485" y="8499"/>
                    <a:pt x="341" y="7869"/>
                  </a:cubicBezTo>
                  <a:cubicBezTo>
                    <a:pt x="327" y="7811"/>
                    <a:pt x="284" y="7786"/>
                    <a:pt x="240" y="7786"/>
                  </a:cubicBezTo>
                  <a:cubicBezTo>
                    <a:pt x="201" y="7786"/>
                    <a:pt x="162" y="7805"/>
                    <a:pt x="140" y="7839"/>
                  </a:cubicBezTo>
                  <a:cubicBezTo>
                    <a:pt x="132" y="7837"/>
                    <a:pt x="123" y="7836"/>
                    <a:pt x="114" y="7836"/>
                  </a:cubicBezTo>
                  <a:cubicBezTo>
                    <a:pt x="56" y="7836"/>
                    <a:pt x="0" y="7881"/>
                    <a:pt x="15" y="7957"/>
                  </a:cubicBezTo>
                  <a:cubicBezTo>
                    <a:pt x="235" y="9110"/>
                    <a:pt x="1270" y="10236"/>
                    <a:pt x="2441" y="10556"/>
                  </a:cubicBezTo>
                  <a:cubicBezTo>
                    <a:pt x="2433" y="10555"/>
                    <a:pt x="2424" y="10555"/>
                    <a:pt x="2415" y="10555"/>
                  </a:cubicBezTo>
                  <a:cubicBezTo>
                    <a:pt x="2399" y="10555"/>
                    <a:pt x="2383" y="10555"/>
                    <a:pt x="2367" y="10555"/>
                  </a:cubicBezTo>
                  <a:cubicBezTo>
                    <a:pt x="2352" y="10555"/>
                    <a:pt x="2338" y="10555"/>
                    <a:pt x="2323" y="10553"/>
                  </a:cubicBezTo>
                  <a:cubicBezTo>
                    <a:pt x="1329" y="10394"/>
                    <a:pt x="726" y="9700"/>
                    <a:pt x="136" y="8955"/>
                  </a:cubicBezTo>
                  <a:cubicBezTo>
                    <a:pt x="127" y="8944"/>
                    <a:pt x="114" y="8939"/>
                    <a:pt x="101" y="8939"/>
                  </a:cubicBezTo>
                  <a:cubicBezTo>
                    <a:pt x="69" y="8939"/>
                    <a:pt x="35" y="8972"/>
                    <a:pt x="45" y="9008"/>
                  </a:cubicBezTo>
                  <a:cubicBezTo>
                    <a:pt x="311" y="10059"/>
                    <a:pt x="1431" y="10839"/>
                    <a:pt x="2487" y="10948"/>
                  </a:cubicBezTo>
                  <a:cubicBezTo>
                    <a:pt x="2542" y="10953"/>
                    <a:pt x="2599" y="10956"/>
                    <a:pt x="2656" y="10956"/>
                  </a:cubicBezTo>
                  <a:cubicBezTo>
                    <a:pt x="3188" y="10956"/>
                    <a:pt x="3792" y="10725"/>
                    <a:pt x="4289" y="10372"/>
                  </a:cubicBezTo>
                  <a:cubicBezTo>
                    <a:pt x="4378" y="10332"/>
                    <a:pt x="4467" y="10285"/>
                    <a:pt x="4552" y="10240"/>
                  </a:cubicBezTo>
                  <a:lnTo>
                    <a:pt x="4552" y="10240"/>
                  </a:lnTo>
                  <a:cubicBezTo>
                    <a:pt x="4549" y="10243"/>
                    <a:pt x="4549" y="10246"/>
                    <a:pt x="4546" y="10246"/>
                  </a:cubicBezTo>
                  <a:cubicBezTo>
                    <a:pt x="4182" y="10570"/>
                    <a:pt x="3429" y="11361"/>
                    <a:pt x="2878" y="11361"/>
                  </a:cubicBezTo>
                  <a:cubicBezTo>
                    <a:pt x="2840" y="11361"/>
                    <a:pt x="2803" y="11357"/>
                    <a:pt x="2768" y="11349"/>
                  </a:cubicBezTo>
                  <a:cubicBezTo>
                    <a:pt x="2762" y="11348"/>
                    <a:pt x="2756" y="11347"/>
                    <a:pt x="2750" y="11347"/>
                  </a:cubicBezTo>
                  <a:cubicBezTo>
                    <a:pt x="2686" y="11347"/>
                    <a:pt x="2641" y="11426"/>
                    <a:pt x="2692" y="11478"/>
                  </a:cubicBezTo>
                  <a:cubicBezTo>
                    <a:pt x="2809" y="11596"/>
                    <a:pt x="2936" y="11639"/>
                    <a:pt x="3069" y="11639"/>
                  </a:cubicBezTo>
                  <a:cubicBezTo>
                    <a:pt x="3295" y="11639"/>
                    <a:pt x="3536" y="11514"/>
                    <a:pt x="3768" y="11425"/>
                  </a:cubicBezTo>
                  <a:cubicBezTo>
                    <a:pt x="4305" y="11217"/>
                    <a:pt x="4842" y="10964"/>
                    <a:pt x="5250" y="10542"/>
                  </a:cubicBezTo>
                  <a:cubicBezTo>
                    <a:pt x="5613" y="10170"/>
                    <a:pt x="5692" y="9703"/>
                    <a:pt x="5586" y="9265"/>
                  </a:cubicBezTo>
                  <a:cubicBezTo>
                    <a:pt x="5774" y="8794"/>
                    <a:pt x="5586" y="8313"/>
                    <a:pt x="5438" y="7823"/>
                  </a:cubicBezTo>
                  <a:cubicBezTo>
                    <a:pt x="5418" y="7760"/>
                    <a:pt x="5379" y="7717"/>
                    <a:pt x="5332" y="7691"/>
                  </a:cubicBezTo>
                  <a:cubicBezTo>
                    <a:pt x="5336" y="7645"/>
                    <a:pt x="5336" y="7596"/>
                    <a:pt x="5336" y="7543"/>
                  </a:cubicBezTo>
                  <a:cubicBezTo>
                    <a:pt x="5332" y="7495"/>
                    <a:pt x="5292" y="7467"/>
                    <a:pt x="5253" y="7467"/>
                  </a:cubicBezTo>
                  <a:cubicBezTo>
                    <a:pt x="5223" y="7467"/>
                    <a:pt x="5193" y="7484"/>
                    <a:pt x="5181" y="7523"/>
                  </a:cubicBezTo>
                  <a:cubicBezTo>
                    <a:pt x="5161" y="7579"/>
                    <a:pt x="5139" y="7629"/>
                    <a:pt x="5112" y="7675"/>
                  </a:cubicBezTo>
                  <a:cubicBezTo>
                    <a:pt x="5059" y="7701"/>
                    <a:pt x="5013" y="7744"/>
                    <a:pt x="4993" y="7816"/>
                  </a:cubicBezTo>
                  <a:cubicBezTo>
                    <a:pt x="4990" y="7826"/>
                    <a:pt x="4990" y="7836"/>
                    <a:pt x="4987" y="7846"/>
                  </a:cubicBezTo>
                  <a:cubicBezTo>
                    <a:pt x="4879" y="7947"/>
                    <a:pt x="4746" y="7991"/>
                    <a:pt x="4598" y="7991"/>
                  </a:cubicBezTo>
                  <a:cubicBezTo>
                    <a:pt x="3738" y="7991"/>
                    <a:pt x="2376" y="6479"/>
                    <a:pt x="2649" y="5580"/>
                  </a:cubicBezTo>
                  <a:cubicBezTo>
                    <a:pt x="2837" y="4959"/>
                    <a:pt x="3432" y="4418"/>
                    <a:pt x="4025" y="4198"/>
                  </a:cubicBezTo>
                  <a:cubicBezTo>
                    <a:pt x="4170" y="4145"/>
                    <a:pt x="4305" y="4115"/>
                    <a:pt x="4437" y="4099"/>
                  </a:cubicBezTo>
                  <a:cubicBezTo>
                    <a:pt x="4888" y="4267"/>
                    <a:pt x="5309" y="4497"/>
                    <a:pt x="5662" y="4869"/>
                  </a:cubicBezTo>
                  <a:cubicBezTo>
                    <a:pt x="6399" y="5646"/>
                    <a:pt x="6383" y="6450"/>
                    <a:pt x="6547" y="7418"/>
                  </a:cubicBezTo>
                  <a:cubicBezTo>
                    <a:pt x="6686" y="8221"/>
                    <a:pt x="7219" y="8880"/>
                    <a:pt x="8052" y="9031"/>
                  </a:cubicBezTo>
                  <a:cubicBezTo>
                    <a:pt x="8154" y="9050"/>
                    <a:pt x="8246" y="9058"/>
                    <a:pt x="8329" y="9058"/>
                  </a:cubicBezTo>
                  <a:cubicBezTo>
                    <a:pt x="9416" y="9058"/>
                    <a:pt x="8911" y="7582"/>
                    <a:pt x="8234" y="7582"/>
                  </a:cubicBezTo>
                  <a:cubicBezTo>
                    <a:pt x="8099" y="7582"/>
                    <a:pt x="7958" y="7640"/>
                    <a:pt x="7821" y="7780"/>
                  </a:cubicBezTo>
                  <a:cubicBezTo>
                    <a:pt x="7788" y="7813"/>
                    <a:pt x="7817" y="7862"/>
                    <a:pt x="7856" y="7862"/>
                  </a:cubicBezTo>
                  <a:cubicBezTo>
                    <a:pt x="7864" y="7862"/>
                    <a:pt x="7872" y="7860"/>
                    <a:pt x="7881" y="7855"/>
                  </a:cubicBezTo>
                  <a:cubicBezTo>
                    <a:pt x="8138" y="8465"/>
                    <a:pt x="8168" y="8769"/>
                    <a:pt x="7973" y="8769"/>
                  </a:cubicBezTo>
                  <a:cubicBezTo>
                    <a:pt x="7883" y="8769"/>
                    <a:pt x="7746" y="8705"/>
                    <a:pt x="7561" y="8577"/>
                  </a:cubicBezTo>
                  <a:cubicBezTo>
                    <a:pt x="7219" y="8363"/>
                    <a:pt x="6992" y="8060"/>
                    <a:pt x="6873" y="7665"/>
                  </a:cubicBezTo>
                  <a:cubicBezTo>
                    <a:pt x="6771" y="7299"/>
                    <a:pt x="6841" y="6898"/>
                    <a:pt x="6801" y="6526"/>
                  </a:cubicBezTo>
                  <a:cubicBezTo>
                    <a:pt x="6739" y="5923"/>
                    <a:pt x="6554" y="5330"/>
                    <a:pt x="6201" y="4836"/>
                  </a:cubicBezTo>
                  <a:cubicBezTo>
                    <a:pt x="6166" y="4787"/>
                    <a:pt x="6122" y="4741"/>
                    <a:pt x="6087" y="4695"/>
                  </a:cubicBezTo>
                  <a:cubicBezTo>
                    <a:pt x="6152" y="4669"/>
                    <a:pt x="6198" y="4599"/>
                    <a:pt x="6156" y="4517"/>
                  </a:cubicBezTo>
                  <a:cubicBezTo>
                    <a:pt x="5912" y="4056"/>
                    <a:pt x="5543" y="3799"/>
                    <a:pt x="5128" y="3700"/>
                  </a:cubicBezTo>
                  <a:cubicBezTo>
                    <a:pt x="5275" y="3677"/>
                    <a:pt x="5422" y="3665"/>
                    <a:pt x="5568" y="3665"/>
                  </a:cubicBezTo>
                  <a:cubicBezTo>
                    <a:pt x="6285" y="3665"/>
                    <a:pt x="6979" y="3948"/>
                    <a:pt x="7545" y="4454"/>
                  </a:cubicBezTo>
                  <a:cubicBezTo>
                    <a:pt x="7552" y="4468"/>
                    <a:pt x="7558" y="4480"/>
                    <a:pt x="7564" y="4494"/>
                  </a:cubicBezTo>
                  <a:cubicBezTo>
                    <a:pt x="7588" y="4530"/>
                    <a:pt x="7621" y="4547"/>
                    <a:pt x="7657" y="4550"/>
                  </a:cubicBezTo>
                  <a:cubicBezTo>
                    <a:pt x="7660" y="4553"/>
                    <a:pt x="7663" y="4556"/>
                    <a:pt x="7667" y="4559"/>
                  </a:cubicBezTo>
                  <a:cubicBezTo>
                    <a:pt x="7683" y="4575"/>
                    <a:pt x="7701" y="4581"/>
                    <a:pt x="7720" y="4581"/>
                  </a:cubicBezTo>
                  <a:cubicBezTo>
                    <a:pt x="7772" y="4581"/>
                    <a:pt x="7824" y="4528"/>
                    <a:pt x="7792" y="4474"/>
                  </a:cubicBezTo>
                  <a:cubicBezTo>
                    <a:pt x="7792" y="4471"/>
                    <a:pt x="7795" y="4471"/>
                    <a:pt x="7798" y="4468"/>
                  </a:cubicBezTo>
                  <a:cubicBezTo>
                    <a:pt x="7868" y="4240"/>
                    <a:pt x="7798" y="4006"/>
                    <a:pt x="7716" y="3793"/>
                  </a:cubicBezTo>
                  <a:cubicBezTo>
                    <a:pt x="7703" y="3757"/>
                    <a:pt x="7687" y="3720"/>
                    <a:pt x="7670" y="3684"/>
                  </a:cubicBezTo>
                  <a:cubicBezTo>
                    <a:pt x="7519" y="2959"/>
                    <a:pt x="6906" y="2430"/>
                    <a:pt x="6201" y="2176"/>
                  </a:cubicBezTo>
                  <a:cubicBezTo>
                    <a:pt x="5981" y="2100"/>
                    <a:pt x="5764" y="2061"/>
                    <a:pt x="5546" y="2044"/>
                  </a:cubicBezTo>
                  <a:cubicBezTo>
                    <a:pt x="5329" y="1959"/>
                    <a:pt x="5023" y="1847"/>
                    <a:pt x="4822" y="1764"/>
                  </a:cubicBezTo>
                  <a:cubicBezTo>
                    <a:pt x="5218" y="1742"/>
                    <a:pt x="5971" y="1060"/>
                    <a:pt x="6060" y="842"/>
                  </a:cubicBezTo>
                  <a:cubicBezTo>
                    <a:pt x="6169" y="573"/>
                    <a:pt x="6136" y="289"/>
                    <a:pt x="6024" y="43"/>
                  </a:cubicBezTo>
                  <a:cubicBezTo>
                    <a:pt x="5777" y="13"/>
                    <a:pt x="5531" y="1"/>
                    <a:pt x="52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949725" y="4541075"/>
              <a:ext cx="36600" cy="21575"/>
            </a:xfrm>
            <a:custGeom>
              <a:avLst/>
              <a:gdLst/>
              <a:ahLst/>
              <a:cxnLst/>
              <a:rect l="l" t="t" r="r" b="b"/>
              <a:pathLst>
                <a:path w="1464" h="863" extrusionOk="0">
                  <a:moveTo>
                    <a:pt x="1358" y="0"/>
                  </a:moveTo>
                  <a:cubicBezTo>
                    <a:pt x="1351" y="0"/>
                    <a:pt x="1343" y="1"/>
                    <a:pt x="1335" y="3"/>
                  </a:cubicBezTo>
                  <a:cubicBezTo>
                    <a:pt x="808" y="118"/>
                    <a:pt x="370" y="444"/>
                    <a:pt x="1" y="862"/>
                  </a:cubicBezTo>
                  <a:cubicBezTo>
                    <a:pt x="198" y="704"/>
                    <a:pt x="420" y="572"/>
                    <a:pt x="666" y="473"/>
                  </a:cubicBezTo>
                  <a:cubicBezTo>
                    <a:pt x="681" y="467"/>
                    <a:pt x="697" y="464"/>
                    <a:pt x="712" y="464"/>
                  </a:cubicBezTo>
                  <a:cubicBezTo>
                    <a:pt x="795" y="464"/>
                    <a:pt x="875" y="546"/>
                    <a:pt x="847" y="622"/>
                  </a:cubicBezTo>
                  <a:cubicBezTo>
                    <a:pt x="1016" y="450"/>
                    <a:pt x="1193" y="292"/>
                    <a:pt x="1394" y="154"/>
                  </a:cubicBezTo>
                  <a:cubicBezTo>
                    <a:pt x="1463" y="109"/>
                    <a:pt x="1436" y="0"/>
                    <a:pt x="1358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4882625" y="4608475"/>
              <a:ext cx="127650" cy="205625"/>
            </a:xfrm>
            <a:custGeom>
              <a:avLst/>
              <a:gdLst/>
              <a:ahLst/>
              <a:cxnLst/>
              <a:rect l="l" t="t" r="r" b="b"/>
              <a:pathLst>
                <a:path w="5106" h="8225" extrusionOk="0">
                  <a:moveTo>
                    <a:pt x="1566" y="0"/>
                  </a:moveTo>
                  <a:lnTo>
                    <a:pt x="1566" y="0"/>
                  </a:lnTo>
                  <a:cubicBezTo>
                    <a:pt x="1519" y="96"/>
                    <a:pt x="1477" y="191"/>
                    <a:pt x="1437" y="280"/>
                  </a:cubicBezTo>
                  <a:cubicBezTo>
                    <a:pt x="1197" y="820"/>
                    <a:pt x="828" y="1538"/>
                    <a:pt x="861" y="2153"/>
                  </a:cubicBezTo>
                  <a:cubicBezTo>
                    <a:pt x="867" y="2305"/>
                    <a:pt x="907" y="2440"/>
                    <a:pt x="966" y="2558"/>
                  </a:cubicBezTo>
                  <a:cubicBezTo>
                    <a:pt x="1013" y="3698"/>
                    <a:pt x="1753" y="4748"/>
                    <a:pt x="2603" y="5456"/>
                  </a:cubicBezTo>
                  <a:cubicBezTo>
                    <a:pt x="2619" y="5469"/>
                    <a:pt x="2639" y="5476"/>
                    <a:pt x="2656" y="5486"/>
                  </a:cubicBezTo>
                  <a:cubicBezTo>
                    <a:pt x="2527" y="5620"/>
                    <a:pt x="2349" y="5703"/>
                    <a:pt x="2053" y="5706"/>
                  </a:cubicBezTo>
                  <a:cubicBezTo>
                    <a:pt x="2051" y="5706"/>
                    <a:pt x="2049" y="5706"/>
                    <a:pt x="2047" y="5706"/>
                  </a:cubicBezTo>
                  <a:cubicBezTo>
                    <a:pt x="1445" y="5706"/>
                    <a:pt x="485" y="5174"/>
                    <a:pt x="341" y="4544"/>
                  </a:cubicBezTo>
                  <a:cubicBezTo>
                    <a:pt x="327" y="4486"/>
                    <a:pt x="284" y="4461"/>
                    <a:pt x="240" y="4461"/>
                  </a:cubicBezTo>
                  <a:cubicBezTo>
                    <a:pt x="201" y="4461"/>
                    <a:pt x="162" y="4480"/>
                    <a:pt x="140" y="4514"/>
                  </a:cubicBezTo>
                  <a:cubicBezTo>
                    <a:pt x="132" y="4512"/>
                    <a:pt x="123" y="4511"/>
                    <a:pt x="114" y="4511"/>
                  </a:cubicBezTo>
                  <a:cubicBezTo>
                    <a:pt x="56" y="4511"/>
                    <a:pt x="0" y="4556"/>
                    <a:pt x="15" y="4632"/>
                  </a:cubicBezTo>
                  <a:cubicBezTo>
                    <a:pt x="235" y="5785"/>
                    <a:pt x="1270" y="6911"/>
                    <a:pt x="2441" y="7231"/>
                  </a:cubicBezTo>
                  <a:cubicBezTo>
                    <a:pt x="2433" y="7230"/>
                    <a:pt x="2424" y="7230"/>
                    <a:pt x="2415" y="7230"/>
                  </a:cubicBezTo>
                  <a:cubicBezTo>
                    <a:pt x="2399" y="7230"/>
                    <a:pt x="2383" y="7230"/>
                    <a:pt x="2367" y="7230"/>
                  </a:cubicBezTo>
                  <a:cubicBezTo>
                    <a:pt x="2352" y="7230"/>
                    <a:pt x="2338" y="7230"/>
                    <a:pt x="2323" y="7228"/>
                  </a:cubicBezTo>
                  <a:cubicBezTo>
                    <a:pt x="1329" y="7069"/>
                    <a:pt x="726" y="6375"/>
                    <a:pt x="136" y="5630"/>
                  </a:cubicBezTo>
                  <a:cubicBezTo>
                    <a:pt x="127" y="5619"/>
                    <a:pt x="114" y="5614"/>
                    <a:pt x="101" y="5614"/>
                  </a:cubicBezTo>
                  <a:cubicBezTo>
                    <a:pt x="69" y="5614"/>
                    <a:pt x="35" y="5647"/>
                    <a:pt x="45" y="5683"/>
                  </a:cubicBezTo>
                  <a:cubicBezTo>
                    <a:pt x="311" y="6734"/>
                    <a:pt x="1431" y="7514"/>
                    <a:pt x="2487" y="7623"/>
                  </a:cubicBezTo>
                  <a:cubicBezTo>
                    <a:pt x="2542" y="7628"/>
                    <a:pt x="2599" y="7631"/>
                    <a:pt x="2656" y="7631"/>
                  </a:cubicBezTo>
                  <a:cubicBezTo>
                    <a:pt x="3188" y="7631"/>
                    <a:pt x="3792" y="7400"/>
                    <a:pt x="4289" y="7047"/>
                  </a:cubicBezTo>
                  <a:cubicBezTo>
                    <a:pt x="4378" y="7007"/>
                    <a:pt x="4467" y="6960"/>
                    <a:pt x="4552" y="6915"/>
                  </a:cubicBezTo>
                  <a:lnTo>
                    <a:pt x="4552" y="6915"/>
                  </a:lnTo>
                  <a:cubicBezTo>
                    <a:pt x="4549" y="6918"/>
                    <a:pt x="4549" y="6921"/>
                    <a:pt x="4546" y="6921"/>
                  </a:cubicBezTo>
                  <a:cubicBezTo>
                    <a:pt x="4182" y="7245"/>
                    <a:pt x="3429" y="8036"/>
                    <a:pt x="2878" y="8036"/>
                  </a:cubicBezTo>
                  <a:cubicBezTo>
                    <a:pt x="2840" y="8036"/>
                    <a:pt x="2803" y="8032"/>
                    <a:pt x="2768" y="8024"/>
                  </a:cubicBezTo>
                  <a:cubicBezTo>
                    <a:pt x="2762" y="8023"/>
                    <a:pt x="2756" y="8022"/>
                    <a:pt x="2750" y="8022"/>
                  </a:cubicBezTo>
                  <a:cubicBezTo>
                    <a:pt x="2686" y="8022"/>
                    <a:pt x="2641" y="8101"/>
                    <a:pt x="2692" y="8153"/>
                  </a:cubicBezTo>
                  <a:cubicBezTo>
                    <a:pt x="2721" y="8182"/>
                    <a:pt x="2751" y="8202"/>
                    <a:pt x="2780" y="8225"/>
                  </a:cubicBezTo>
                  <a:cubicBezTo>
                    <a:pt x="3884" y="8103"/>
                    <a:pt x="4750" y="6928"/>
                    <a:pt x="5010" y="5920"/>
                  </a:cubicBezTo>
                  <a:cubicBezTo>
                    <a:pt x="5049" y="5778"/>
                    <a:pt x="5075" y="5634"/>
                    <a:pt x="5086" y="5486"/>
                  </a:cubicBezTo>
                  <a:cubicBezTo>
                    <a:pt x="5102" y="5368"/>
                    <a:pt x="5105" y="5310"/>
                    <a:pt x="5094" y="5310"/>
                  </a:cubicBezTo>
                  <a:cubicBezTo>
                    <a:pt x="5085" y="5310"/>
                    <a:pt x="5068" y="5342"/>
                    <a:pt x="5043" y="5407"/>
                  </a:cubicBezTo>
                  <a:cubicBezTo>
                    <a:pt x="5041" y="5407"/>
                    <a:pt x="5040" y="5407"/>
                    <a:pt x="5038" y="5407"/>
                  </a:cubicBezTo>
                  <a:cubicBezTo>
                    <a:pt x="4877" y="5407"/>
                    <a:pt x="4481" y="5750"/>
                    <a:pt x="4344" y="5818"/>
                  </a:cubicBezTo>
                  <a:cubicBezTo>
                    <a:pt x="3910" y="6022"/>
                    <a:pt x="3459" y="6134"/>
                    <a:pt x="2981" y="6170"/>
                  </a:cubicBezTo>
                  <a:cubicBezTo>
                    <a:pt x="2978" y="6171"/>
                    <a:pt x="2975" y="6171"/>
                    <a:pt x="2972" y="6171"/>
                  </a:cubicBezTo>
                  <a:cubicBezTo>
                    <a:pt x="2871" y="6171"/>
                    <a:pt x="2836" y="6008"/>
                    <a:pt x="2929" y="5966"/>
                  </a:cubicBezTo>
                  <a:cubicBezTo>
                    <a:pt x="3265" y="5811"/>
                    <a:pt x="3551" y="5617"/>
                    <a:pt x="3824" y="5380"/>
                  </a:cubicBezTo>
                  <a:cubicBezTo>
                    <a:pt x="1888" y="4764"/>
                    <a:pt x="1036" y="2058"/>
                    <a:pt x="156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905700" y="4543850"/>
              <a:ext cx="32300" cy="29000"/>
            </a:xfrm>
            <a:custGeom>
              <a:avLst/>
              <a:gdLst/>
              <a:ahLst/>
              <a:cxnLst/>
              <a:rect l="l" t="t" r="r" b="b"/>
              <a:pathLst>
                <a:path w="1292" h="1160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833" y="237"/>
                    <a:pt x="403" y="537"/>
                    <a:pt x="0" y="889"/>
                  </a:cubicBezTo>
                  <a:cubicBezTo>
                    <a:pt x="75" y="1049"/>
                    <a:pt x="241" y="1160"/>
                    <a:pt x="418" y="1160"/>
                  </a:cubicBezTo>
                  <a:cubicBezTo>
                    <a:pt x="516" y="1160"/>
                    <a:pt x="617" y="1126"/>
                    <a:pt x="708" y="1047"/>
                  </a:cubicBezTo>
                  <a:cubicBezTo>
                    <a:pt x="810" y="959"/>
                    <a:pt x="807" y="787"/>
                    <a:pt x="847" y="672"/>
                  </a:cubicBezTo>
                  <a:cubicBezTo>
                    <a:pt x="939" y="406"/>
                    <a:pt x="1097" y="198"/>
                    <a:pt x="1292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107275" y="4653350"/>
              <a:ext cx="55125" cy="33700"/>
            </a:xfrm>
            <a:custGeom>
              <a:avLst/>
              <a:gdLst/>
              <a:ahLst/>
              <a:cxnLst/>
              <a:rect l="l" t="t" r="r" b="b"/>
              <a:pathLst>
                <a:path w="2205" h="1348" extrusionOk="0">
                  <a:moveTo>
                    <a:pt x="851" y="0"/>
                  </a:moveTo>
                  <a:cubicBezTo>
                    <a:pt x="456" y="0"/>
                    <a:pt x="1" y="242"/>
                    <a:pt x="37" y="684"/>
                  </a:cubicBezTo>
                  <a:cubicBezTo>
                    <a:pt x="60" y="921"/>
                    <a:pt x="258" y="991"/>
                    <a:pt x="472" y="994"/>
                  </a:cubicBezTo>
                  <a:cubicBezTo>
                    <a:pt x="534" y="994"/>
                    <a:pt x="627" y="984"/>
                    <a:pt x="726" y="974"/>
                  </a:cubicBezTo>
                  <a:cubicBezTo>
                    <a:pt x="798" y="1017"/>
                    <a:pt x="877" y="1056"/>
                    <a:pt x="953" y="1083"/>
                  </a:cubicBezTo>
                  <a:cubicBezTo>
                    <a:pt x="1065" y="1165"/>
                    <a:pt x="1186" y="1231"/>
                    <a:pt x="1315" y="1277"/>
                  </a:cubicBezTo>
                  <a:cubicBezTo>
                    <a:pt x="1341" y="1287"/>
                    <a:pt x="1371" y="1293"/>
                    <a:pt x="1400" y="1304"/>
                  </a:cubicBezTo>
                  <a:cubicBezTo>
                    <a:pt x="1425" y="1333"/>
                    <a:pt x="1461" y="1347"/>
                    <a:pt x="1497" y="1347"/>
                  </a:cubicBezTo>
                  <a:cubicBezTo>
                    <a:pt x="1517" y="1347"/>
                    <a:pt x="1537" y="1343"/>
                    <a:pt x="1555" y="1333"/>
                  </a:cubicBezTo>
                  <a:cubicBezTo>
                    <a:pt x="1591" y="1337"/>
                    <a:pt x="1626" y="1340"/>
                    <a:pt x="1662" y="1340"/>
                  </a:cubicBezTo>
                  <a:cubicBezTo>
                    <a:pt x="1815" y="1340"/>
                    <a:pt x="1964" y="1294"/>
                    <a:pt x="2049" y="1152"/>
                  </a:cubicBezTo>
                  <a:cubicBezTo>
                    <a:pt x="2204" y="889"/>
                    <a:pt x="1934" y="641"/>
                    <a:pt x="1759" y="471"/>
                  </a:cubicBezTo>
                  <a:cubicBezTo>
                    <a:pt x="1558" y="269"/>
                    <a:pt x="1318" y="85"/>
                    <a:pt x="1035" y="19"/>
                  </a:cubicBezTo>
                  <a:cubicBezTo>
                    <a:pt x="977" y="7"/>
                    <a:pt x="915" y="0"/>
                    <a:pt x="851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854600" y="4594800"/>
              <a:ext cx="46025" cy="72625"/>
            </a:xfrm>
            <a:custGeom>
              <a:avLst/>
              <a:gdLst/>
              <a:ahLst/>
              <a:cxnLst/>
              <a:rect l="l" t="t" r="r" b="b"/>
              <a:pathLst>
                <a:path w="1841" h="2905" extrusionOk="0">
                  <a:moveTo>
                    <a:pt x="1005" y="0"/>
                  </a:moveTo>
                  <a:cubicBezTo>
                    <a:pt x="915" y="129"/>
                    <a:pt x="833" y="260"/>
                    <a:pt x="754" y="392"/>
                  </a:cubicBezTo>
                  <a:lnTo>
                    <a:pt x="754" y="395"/>
                  </a:lnTo>
                  <a:cubicBezTo>
                    <a:pt x="774" y="531"/>
                    <a:pt x="771" y="672"/>
                    <a:pt x="843" y="794"/>
                  </a:cubicBezTo>
                  <a:cubicBezTo>
                    <a:pt x="889" y="870"/>
                    <a:pt x="945" y="916"/>
                    <a:pt x="1008" y="949"/>
                  </a:cubicBezTo>
                  <a:cubicBezTo>
                    <a:pt x="1076" y="1284"/>
                    <a:pt x="899" y="1676"/>
                    <a:pt x="869" y="2019"/>
                  </a:cubicBezTo>
                  <a:cubicBezTo>
                    <a:pt x="869" y="2124"/>
                    <a:pt x="856" y="2226"/>
                    <a:pt x="833" y="2328"/>
                  </a:cubicBezTo>
                  <a:cubicBezTo>
                    <a:pt x="665" y="2371"/>
                    <a:pt x="497" y="2414"/>
                    <a:pt x="329" y="2457"/>
                  </a:cubicBezTo>
                  <a:cubicBezTo>
                    <a:pt x="260" y="2421"/>
                    <a:pt x="240" y="2150"/>
                    <a:pt x="224" y="2071"/>
                  </a:cubicBezTo>
                  <a:cubicBezTo>
                    <a:pt x="198" y="1940"/>
                    <a:pt x="178" y="1811"/>
                    <a:pt x="151" y="1683"/>
                  </a:cubicBezTo>
                  <a:cubicBezTo>
                    <a:pt x="92" y="1857"/>
                    <a:pt x="43" y="2035"/>
                    <a:pt x="0" y="2213"/>
                  </a:cubicBezTo>
                  <a:cubicBezTo>
                    <a:pt x="91" y="2572"/>
                    <a:pt x="255" y="2905"/>
                    <a:pt x="528" y="2905"/>
                  </a:cubicBezTo>
                  <a:cubicBezTo>
                    <a:pt x="621" y="2905"/>
                    <a:pt x="727" y="2866"/>
                    <a:pt x="846" y="2776"/>
                  </a:cubicBezTo>
                  <a:cubicBezTo>
                    <a:pt x="1222" y="2497"/>
                    <a:pt x="1070" y="1891"/>
                    <a:pt x="1324" y="1532"/>
                  </a:cubicBezTo>
                  <a:cubicBezTo>
                    <a:pt x="1577" y="1173"/>
                    <a:pt x="1841" y="949"/>
                    <a:pt x="1528" y="494"/>
                  </a:cubicBezTo>
                  <a:cubicBezTo>
                    <a:pt x="1457" y="394"/>
                    <a:pt x="1338" y="331"/>
                    <a:pt x="1223" y="331"/>
                  </a:cubicBezTo>
                  <a:cubicBezTo>
                    <a:pt x="1188" y="331"/>
                    <a:pt x="1152" y="337"/>
                    <a:pt x="1119" y="350"/>
                  </a:cubicBezTo>
                  <a:cubicBezTo>
                    <a:pt x="1087" y="228"/>
                    <a:pt x="1067" y="119"/>
                    <a:pt x="100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020550" y="4770825"/>
              <a:ext cx="76875" cy="81400"/>
            </a:xfrm>
            <a:custGeom>
              <a:avLst/>
              <a:gdLst/>
              <a:ahLst/>
              <a:cxnLst/>
              <a:rect l="l" t="t" r="r" b="b"/>
              <a:pathLst>
                <a:path w="3075" h="3256" extrusionOk="0">
                  <a:moveTo>
                    <a:pt x="717" y="0"/>
                  </a:moveTo>
                  <a:cubicBezTo>
                    <a:pt x="669" y="0"/>
                    <a:pt x="623" y="22"/>
                    <a:pt x="599" y="74"/>
                  </a:cubicBezTo>
                  <a:cubicBezTo>
                    <a:pt x="546" y="197"/>
                    <a:pt x="517" y="322"/>
                    <a:pt x="500" y="447"/>
                  </a:cubicBezTo>
                  <a:cubicBezTo>
                    <a:pt x="0" y="1231"/>
                    <a:pt x="82" y="2353"/>
                    <a:pt x="537" y="3255"/>
                  </a:cubicBezTo>
                  <a:cubicBezTo>
                    <a:pt x="1419" y="3147"/>
                    <a:pt x="2285" y="2857"/>
                    <a:pt x="3075" y="2390"/>
                  </a:cubicBezTo>
                  <a:cubicBezTo>
                    <a:pt x="2857" y="2363"/>
                    <a:pt x="2644" y="2327"/>
                    <a:pt x="2433" y="2274"/>
                  </a:cubicBezTo>
                  <a:cubicBezTo>
                    <a:pt x="1277" y="1978"/>
                    <a:pt x="1132" y="1095"/>
                    <a:pt x="879" y="114"/>
                  </a:cubicBezTo>
                  <a:cubicBezTo>
                    <a:pt x="860" y="46"/>
                    <a:pt x="786" y="0"/>
                    <a:pt x="7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958475" y="4807575"/>
              <a:ext cx="58200" cy="45550"/>
            </a:xfrm>
            <a:custGeom>
              <a:avLst/>
              <a:gdLst/>
              <a:ahLst/>
              <a:cxnLst/>
              <a:rect l="l" t="t" r="r" b="b"/>
              <a:pathLst>
                <a:path w="2328" h="1822" extrusionOk="0">
                  <a:moveTo>
                    <a:pt x="2065" y="1"/>
                  </a:moveTo>
                  <a:cubicBezTo>
                    <a:pt x="2064" y="1"/>
                    <a:pt x="2063" y="1"/>
                    <a:pt x="2061" y="1"/>
                  </a:cubicBezTo>
                  <a:cubicBezTo>
                    <a:pt x="1528" y="14"/>
                    <a:pt x="1307" y="537"/>
                    <a:pt x="869" y="768"/>
                  </a:cubicBezTo>
                  <a:cubicBezTo>
                    <a:pt x="564" y="926"/>
                    <a:pt x="109" y="1008"/>
                    <a:pt x="155" y="1420"/>
                  </a:cubicBezTo>
                  <a:cubicBezTo>
                    <a:pt x="105" y="1430"/>
                    <a:pt x="53" y="1440"/>
                    <a:pt x="0" y="1449"/>
                  </a:cubicBezTo>
                  <a:cubicBezTo>
                    <a:pt x="583" y="1657"/>
                    <a:pt x="1185" y="1782"/>
                    <a:pt x="1798" y="1821"/>
                  </a:cubicBezTo>
                  <a:cubicBezTo>
                    <a:pt x="2140" y="1463"/>
                    <a:pt x="2269" y="607"/>
                    <a:pt x="2312" y="261"/>
                  </a:cubicBezTo>
                  <a:cubicBezTo>
                    <a:pt x="2328" y="131"/>
                    <a:pt x="2190" y="1"/>
                    <a:pt x="20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25" name="Google Shape;325;p3"/>
          <p:cNvSpPr/>
          <p:nvPr/>
        </p:nvSpPr>
        <p:spPr>
          <a:xfrm>
            <a:off x="5297639" y="-874182"/>
            <a:ext cx="4910325" cy="4847025"/>
          </a:xfrm>
          <a:custGeom>
            <a:avLst/>
            <a:gdLst/>
            <a:ahLst/>
            <a:cxnLst/>
            <a:rect l="l" t="t" r="r" b="b"/>
            <a:pathLst>
              <a:path w="196413" h="193881" extrusionOk="0">
                <a:moveTo>
                  <a:pt x="19847" y="26883"/>
                </a:moveTo>
                <a:cubicBezTo>
                  <a:pt x="-9622" y="38504"/>
                  <a:pt x="-359" y="69171"/>
                  <a:pt x="10096" y="78733"/>
                </a:cubicBezTo>
                <a:cubicBezTo>
                  <a:pt x="20551" y="88296"/>
                  <a:pt x="64862" y="77799"/>
                  <a:pt x="82576" y="84258"/>
                </a:cubicBezTo>
                <a:cubicBezTo>
                  <a:pt x="100290" y="90717"/>
                  <a:pt x="109824" y="100325"/>
                  <a:pt x="116379" y="117488"/>
                </a:cubicBezTo>
                <a:cubicBezTo>
                  <a:pt x="122934" y="134652"/>
                  <a:pt x="112966" y="178346"/>
                  <a:pt x="121904" y="187239"/>
                </a:cubicBezTo>
                <a:cubicBezTo>
                  <a:pt x="130842" y="196132"/>
                  <a:pt x="159174" y="200552"/>
                  <a:pt x="170008" y="170846"/>
                </a:cubicBezTo>
                <a:cubicBezTo>
                  <a:pt x="180842" y="141141"/>
                  <a:pt x="211936" y="33000"/>
                  <a:pt x="186909" y="9006"/>
                </a:cubicBezTo>
                <a:cubicBezTo>
                  <a:pt x="161882" y="-14988"/>
                  <a:pt x="49316" y="15262"/>
                  <a:pt x="19847" y="2688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5000">
                <a:schemeClr val="accent6"/>
              </a:gs>
              <a:gs pos="34000">
                <a:schemeClr val="accent4"/>
              </a:gs>
              <a:gs pos="58999">
                <a:srgbClr val="FFD966">
                  <a:alpha val="10196"/>
                </a:srgbClr>
              </a:gs>
              <a:gs pos="65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pic>
        <p:nvPicPr>
          <p:cNvPr id="326" name="Google Shape;326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"/>
          <p:cNvSpPr txBox="1">
            <a:spLocks noGrp="1"/>
          </p:cNvSpPr>
          <p:nvPr>
            <p:ph type="title" hasCustomPrompt="1"/>
          </p:nvPr>
        </p:nvSpPr>
        <p:spPr>
          <a:xfrm flipH="1">
            <a:off x="2952900" y="106382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8" name="Google Shape;328;p3"/>
          <p:cNvSpPr txBox="1">
            <a:spLocks noGrp="1"/>
          </p:cNvSpPr>
          <p:nvPr>
            <p:ph type="title" idx="2"/>
          </p:nvPr>
        </p:nvSpPr>
        <p:spPr>
          <a:xfrm>
            <a:off x="1904400" y="2158650"/>
            <a:ext cx="53352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3"/>
          <p:cNvSpPr txBox="1">
            <a:spLocks noGrp="1"/>
          </p:cNvSpPr>
          <p:nvPr>
            <p:ph type="subTitle" idx="1"/>
          </p:nvPr>
        </p:nvSpPr>
        <p:spPr>
          <a:xfrm>
            <a:off x="3246150" y="3040975"/>
            <a:ext cx="2651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"/>
          <p:cNvSpPr/>
          <p:nvPr/>
        </p:nvSpPr>
        <p:spPr>
          <a:xfrm rot="10800000">
            <a:off x="4867807" y="4393684"/>
            <a:ext cx="4328443" cy="874380"/>
          </a:xfrm>
          <a:custGeom>
            <a:avLst/>
            <a:gdLst/>
            <a:ahLst/>
            <a:cxnLst/>
            <a:rect l="l" t="t" r="r" b="b"/>
            <a:pathLst>
              <a:path w="87289" h="20779" extrusionOk="0">
                <a:moveTo>
                  <a:pt x="1" y="0"/>
                </a:moveTo>
                <a:lnTo>
                  <a:pt x="1" y="20779"/>
                </a:lnTo>
                <a:cubicBezTo>
                  <a:pt x="1392" y="17028"/>
                  <a:pt x="6615" y="14295"/>
                  <a:pt x="13490" y="14295"/>
                </a:cubicBezTo>
                <a:cubicBezTo>
                  <a:pt x="17548" y="14295"/>
                  <a:pt x="22180" y="15247"/>
                  <a:pt x="26940" y="17502"/>
                </a:cubicBezTo>
                <a:cubicBezTo>
                  <a:pt x="29598" y="18781"/>
                  <a:pt x="32067" y="19328"/>
                  <a:pt x="34443" y="19328"/>
                </a:cubicBezTo>
                <a:cubicBezTo>
                  <a:pt x="48563" y="19328"/>
                  <a:pt x="59411" y="0"/>
                  <a:pt x="87288" y="0"/>
                </a:cubicBezTo>
                <a:close/>
              </a:path>
            </a:pathLst>
          </a:custGeom>
          <a:gradFill>
            <a:gsLst>
              <a:gs pos="0">
                <a:srgbClr val="4949E7">
                  <a:alpha val="0"/>
                </a:srgbClr>
              </a:gs>
              <a:gs pos="28000">
                <a:srgbClr val="4949E7">
                  <a:alpha val="0"/>
                </a:srgbClr>
              </a:gs>
              <a:gs pos="57000">
                <a:schemeClr val="lt2"/>
              </a:gs>
              <a:gs pos="100000">
                <a:srgbClr val="050A10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2" name="Google Shape;332;p4"/>
          <p:cNvSpPr/>
          <p:nvPr/>
        </p:nvSpPr>
        <p:spPr>
          <a:xfrm>
            <a:off x="5208259" y="4104665"/>
            <a:ext cx="3438600" cy="1623775"/>
          </a:xfrm>
          <a:custGeom>
            <a:avLst/>
            <a:gdLst/>
            <a:ahLst/>
            <a:cxnLst/>
            <a:rect l="l" t="t" r="r" b="b"/>
            <a:pathLst>
              <a:path w="137544" h="64951" extrusionOk="0">
                <a:moveTo>
                  <a:pt x="42182" y="59843"/>
                </a:moveTo>
                <a:cubicBezTo>
                  <a:pt x="33410" y="62986"/>
                  <a:pt x="31535" y="63393"/>
                  <a:pt x="26088" y="64022"/>
                </a:cubicBezTo>
                <a:cubicBezTo>
                  <a:pt x="20641" y="64651"/>
                  <a:pt x="13843" y="65944"/>
                  <a:pt x="9499" y="63616"/>
                </a:cubicBezTo>
                <a:cubicBezTo>
                  <a:pt x="5155" y="61289"/>
                  <a:pt x="-407" y="54959"/>
                  <a:pt x="24" y="50057"/>
                </a:cubicBezTo>
                <a:cubicBezTo>
                  <a:pt x="456" y="45155"/>
                  <a:pt x="1728" y="38020"/>
                  <a:pt x="12088" y="34202"/>
                </a:cubicBezTo>
                <a:cubicBezTo>
                  <a:pt x="22449" y="30384"/>
                  <a:pt x="49877" y="29634"/>
                  <a:pt x="62187" y="27148"/>
                </a:cubicBezTo>
                <a:cubicBezTo>
                  <a:pt x="74498" y="24663"/>
                  <a:pt x="77325" y="23761"/>
                  <a:pt x="85951" y="19289"/>
                </a:cubicBezTo>
                <a:cubicBezTo>
                  <a:pt x="94577" y="14817"/>
                  <a:pt x="105648" y="1848"/>
                  <a:pt x="113943" y="314"/>
                </a:cubicBezTo>
                <a:cubicBezTo>
                  <a:pt x="122238" y="-1220"/>
                  <a:pt x="133066" y="2993"/>
                  <a:pt x="135720" y="10083"/>
                </a:cubicBezTo>
                <a:cubicBezTo>
                  <a:pt x="138374" y="17174"/>
                  <a:pt x="139369" y="37010"/>
                  <a:pt x="129869" y="42857"/>
                </a:cubicBezTo>
                <a:cubicBezTo>
                  <a:pt x="120369" y="48704"/>
                  <a:pt x="93337" y="42336"/>
                  <a:pt x="78722" y="45167"/>
                </a:cubicBezTo>
                <a:cubicBezTo>
                  <a:pt x="64108" y="47998"/>
                  <a:pt x="50954" y="56701"/>
                  <a:pt x="42182" y="5984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0000">
                <a:schemeClr val="accent6"/>
              </a:gs>
              <a:gs pos="39000">
                <a:schemeClr val="accent4"/>
              </a:gs>
              <a:gs pos="58999">
                <a:srgbClr val="FFD966">
                  <a:alpha val="10196"/>
                </a:srgbClr>
              </a:gs>
              <a:gs pos="74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2700006" scaled="0"/>
          </a:gradFill>
          <a:ln>
            <a:noFill/>
          </a:ln>
        </p:spPr>
      </p:sp>
      <p:sp>
        <p:nvSpPr>
          <p:cNvPr id="333" name="Google Shape;333;p4"/>
          <p:cNvSpPr/>
          <p:nvPr/>
        </p:nvSpPr>
        <p:spPr>
          <a:xfrm rot="10800000">
            <a:off x="-693254" y="-482460"/>
            <a:ext cx="3438600" cy="1623775"/>
          </a:xfrm>
          <a:custGeom>
            <a:avLst/>
            <a:gdLst/>
            <a:ahLst/>
            <a:cxnLst/>
            <a:rect l="l" t="t" r="r" b="b"/>
            <a:pathLst>
              <a:path w="137544" h="64951" extrusionOk="0">
                <a:moveTo>
                  <a:pt x="42182" y="59843"/>
                </a:moveTo>
                <a:cubicBezTo>
                  <a:pt x="33410" y="62986"/>
                  <a:pt x="31535" y="63393"/>
                  <a:pt x="26088" y="64022"/>
                </a:cubicBezTo>
                <a:cubicBezTo>
                  <a:pt x="20641" y="64651"/>
                  <a:pt x="13843" y="65944"/>
                  <a:pt x="9499" y="63616"/>
                </a:cubicBezTo>
                <a:cubicBezTo>
                  <a:pt x="5155" y="61289"/>
                  <a:pt x="-407" y="54959"/>
                  <a:pt x="24" y="50057"/>
                </a:cubicBezTo>
                <a:cubicBezTo>
                  <a:pt x="456" y="45155"/>
                  <a:pt x="1728" y="38020"/>
                  <a:pt x="12088" y="34202"/>
                </a:cubicBezTo>
                <a:cubicBezTo>
                  <a:pt x="22449" y="30384"/>
                  <a:pt x="49877" y="29634"/>
                  <a:pt x="62187" y="27148"/>
                </a:cubicBezTo>
                <a:cubicBezTo>
                  <a:pt x="74498" y="24663"/>
                  <a:pt x="77325" y="23761"/>
                  <a:pt x="85951" y="19289"/>
                </a:cubicBezTo>
                <a:cubicBezTo>
                  <a:pt x="94577" y="14817"/>
                  <a:pt x="105648" y="1848"/>
                  <a:pt x="113943" y="314"/>
                </a:cubicBezTo>
                <a:cubicBezTo>
                  <a:pt x="122238" y="-1220"/>
                  <a:pt x="133066" y="2993"/>
                  <a:pt x="135720" y="10083"/>
                </a:cubicBezTo>
                <a:cubicBezTo>
                  <a:pt x="138374" y="17174"/>
                  <a:pt x="139369" y="37010"/>
                  <a:pt x="129869" y="42857"/>
                </a:cubicBezTo>
                <a:cubicBezTo>
                  <a:pt x="120369" y="48704"/>
                  <a:pt x="93337" y="42336"/>
                  <a:pt x="78722" y="45167"/>
                </a:cubicBezTo>
                <a:cubicBezTo>
                  <a:pt x="64108" y="47998"/>
                  <a:pt x="50954" y="56701"/>
                  <a:pt x="42182" y="5984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0000">
                <a:schemeClr val="accent6"/>
              </a:gs>
              <a:gs pos="39000">
                <a:schemeClr val="accent4"/>
              </a:gs>
              <a:gs pos="58999">
                <a:srgbClr val="FFD966">
                  <a:alpha val="10196"/>
                </a:srgbClr>
              </a:gs>
              <a:gs pos="74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2700006" scaled="0"/>
          </a:gradFill>
          <a:ln>
            <a:noFill/>
          </a:ln>
        </p:spPr>
      </p:sp>
      <p:sp>
        <p:nvSpPr>
          <p:cNvPr id="334" name="Google Shape;334;p4"/>
          <p:cNvSpPr/>
          <p:nvPr/>
        </p:nvSpPr>
        <p:spPr>
          <a:xfrm>
            <a:off x="-66375" y="-55950"/>
            <a:ext cx="3128874" cy="678434"/>
          </a:xfrm>
          <a:custGeom>
            <a:avLst/>
            <a:gdLst/>
            <a:ahLst/>
            <a:cxnLst/>
            <a:rect l="l" t="t" r="r" b="b"/>
            <a:pathLst>
              <a:path w="87289" h="20779" extrusionOk="0">
                <a:moveTo>
                  <a:pt x="1" y="0"/>
                </a:moveTo>
                <a:lnTo>
                  <a:pt x="1" y="20779"/>
                </a:lnTo>
                <a:cubicBezTo>
                  <a:pt x="1392" y="17028"/>
                  <a:pt x="6615" y="14295"/>
                  <a:pt x="13490" y="14295"/>
                </a:cubicBezTo>
                <a:cubicBezTo>
                  <a:pt x="17548" y="14295"/>
                  <a:pt x="22180" y="15247"/>
                  <a:pt x="26940" y="17502"/>
                </a:cubicBezTo>
                <a:cubicBezTo>
                  <a:pt x="29598" y="18781"/>
                  <a:pt x="32067" y="19328"/>
                  <a:pt x="34443" y="19328"/>
                </a:cubicBezTo>
                <a:cubicBezTo>
                  <a:pt x="48563" y="19328"/>
                  <a:pt x="59411" y="0"/>
                  <a:pt x="87288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39000">
                <a:schemeClr val="accent1"/>
              </a:gs>
              <a:gs pos="78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5" name="Google Shape;335;p4"/>
          <p:cNvGrpSpPr/>
          <p:nvPr/>
        </p:nvGrpSpPr>
        <p:grpSpPr>
          <a:xfrm rot="7294961" flipH="1">
            <a:off x="422344" y="82399"/>
            <a:ext cx="93977" cy="248493"/>
            <a:chOff x="2581525" y="3787700"/>
            <a:chExt cx="105325" cy="278500"/>
          </a:xfrm>
        </p:grpSpPr>
        <p:sp>
          <p:nvSpPr>
            <p:cNvPr id="336" name="Google Shape;336;p4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0" name="Google Shape;340;p4"/>
          <p:cNvSpPr/>
          <p:nvPr/>
        </p:nvSpPr>
        <p:spPr>
          <a:xfrm rot="-6299731" flipH="1">
            <a:off x="1448941" y="166509"/>
            <a:ext cx="23581" cy="22488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1" name="Google Shape;341;p4"/>
          <p:cNvGrpSpPr/>
          <p:nvPr/>
        </p:nvGrpSpPr>
        <p:grpSpPr>
          <a:xfrm rot="5688890" flipH="1">
            <a:off x="1342313" y="244015"/>
            <a:ext cx="35404" cy="170840"/>
            <a:chOff x="2785650" y="3828250"/>
            <a:chExt cx="39675" cy="191450"/>
          </a:xfrm>
        </p:grpSpPr>
        <p:sp>
          <p:nvSpPr>
            <p:cNvPr id="342" name="Google Shape;342;p4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5" name="Google Shape;345;p4"/>
          <p:cNvGrpSpPr/>
          <p:nvPr/>
        </p:nvGrpSpPr>
        <p:grpSpPr>
          <a:xfrm rot="-3505059" flipH="1">
            <a:off x="8634176" y="4841509"/>
            <a:ext cx="132007" cy="349053"/>
            <a:chOff x="2581525" y="3787700"/>
            <a:chExt cx="105325" cy="278500"/>
          </a:xfrm>
        </p:grpSpPr>
        <p:sp>
          <p:nvSpPr>
            <p:cNvPr id="346" name="Google Shape;346;p4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0" name="Google Shape;350;p4"/>
          <p:cNvSpPr/>
          <p:nvPr/>
        </p:nvSpPr>
        <p:spPr>
          <a:xfrm rot="4500016" flipH="1">
            <a:off x="8068158" y="5070607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" name="Google Shape;351;p4"/>
          <p:cNvSpPr/>
          <p:nvPr/>
        </p:nvSpPr>
        <p:spPr>
          <a:xfrm rot="4500016" flipH="1">
            <a:off x="6963224" y="4909999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52" name="Google Shape;352;p4"/>
          <p:cNvGrpSpPr/>
          <p:nvPr/>
        </p:nvGrpSpPr>
        <p:grpSpPr>
          <a:xfrm rot="-5110856" flipH="1">
            <a:off x="7544207" y="4594183"/>
            <a:ext cx="49730" cy="239969"/>
            <a:chOff x="2785650" y="3828250"/>
            <a:chExt cx="39675" cy="191450"/>
          </a:xfrm>
        </p:grpSpPr>
        <p:sp>
          <p:nvSpPr>
            <p:cNvPr id="353" name="Google Shape;353;p4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6" name="Google Shape;356;p4"/>
          <p:cNvSpPr/>
          <p:nvPr/>
        </p:nvSpPr>
        <p:spPr>
          <a:xfrm flipH="1">
            <a:off x="1705079" y="183261"/>
            <a:ext cx="46500" cy="465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4"/>
          <p:cNvSpPr/>
          <p:nvPr/>
        </p:nvSpPr>
        <p:spPr>
          <a:xfrm flipH="1">
            <a:off x="734257" y="154481"/>
            <a:ext cx="46500" cy="465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4"/>
          <p:cNvSpPr/>
          <p:nvPr/>
        </p:nvSpPr>
        <p:spPr>
          <a:xfrm rot="-6299731" flipH="1">
            <a:off x="142453" y="356390"/>
            <a:ext cx="23581" cy="22488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Google Shape;359;p4"/>
          <p:cNvSpPr/>
          <p:nvPr/>
        </p:nvSpPr>
        <p:spPr>
          <a:xfrm rot="-6299984" flipH="1">
            <a:off x="6276427" y="4958368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4"/>
          <p:cNvSpPr/>
          <p:nvPr/>
        </p:nvSpPr>
        <p:spPr>
          <a:xfrm flipH="1">
            <a:off x="8391300" y="49833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4"/>
          <p:cNvSpPr/>
          <p:nvPr/>
        </p:nvSpPr>
        <p:spPr>
          <a:xfrm flipH="1">
            <a:off x="6744887" y="5053698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4"/>
          <p:cNvSpPr/>
          <p:nvPr/>
        </p:nvSpPr>
        <p:spPr>
          <a:xfrm flipH="1">
            <a:off x="8892650" y="47981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p4"/>
          <p:cNvSpPr/>
          <p:nvPr/>
        </p:nvSpPr>
        <p:spPr>
          <a:xfrm flipH="1">
            <a:off x="7242650" y="50537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4"/>
          <p:cNvSpPr/>
          <p:nvPr/>
        </p:nvSpPr>
        <p:spPr>
          <a:xfrm rot="4500016" flipH="1">
            <a:off x="8107233" y="4815082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5" name="Google Shape;365;p4"/>
          <p:cNvSpPr/>
          <p:nvPr/>
        </p:nvSpPr>
        <p:spPr>
          <a:xfrm flipH="1">
            <a:off x="6999325" y="4681473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6" name="Google Shape;366;p4"/>
          <p:cNvSpPr/>
          <p:nvPr/>
        </p:nvSpPr>
        <p:spPr>
          <a:xfrm flipH="1">
            <a:off x="1060431" y="428521"/>
            <a:ext cx="46500" cy="465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4"/>
          <p:cNvSpPr/>
          <p:nvPr/>
        </p:nvSpPr>
        <p:spPr>
          <a:xfrm flipH="1">
            <a:off x="1159507" y="78874"/>
            <a:ext cx="46500" cy="465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4"/>
          <p:cNvSpPr/>
          <p:nvPr/>
        </p:nvSpPr>
        <p:spPr>
          <a:xfrm flipH="1">
            <a:off x="157829" y="126128"/>
            <a:ext cx="46500" cy="465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69" name="Google Shape;369;p4"/>
          <p:cNvGrpSpPr/>
          <p:nvPr/>
        </p:nvGrpSpPr>
        <p:grpSpPr>
          <a:xfrm flipH="1">
            <a:off x="7581750" y="4905706"/>
            <a:ext cx="243312" cy="220652"/>
            <a:chOff x="4832775" y="4525200"/>
            <a:chExt cx="362125" cy="328400"/>
          </a:xfrm>
        </p:grpSpPr>
        <p:sp>
          <p:nvSpPr>
            <p:cNvPr id="370" name="Google Shape;370;p4"/>
            <p:cNvSpPr/>
            <p:nvPr/>
          </p:nvSpPr>
          <p:spPr>
            <a:xfrm>
              <a:off x="4832775" y="4525200"/>
              <a:ext cx="362125" cy="328400"/>
            </a:xfrm>
            <a:custGeom>
              <a:avLst/>
              <a:gdLst/>
              <a:ahLst/>
              <a:cxnLst/>
              <a:rect l="l" t="t" r="r" b="b"/>
              <a:pathLst>
                <a:path w="14485" h="13136" extrusionOk="0">
                  <a:moveTo>
                    <a:pt x="7242" y="0"/>
                  </a:moveTo>
                  <a:cubicBezTo>
                    <a:pt x="5597" y="0"/>
                    <a:pt x="3949" y="615"/>
                    <a:pt x="2674" y="1849"/>
                  </a:cubicBezTo>
                  <a:cubicBezTo>
                    <a:pt x="66" y="4375"/>
                    <a:pt x="1" y="8533"/>
                    <a:pt x="2526" y="11138"/>
                  </a:cubicBezTo>
                  <a:cubicBezTo>
                    <a:pt x="3813" y="12467"/>
                    <a:pt x="5527" y="13135"/>
                    <a:pt x="7243" y="13135"/>
                  </a:cubicBezTo>
                  <a:cubicBezTo>
                    <a:pt x="8889" y="13135"/>
                    <a:pt x="10536" y="12521"/>
                    <a:pt x="11811" y="11286"/>
                  </a:cubicBezTo>
                  <a:cubicBezTo>
                    <a:pt x="14418" y="8761"/>
                    <a:pt x="14485" y="4602"/>
                    <a:pt x="11959" y="1997"/>
                  </a:cubicBezTo>
                  <a:cubicBezTo>
                    <a:pt x="10672" y="668"/>
                    <a:pt x="8958" y="0"/>
                    <a:pt x="7242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4832775" y="4543850"/>
              <a:ext cx="351275" cy="309750"/>
            </a:xfrm>
            <a:custGeom>
              <a:avLst/>
              <a:gdLst/>
              <a:ahLst/>
              <a:cxnLst/>
              <a:rect l="l" t="t" r="r" b="b"/>
              <a:pathLst>
                <a:path w="14051" h="12390" extrusionOk="0">
                  <a:moveTo>
                    <a:pt x="4202" y="0"/>
                  </a:moveTo>
                  <a:cubicBezTo>
                    <a:pt x="3656" y="287"/>
                    <a:pt x="3138" y="652"/>
                    <a:pt x="2674" y="1103"/>
                  </a:cubicBezTo>
                  <a:cubicBezTo>
                    <a:pt x="66" y="3629"/>
                    <a:pt x="1" y="7787"/>
                    <a:pt x="2526" y="10392"/>
                  </a:cubicBezTo>
                  <a:cubicBezTo>
                    <a:pt x="3813" y="11721"/>
                    <a:pt x="5527" y="12389"/>
                    <a:pt x="7243" y="12389"/>
                  </a:cubicBezTo>
                  <a:cubicBezTo>
                    <a:pt x="8889" y="12389"/>
                    <a:pt x="10536" y="11775"/>
                    <a:pt x="11811" y="10540"/>
                  </a:cubicBezTo>
                  <a:cubicBezTo>
                    <a:pt x="13411" y="8989"/>
                    <a:pt x="14050" y="6826"/>
                    <a:pt x="13724" y="4781"/>
                  </a:cubicBezTo>
                  <a:lnTo>
                    <a:pt x="13724" y="4781"/>
                  </a:lnTo>
                  <a:cubicBezTo>
                    <a:pt x="13731" y="6082"/>
                    <a:pt x="13401" y="7372"/>
                    <a:pt x="12124" y="7827"/>
                  </a:cubicBezTo>
                  <a:cubicBezTo>
                    <a:pt x="12106" y="7833"/>
                    <a:pt x="12088" y="7837"/>
                    <a:pt x="12070" y="7837"/>
                  </a:cubicBezTo>
                  <a:cubicBezTo>
                    <a:pt x="11958" y="7837"/>
                    <a:pt x="11860" y="7711"/>
                    <a:pt x="11897" y="7600"/>
                  </a:cubicBezTo>
                  <a:cubicBezTo>
                    <a:pt x="12087" y="7007"/>
                    <a:pt x="12002" y="6388"/>
                    <a:pt x="11607" y="5898"/>
                  </a:cubicBezTo>
                  <a:cubicBezTo>
                    <a:pt x="11081" y="5238"/>
                    <a:pt x="10304" y="5054"/>
                    <a:pt x="9510" y="5054"/>
                  </a:cubicBezTo>
                  <a:cubicBezTo>
                    <a:pt x="9440" y="5054"/>
                    <a:pt x="9369" y="5055"/>
                    <a:pt x="9299" y="5058"/>
                  </a:cubicBezTo>
                  <a:cubicBezTo>
                    <a:pt x="8861" y="5074"/>
                    <a:pt x="7853" y="5120"/>
                    <a:pt x="7622" y="5624"/>
                  </a:cubicBezTo>
                  <a:cubicBezTo>
                    <a:pt x="7667" y="5620"/>
                    <a:pt x="7712" y="5618"/>
                    <a:pt x="7756" y="5618"/>
                  </a:cubicBezTo>
                  <a:cubicBezTo>
                    <a:pt x="8010" y="5618"/>
                    <a:pt x="8258" y="5682"/>
                    <a:pt x="8502" y="5782"/>
                  </a:cubicBezTo>
                  <a:cubicBezTo>
                    <a:pt x="8831" y="5918"/>
                    <a:pt x="9160" y="6079"/>
                    <a:pt x="9430" y="6313"/>
                  </a:cubicBezTo>
                  <a:cubicBezTo>
                    <a:pt x="9815" y="6648"/>
                    <a:pt x="10052" y="7126"/>
                    <a:pt x="10086" y="7636"/>
                  </a:cubicBezTo>
                  <a:cubicBezTo>
                    <a:pt x="10161" y="8743"/>
                    <a:pt x="9295" y="9598"/>
                    <a:pt x="8239" y="9723"/>
                  </a:cubicBezTo>
                  <a:cubicBezTo>
                    <a:pt x="8233" y="9724"/>
                    <a:pt x="8227" y="9724"/>
                    <a:pt x="8221" y="9724"/>
                  </a:cubicBezTo>
                  <a:cubicBezTo>
                    <a:pt x="8089" y="9724"/>
                    <a:pt x="8011" y="9548"/>
                    <a:pt x="8077" y="9443"/>
                  </a:cubicBezTo>
                  <a:cubicBezTo>
                    <a:pt x="8397" y="8950"/>
                    <a:pt x="8061" y="8340"/>
                    <a:pt x="7705" y="7850"/>
                  </a:cubicBezTo>
                  <a:cubicBezTo>
                    <a:pt x="7675" y="8755"/>
                    <a:pt x="7238" y="9638"/>
                    <a:pt x="6263" y="9858"/>
                  </a:cubicBezTo>
                  <a:cubicBezTo>
                    <a:pt x="6153" y="9884"/>
                    <a:pt x="6046" y="9898"/>
                    <a:pt x="5945" y="9898"/>
                  </a:cubicBezTo>
                  <a:cubicBezTo>
                    <a:pt x="5618" y="9898"/>
                    <a:pt x="5355" y="9750"/>
                    <a:pt x="5242" y="9368"/>
                  </a:cubicBezTo>
                  <a:cubicBezTo>
                    <a:pt x="5101" y="8881"/>
                    <a:pt x="5150" y="8354"/>
                    <a:pt x="5098" y="7857"/>
                  </a:cubicBezTo>
                  <a:cubicBezTo>
                    <a:pt x="5028" y="7217"/>
                    <a:pt x="4745" y="6569"/>
                    <a:pt x="4455" y="6000"/>
                  </a:cubicBezTo>
                  <a:cubicBezTo>
                    <a:pt x="4156" y="5413"/>
                    <a:pt x="3764" y="4877"/>
                    <a:pt x="3513" y="4268"/>
                  </a:cubicBezTo>
                  <a:cubicBezTo>
                    <a:pt x="3063" y="3181"/>
                    <a:pt x="2951" y="1854"/>
                    <a:pt x="3557" y="804"/>
                  </a:cubicBezTo>
                  <a:cubicBezTo>
                    <a:pt x="3731" y="504"/>
                    <a:pt x="3955" y="237"/>
                    <a:pt x="4202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4849650" y="4681075"/>
              <a:ext cx="13450" cy="37625"/>
            </a:xfrm>
            <a:custGeom>
              <a:avLst/>
              <a:gdLst/>
              <a:ahLst/>
              <a:cxnLst/>
              <a:rect l="l" t="t" r="r" b="b"/>
              <a:pathLst>
                <a:path w="538" h="1505" extrusionOk="0">
                  <a:moveTo>
                    <a:pt x="13" y="0"/>
                  </a:moveTo>
                  <a:cubicBezTo>
                    <a:pt x="10" y="69"/>
                    <a:pt x="4" y="138"/>
                    <a:pt x="1" y="207"/>
                  </a:cubicBezTo>
                  <a:cubicBezTo>
                    <a:pt x="109" y="286"/>
                    <a:pt x="201" y="382"/>
                    <a:pt x="247" y="543"/>
                  </a:cubicBezTo>
                  <a:cubicBezTo>
                    <a:pt x="326" y="827"/>
                    <a:pt x="231" y="1076"/>
                    <a:pt x="76" y="1301"/>
                  </a:cubicBezTo>
                  <a:cubicBezTo>
                    <a:pt x="86" y="1367"/>
                    <a:pt x="92" y="1436"/>
                    <a:pt x="106" y="1505"/>
                  </a:cubicBezTo>
                  <a:cubicBezTo>
                    <a:pt x="356" y="1192"/>
                    <a:pt x="537" y="827"/>
                    <a:pt x="402" y="418"/>
                  </a:cubicBezTo>
                  <a:cubicBezTo>
                    <a:pt x="317" y="161"/>
                    <a:pt x="178" y="108"/>
                    <a:pt x="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5058975" y="4531925"/>
              <a:ext cx="93525" cy="69500"/>
            </a:xfrm>
            <a:custGeom>
              <a:avLst/>
              <a:gdLst/>
              <a:ahLst/>
              <a:cxnLst/>
              <a:rect l="l" t="t" r="r" b="b"/>
              <a:pathLst>
                <a:path w="3741" h="2780" extrusionOk="0">
                  <a:moveTo>
                    <a:pt x="47" y="0"/>
                  </a:moveTo>
                  <a:cubicBezTo>
                    <a:pt x="1" y="494"/>
                    <a:pt x="10" y="968"/>
                    <a:pt x="392" y="1327"/>
                  </a:cubicBezTo>
                  <a:cubicBezTo>
                    <a:pt x="827" y="1732"/>
                    <a:pt x="1548" y="1821"/>
                    <a:pt x="2088" y="1998"/>
                  </a:cubicBezTo>
                  <a:cubicBezTo>
                    <a:pt x="2688" y="2193"/>
                    <a:pt x="3237" y="2436"/>
                    <a:pt x="3741" y="2779"/>
                  </a:cubicBezTo>
                  <a:cubicBezTo>
                    <a:pt x="3566" y="2506"/>
                    <a:pt x="3362" y="2246"/>
                    <a:pt x="3145" y="1995"/>
                  </a:cubicBezTo>
                  <a:cubicBezTo>
                    <a:pt x="2618" y="1693"/>
                    <a:pt x="2045" y="1459"/>
                    <a:pt x="1472" y="1211"/>
                  </a:cubicBezTo>
                  <a:cubicBezTo>
                    <a:pt x="791" y="918"/>
                    <a:pt x="702" y="616"/>
                    <a:pt x="715" y="234"/>
                  </a:cubicBezTo>
                  <a:cubicBezTo>
                    <a:pt x="495" y="145"/>
                    <a:pt x="273" y="66"/>
                    <a:pt x="4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5110100" y="4597125"/>
              <a:ext cx="22575" cy="21200"/>
            </a:xfrm>
            <a:custGeom>
              <a:avLst/>
              <a:gdLst/>
              <a:ahLst/>
              <a:cxnLst/>
              <a:rect l="l" t="t" r="r" b="b"/>
              <a:pathLst>
                <a:path w="903" h="848" extrusionOk="0">
                  <a:moveTo>
                    <a:pt x="405" y="1"/>
                  </a:moveTo>
                  <a:cubicBezTo>
                    <a:pt x="316" y="1"/>
                    <a:pt x="226" y="17"/>
                    <a:pt x="149" y="49"/>
                  </a:cubicBezTo>
                  <a:cubicBezTo>
                    <a:pt x="59" y="85"/>
                    <a:pt x="0" y="223"/>
                    <a:pt x="33" y="313"/>
                  </a:cubicBezTo>
                  <a:cubicBezTo>
                    <a:pt x="93" y="477"/>
                    <a:pt x="175" y="619"/>
                    <a:pt x="307" y="724"/>
                  </a:cubicBezTo>
                  <a:cubicBezTo>
                    <a:pt x="310" y="731"/>
                    <a:pt x="310" y="740"/>
                    <a:pt x="316" y="744"/>
                  </a:cubicBezTo>
                  <a:cubicBezTo>
                    <a:pt x="377" y="817"/>
                    <a:pt x="447" y="847"/>
                    <a:pt x="517" y="847"/>
                  </a:cubicBezTo>
                  <a:cubicBezTo>
                    <a:pt x="710" y="847"/>
                    <a:pt x="903" y="619"/>
                    <a:pt x="903" y="421"/>
                  </a:cubicBezTo>
                  <a:cubicBezTo>
                    <a:pt x="903" y="128"/>
                    <a:pt x="653" y="1"/>
                    <a:pt x="405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5153225" y="4658675"/>
              <a:ext cx="24625" cy="78075"/>
            </a:xfrm>
            <a:custGeom>
              <a:avLst/>
              <a:gdLst/>
              <a:ahLst/>
              <a:cxnLst/>
              <a:rect l="l" t="t" r="r" b="b"/>
              <a:pathLst>
                <a:path w="985" h="3123" extrusionOk="0">
                  <a:moveTo>
                    <a:pt x="873" y="1"/>
                  </a:moveTo>
                  <a:cubicBezTo>
                    <a:pt x="797" y="451"/>
                    <a:pt x="603" y="873"/>
                    <a:pt x="323" y="1281"/>
                  </a:cubicBezTo>
                  <a:cubicBezTo>
                    <a:pt x="149" y="1532"/>
                    <a:pt x="0" y="1749"/>
                    <a:pt x="14" y="2065"/>
                  </a:cubicBezTo>
                  <a:cubicBezTo>
                    <a:pt x="20" y="2279"/>
                    <a:pt x="356" y="2717"/>
                    <a:pt x="711" y="3122"/>
                  </a:cubicBezTo>
                  <a:cubicBezTo>
                    <a:pt x="767" y="2937"/>
                    <a:pt x="817" y="2756"/>
                    <a:pt x="854" y="2572"/>
                  </a:cubicBezTo>
                  <a:cubicBezTo>
                    <a:pt x="639" y="2293"/>
                    <a:pt x="550" y="1966"/>
                    <a:pt x="794" y="1505"/>
                  </a:cubicBezTo>
                  <a:cubicBezTo>
                    <a:pt x="863" y="1374"/>
                    <a:pt x="926" y="1245"/>
                    <a:pt x="985" y="1120"/>
                  </a:cubicBezTo>
                  <a:cubicBezTo>
                    <a:pt x="978" y="744"/>
                    <a:pt x="945" y="369"/>
                    <a:pt x="873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5053450" y="4699325"/>
              <a:ext cx="110650" cy="104225"/>
            </a:xfrm>
            <a:custGeom>
              <a:avLst/>
              <a:gdLst/>
              <a:ahLst/>
              <a:cxnLst/>
              <a:rect l="l" t="t" r="r" b="b"/>
              <a:pathLst>
                <a:path w="4426" h="4169" extrusionOk="0">
                  <a:moveTo>
                    <a:pt x="2484" y="1"/>
                  </a:moveTo>
                  <a:cubicBezTo>
                    <a:pt x="2454" y="1"/>
                    <a:pt x="2429" y="33"/>
                    <a:pt x="2444" y="67"/>
                  </a:cubicBezTo>
                  <a:cubicBezTo>
                    <a:pt x="2615" y="436"/>
                    <a:pt x="2793" y="808"/>
                    <a:pt x="3010" y="1153"/>
                  </a:cubicBezTo>
                  <a:cubicBezTo>
                    <a:pt x="3284" y="1595"/>
                    <a:pt x="3550" y="1980"/>
                    <a:pt x="3116" y="2445"/>
                  </a:cubicBezTo>
                  <a:cubicBezTo>
                    <a:pt x="2784" y="2798"/>
                    <a:pt x="2261" y="2975"/>
                    <a:pt x="1752" y="2975"/>
                  </a:cubicBezTo>
                  <a:cubicBezTo>
                    <a:pt x="1432" y="2975"/>
                    <a:pt x="1118" y="2905"/>
                    <a:pt x="860" y="2767"/>
                  </a:cubicBezTo>
                  <a:cubicBezTo>
                    <a:pt x="852" y="2762"/>
                    <a:pt x="843" y="2761"/>
                    <a:pt x="836" y="2761"/>
                  </a:cubicBezTo>
                  <a:cubicBezTo>
                    <a:pt x="826" y="2761"/>
                    <a:pt x="817" y="2763"/>
                    <a:pt x="807" y="2767"/>
                  </a:cubicBezTo>
                  <a:cubicBezTo>
                    <a:pt x="639" y="2664"/>
                    <a:pt x="458" y="2595"/>
                    <a:pt x="259" y="2595"/>
                  </a:cubicBezTo>
                  <a:cubicBezTo>
                    <a:pt x="198" y="2595"/>
                    <a:pt x="135" y="2601"/>
                    <a:pt x="70" y="2615"/>
                  </a:cubicBezTo>
                  <a:cubicBezTo>
                    <a:pt x="1" y="2632"/>
                    <a:pt x="1" y="2734"/>
                    <a:pt x="67" y="2750"/>
                  </a:cubicBezTo>
                  <a:cubicBezTo>
                    <a:pt x="929" y="2971"/>
                    <a:pt x="1255" y="3910"/>
                    <a:pt x="2095" y="4124"/>
                  </a:cubicBezTo>
                  <a:cubicBezTo>
                    <a:pt x="2213" y="4154"/>
                    <a:pt x="2341" y="4169"/>
                    <a:pt x="2474" y="4169"/>
                  </a:cubicBezTo>
                  <a:cubicBezTo>
                    <a:pt x="2738" y="4169"/>
                    <a:pt x="3020" y="4111"/>
                    <a:pt x="3274" y="4008"/>
                  </a:cubicBezTo>
                  <a:cubicBezTo>
                    <a:pt x="3402" y="3870"/>
                    <a:pt x="3521" y="3729"/>
                    <a:pt x="3629" y="3583"/>
                  </a:cubicBezTo>
                  <a:lnTo>
                    <a:pt x="3629" y="3583"/>
                  </a:lnTo>
                  <a:cubicBezTo>
                    <a:pt x="3293" y="3734"/>
                    <a:pt x="2855" y="3884"/>
                    <a:pt x="2496" y="3884"/>
                  </a:cubicBezTo>
                  <a:cubicBezTo>
                    <a:pt x="2462" y="3884"/>
                    <a:pt x="2428" y="3882"/>
                    <a:pt x="2395" y="3880"/>
                  </a:cubicBezTo>
                  <a:cubicBezTo>
                    <a:pt x="1871" y="3840"/>
                    <a:pt x="1575" y="3442"/>
                    <a:pt x="1229" y="3109"/>
                  </a:cubicBezTo>
                  <a:cubicBezTo>
                    <a:pt x="1210" y="3089"/>
                    <a:pt x="1190" y="3073"/>
                    <a:pt x="1170" y="3053"/>
                  </a:cubicBezTo>
                  <a:lnTo>
                    <a:pt x="1170" y="3053"/>
                  </a:lnTo>
                  <a:cubicBezTo>
                    <a:pt x="1434" y="3157"/>
                    <a:pt x="1722" y="3210"/>
                    <a:pt x="2010" y="3210"/>
                  </a:cubicBezTo>
                  <a:cubicBezTo>
                    <a:pt x="2560" y="3210"/>
                    <a:pt x="3112" y="3019"/>
                    <a:pt x="3508" y="2635"/>
                  </a:cubicBezTo>
                  <a:cubicBezTo>
                    <a:pt x="4426" y="1743"/>
                    <a:pt x="3146" y="620"/>
                    <a:pt x="2517" y="15"/>
                  </a:cubicBezTo>
                  <a:cubicBezTo>
                    <a:pt x="2506" y="5"/>
                    <a:pt x="2495" y="1"/>
                    <a:pt x="24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4882625" y="4525350"/>
              <a:ext cx="235400" cy="290975"/>
            </a:xfrm>
            <a:custGeom>
              <a:avLst/>
              <a:gdLst/>
              <a:ahLst/>
              <a:cxnLst/>
              <a:rect l="l" t="t" r="r" b="b"/>
              <a:pathLst>
                <a:path w="9416" h="11639" extrusionOk="0">
                  <a:moveTo>
                    <a:pt x="5284" y="1"/>
                  </a:moveTo>
                  <a:cubicBezTo>
                    <a:pt x="5225" y="1"/>
                    <a:pt x="5165" y="2"/>
                    <a:pt x="5105" y="3"/>
                  </a:cubicBezTo>
                  <a:cubicBezTo>
                    <a:pt x="5362" y="642"/>
                    <a:pt x="5270" y="1003"/>
                    <a:pt x="4818" y="1086"/>
                  </a:cubicBezTo>
                  <a:cubicBezTo>
                    <a:pt x="4420" y="1313"/>
                    <a:pt x="4111" y="1228"/>
                    <a:pt x="3946" y="1708"/>
                  </a:cubicBezTo>
                  <a:cubicBezTo>
                    <a:pt x="3910" y="1813"/>
                    <a:pt x="3949" y="1939"/>
                    <a:pt x="4025" y="2015"/>
                  </a:cubicBezTo>
                  <a:cubicBezTo>
                    <a:pt x="4121" y="2117"/>
                    <a:pt x="4219" y="2166"/>
                    <a:pt x="4325" y="2202"/>
                  </a:cubicBezTo>
                  <a:cubicBezTo>
                    <a:pt x="3850" y="2360"/>
                    <a:pt x="3403" y="2608"/>
                    <a:pt x="2995" y="2900"/>
                  </a:cubicBezTo>
                  <a:cubicBezTo>
                    <a:pt x="2709" y="3111"/>
                    <a:pt x="2405" y="3339"/>
                    <a:pt x="2125" y="3591"/>
                  </a:cubicBezTo>
                  <a:lnTo>
                    <a:pt x="2125" y="3588"/>
                  </a:lnTo>
                  <a:cubicBezTo>
                    <a:pt x="2577" y="2529"/>
                    <a:pt x="3104" y="1448"/>
                    <a:pt x="4078" y="783"/>
                  </a:cubicBezTo>
                  <a:cubicBezTo>
                    <a:pt x="4147" y="738"/>
                    <a:pt x="4120" y="629"/>
                    <a:pt x="4042" y="629"/>
                  </a:cubicBezTo>
                  <a:cubicBezTo>
                    <a:pt x="4035" y="629"/>
                    <a:pt x="4027" y="630"/>
                    <a:pt x="4019" y="632"/>
                  </a:cubicBezTo>
                  <a:cubicBezTo>
                    <a:pt x="2712" y="918"/>
                    <a:pt x="1931" y="2499"/>
                    <a:pt x="1437" y="3605"/>
                  </a:cubicBezTo>
                  <a:cubicBezTo>
                    <a:pt x="1197" y="4145"/>
                    <a:pt x="828" y="4863"/>
                    <a:pt x="861" y="5478"/>
                  </a:cubicBezTo>
                  <a:cubicBezTo>
                    <a:pt x="867" y="5630"/>
                    <a:pt x="907" y="5765"/>
                    <a:pt x="966" y="5883"/>
                  </a:cubicBezTo>
                  <a:cubicBezTo>
                    <a:pt x="1013" y="7023"/>
                    <a:pt x="1753" y="8073"/>
                    <a:pt x="2603" y="8781"/>
                  </a:cubicBezTo>
                  <a:cubicBezTo>
                    <a:pt x="2619" y="8794"/>
                    <a:pt x="2639" y="8801"/>
                    <a:pt x="2656" y="8811"/>
                  </a:cubicBezTo>
                  <a:cubicBezTo>
                    <a:pt x="2527" y="8945"/>
                    <a:pt x="2349" y="9028"/>
                    <a:pt x="2053" y="9031"/>
                  </a:cubicBezTo>
                  <a:cubicBezTo>
                    <a:pt x="2051" y="9031"/>
                    <a:pt x="2049" y="9031"/>
                    <a:pt x="2047" y="9031"/>
                  </a:cubicBezTo>
                  <a:cubicBezTo>
                    <a:pt x="1445" y="9031"/>
                    <a:pt x="485" y="8499"/>
                    <a:pt x="341" y="7869"/>
                  </a:cubicBezTo>
                  <a:cubicBezTo>
                    <a:pt x="327" y="7811"/>
                    <a:pt x="284" y="7786"/>
                    <a:pt x="240" y="7786"/>
                  </a:cubicBezTo>
                  <a:cubicBezTo>
                    <a:pt x="201" y="7786"/>
                    <a:pt x="162" y="7805"/>
                    <a:pt x="140" y="7839"/>
                  </a:cubicBezTo>
                  <a:cubicBezTo>
                    <a:pt x="132" y="7837"/>
                    <a:pt x="123" y="7836"/>
                    <a:pt x="114" y="7836"/>
                  </a:cubicBezTo>
                  <a:cubicBezTo>
                    <a:pt x="56" y="7836"/>
                    <a:pt x="0" y="7881"/>
                    <a:pt x="15" y="7957"/>
                  </a:cubicBezTo>
                  <a:cubicBezTo>
                    <a:pt x="235" y="9110"/>
                    <a:pt x="1270" y="10236"/>
                    <a:pt x="2441" y="10556"/>
                  </a:cubicBezTo>
                  <a:cubicBezTo>
                    <a:pt x="2433" y="10555"/>
                    <a:pt x="2424" y="10555"/>
                    <a:pt x="2415" y="10555"/>
                  </a:cubicBezTo>
                  <a:cubicBezTo>
                    <a:pt x="2399" y="10555"/>
                    <a:pt x="2383" y="10555"/>
                    <a:pt x="2367" y="10555"/>
                  </a:cubicBezTo>
                  <a:cubicBezTo>
                    <a:pt x="2352" y="10555"/>
                    <a:pt x="2338" y="10555"/>
                    <a:pt x="2323" y="10553"/>
                  </a:cubicBezTo>
                  <a:cubicBezTo>
                    <a:pt x="1329" y="10394"/>
                    <a:pt x="726" y="9700"/>
                    <a:pt x="136" y="8955"/>
                  </a:cubicBezTo>
                  <a:cubicBezTo>
                    <a:pt x="127" y="8944"/>
                    <a:pt x="114" y="8939"/>
                    <a:pt x="101" y="8939"/>
                  </a:cubicBezTo>
                  <a:cubicBezTo>
                    <a:pt x="69" y="8939"/>
                    <a:pt x="35" y="8972"/>
                    <a:pt x="45" y="9008"/>
                  </a:cubicBezTo>
                  <a:cubicBezTo>
                    <a:pt x="311" y="10059"/>
                    <a:pt x="1431" y="10839"/>
                    <a:pt x="2487" y="10948"/>
                  </a:cubicBezTo>
                  <a:cubicBezTo>
                    <a:pt x="2542" y="10953"/>
                    <a:pt x="2599" y="10956"/>
                    <a:pt x="2656" y="10956"/>
                  </a:cubicBezTo>
                  <a:cubicBezTo>
                    <a:pt x="3188" y="10956"/>
                    <a:pt x="3792" y="10725"/>
                    <a:pt x="4289" y="10372"/>
                  </a:cubicBezTo>
                  <a:cubicBezTo>
                    <a:pt x="4378" y="10332"/>
                    <a:pt x="4467" y="10285"/>
                    <a:pt x="4552" y="10240"/>
                  </a:cubicBezTo>
                  <a:lnTo>
                    <a:pt x="4552" y="10240"/>
                  </a:lnTo>
                  <a:cubicBezTo>
                    <a:pt x="4549" y="10243"/>
                    <a:pt x="4549" y="10246"/>
                    <a:pt x="4546" y="10246"/>
                  </a:cubicBezTo>
                  <a:cubicBezTo>
                    <a:pt x="4182" y="10570"/>
                    <a:pt x="3429" y="11361"/>
                    <a:pt x="2878" y="11361"/>
                  </a:cubicBezTo>
                  <a:cubicBezTo>
                    <a:pt x="2840" y="11361"/>
                    <a:pt x="2803" y="11357"/>
                    <a:pt x="2768" y="11349"/>
                  </a:cubicBezTo>
                  <a:cubicBezTo>
                    <a:pt x="2762" y="11348"/>
                    <a:pt x="2756" y="11347"/>
                    <a:pt x="2750" y="11347"/>
                  </a:cubicBezTo>
                  <a:cubicBezTo>
                    <a:pt x="2686" y="11347"/>
                    <a:pt x="2641" y="11426"/>
                    <a:pt x="2692" y="11478"/>
                  </a:cubicBezTo>
                  <a:cubicBezTo>
                    <a:pt x="2809" y="11596"/>
                    <a:pt x="2936" y="11639"/>
                    <a:pt x="3069" y="11639"/>
                  </a:cubicBezTo>
                  <a:cubicBezTo>
                    <a:pt x="3295" y="11639"/>
                    <a:pt x="3536" y="11514"/>
                    <a:pt x="3768" y="11425"/>
                  </a:cubicBezTo>
                  <a:cubicBezTo>
                    <a:pt x="4305" y="11217"/>
                    <a:pt x="4842" y="10964"/>
                    <a:pt x="5250" y="10542"/>
                  </a:cubicBezTo>
                  <a:cubicBezTo>
                    <a:pt x="5613" y="10170"/>
                    <a:pt x="5692" y="9703"/>
                    <a:pt x="5586" y="9265"/>
                  </a:cubicBezTo>
                  <a:cubicBezTo>
                    <a:pt x="5774" y="8794"/>
                    <a:pt x="5586" y="8313"/>
                    <a:pt x="5438" y="7823"/>
                  </a:cubicBezTo>
                  <a:cubicBezTo>
                    <a:pt x="5418" y="7760"/>
                    <a:pt x="5379" y="7717"/>
                    <a:pt x="5332" y="7691"/>
                  </a:cubicBezTo>
                  <a:cubicBezTo>
                    <a:pt x="5336" y="7645"/>
                    <a:pt x="5336" y="7596"/>
                    <a:pt x="5336" y="7543"/>
                  </a:cubicBezTo>
                  <a:cubicBezTo>
                    <a:pt x="5332" y="7495"/>
                    <a:pt x="5292" y="7467"/>
                    <a:pt x="5253" y="7467"/>
                  </a:cubicBezTo>
                  <a:cubicBezTo>
                    <a:pt x="5223" y="7467"/>
                    <a:pt x="5193" y="7484"/>
                    <a:pt x="5181" y="7523"/>
                  </a:cubicBezTo>
                  <a:cubicBezTo>
                    <a:pt x="5161" y="7579"/>
                    <a:pt x="5139" y="7629"/>
                    <a:pt x="5112" y="7675"/>
                  </a:cubicBezTo>
                  <a:cubicBezTo>
                    <a:pt x="5059" y="7701"/>
                    <a:pt x="5013" y="7744"/>
                    <a:pt x="4993" y="7816"/>
                  </a:cubicBezTo>
                  <a:cubicBezTo>
                    <a:pt x="4990" y="7826"/>
                    <a:pt x="4990" y="7836"/>
                    <a:pt x="4987" y="7846"/>
                  </a:cubicBezTo>
                  <a:cubicBezTo>
                    <a:pt x="4879" y="7947"/>
                    <a:pt x="4746" y="7991"/>
                    <a:pt x="4598" y="7991"/>
                  </a:cubicBezTo>
                  <a:cubicBezTo>
                    <a:pt x="3738" y="7991"/>
                    <a:pt x="2376" y="6479"/>
                    <a:pt x="2649" y="5580"/>
                  </a:cubicBezTo>
                  <a:cubicBezTo>
                    <a:pt x="2837" y="4959"/>
                    <a:pt x="3432" y="4418"/>
                    <a:pt x="4025" y="4198"/>
                  </a:cubicBezTo>
                  <a:cubicBezTo>
                    <a:pt x="4170" y="4145"/>
                    <a:pt x="4305" y="4115"/>
                    <a:pt x="4437" y="4099"/>
                  </a:cubicBezTo>
                  <a:cubicBezTo>
                    <a:pt x="4888" y="4267"/>
                    <a:pt x="5309" y="4497"/>
                    <a:pt x="5662" y="4869"/>
                  </a:cubicBezTo>
                  <a:cubicBezTo>
                    <a:pt x="6399" y="5646"/>
                    <a:pt x="6383" y="6450"/>
                    <a:pt x="6547" y="7418"/>
                  </a:cubicBezTo>
                  <a:cubicBezTo>
                    <a:pt x="6686" y="8221"/>
                    <a:pt x="7219" y="8880"/>
                    <a:pt x="8052" y="9031"/>
                  </a:cubicBezTo>
                  <a:cubicBezTo>
                    <a:pt x="8154" y="9050"/>
                    <a:pt x="8246" y="9058"/>
                    <a:pt x="8329" y="9058"/>
                  </a:cubicBezTo>
                  <a:cubicBezTo>
                    <a:pt x="9416" y="9058"/>
                    <a:pt x="8911" y="7582"/>
                    <a:pt x="8234" y="7582"/>
                  </a:cubicBezTo>
                  <a:cubicBezTo>
                    <a:pt x="8099" y="7582"/>
                    <a:pt x="7958" y="7640"/>
                    <a:pt x="7821" y="7780"/>
                  </a:cubicBezTo>
                  <a:cubicBezTo>
                    <a:pt x="7788" y="7813"/>
                    <a:pt x="7817" y="7862"/>
                    <a:pt x="7856" y="7862"/>
                  </a:cubicBezTo>
                  <a:cubicBezTo>
                    <a:pt x="7864" y="7862"/>
                    <a:pt x="7872" y="7860"/>
                    <a:pt x="7881" y="7855"/>
                  </a:cubicBezTo>
                  <a:cubicBezTo>
                    <a:pt x="8138" y="8465"/>
                    <a:pt x="8168" y="8769"/>
                    <a:pt x="7973" y="8769"/>
                  </a:cubicBezTo>
                  <a:cubicBezTo>
                    <a:pt x="7883" y="8769"/>
                    <a:pt x="7746" y="8705"/>
                    <a:pt x="7561" y="8577"/>
                  </a:cubicBezTo>
                  <a:cubicBezTo>
                    <a:pt x="7219" y="8363"/>
                    <a:pt x="6992" y="8060"/>
                    <a:pt x="6873" y="7665"/>
                  </a:cubicBezTo>
                  <a:cubicBezTo>
                    <a:pt x="6771" y="7299"/>
                    <a:pt x="6841" y="6898"/>
                    <a:pt x="6801" y="6526"/>
                  </a:cubicBezTo>
                  <a:cubicBezTo>
                    <a:pt x="6739" y="5923"/>
                    <a:pt x="6554" y="5330"/>
                    <a:pt x="6201" y="4836"/>
                  </a:cubicBezTo>
                  <a:cubicBezTo>
                    <a:pt x="6166" y="4787"/>
                    <a:pt x="6122" y="4741"/>
                    <a:pt x="6087" y="4695"/>
                  </a:cubicBezTo>
                  <a:cubicBezTo>
                    <a:pt x="6152" y="4669"/>
                    <a:pt x="6198" y="4599"/>
                    <a:pt x="6156" y="4517"/>
                  </a:cubicBezTo>
                  <a:cubicBezTo>
                    <a:pt x="5912" y="4056"/>
                    <a:pt x="5543" y="3799"/>
                    <a:pt x="5128" y="3700"/>
                  </a:cubicBezTo>
                  <a:cubicBezTo>
                    <a:pt x="5275" y="3677"/>
                    <a:pt x="5422" y="3665"/>
                    <a:pt x="5568" y="3665"/>
                  </a:cubicBezTo>
                  <a:cubicBezTo>
                    <a:pt x="6285" y="3665"/>
                    <a:pt x="6979" y="3948"/>
                    <a:pt x="7545" y="4454"/>
                  </a:cubicBezTo>
                  <a:cubicBezTo>
                    <a:pt x="7552" y="4468"/>
                    <a:pt x="7558" y="4480"/>
                    <a:pt x="7564" y="4494"/>
                  </a:cubicBezTo>
                  <a:cubicBezTo>
                    <a:pt x="7588" y="4530"/>
                    <a:pt x="7621" y="4547"/>
                    <a:pt x="7657" y="4550"/>
                  </a:cubicBezTo>
                  <a:cubicBezTo>
                    <a:pt x="7660" y="4553"/>
                    <a:pt x="7663" y="4556"/>
                    <a:pt x="7667" y="4559"/>
                  </a:cubicBezTo>
                  <a:cubicBezTo>
                    <a:pt x="7683" y="4575"/>
                    <a:pt x="7701" y="4581"/>
                    <a:pt x="7720" y="4581"/>
                  </a:cubicBezTo>
                  <a:cubicBezTo>
                    <a:pt x="7772" y="4581"/>
                    <a:pt x="7824" y="4528"/>
                    <a:pt x="7792" y="4474"/>
                  </a:cubicBezTo>
                  <a:cubicBezTo>
                    <a:pt x="7792" y="4471"/>
                    <a:pt x="7795" y="4471"/>
                    <a:pt x="7798" y="4468"/>
                  </a:cubicBezTo>
                  <a:cubicBezTo>
                    <a:pt x="7868" y="4240"/>
                    <a:pt x="7798" y="4006"/>
                    <a:pt x="7716" y="3793"/>
                  </a:cubicBezTo>
                  <a:cubicBezTo>
                    <a:pt x="7703" y="3757"/>
                    <a:pt x="7687" y="3720"/>
                    <a:pt x="7670" y="3684"/>
                  </a:cubicBezTo>
                  <a:cubicBezTo>
                    <a:pt x="7519" y="2959"/>
                    <a:pt x="6906" y="2430"/>
                    <a:pt x="6201" y="2176"/>
                  </a:cubicBezTo>
                  <a:cubicBezTo>
                    <a:pt x="5981" y="2100"/>
                    <a:pt x="5764" y="2061"/>
                    <a:pt x="5546" y="2044"/>
                  </a:cubicBezTo>
                  <a:cubicBezTo>
                    <a:pt x="5329" y="1959"/>
                    <a:pt x="5023" y="1847"/>
                    <a:pt x="4822" y="1764"/>
                  </a:cubicBezTo>
                  <a:cubicBezTo>
                    <a:pt x="5218" y="1742"/>
                    <a:pt x="5971" y="1060"/>
                    <a:pt x="6060" y="842"/>
                  </a:cubicBezTo>
                  <a:cubicBezTo>
                    <a:pt x="6169" y="573"/>
                    <a:pt x="6136" y="289"/>
                    <a:pt x="6024" y="43"/>
                  </a:cubicBezTo>
                  <a:cubicBezTo>
                    <a:pt x="5777" y="13"/>
                    <a:pt x="5531" y="1"/>
                    <a:pt x="52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4949725" y="4541075"/>
              <a:ext cx="36600" cy="21575"/>
            </a:xfrm>
            <a:custGeom>
              <a:avLst/>
              <a:gdLst/>
              <a:ahLst/>
              <a:cxnLst/>
              <a:rect l="l" t="t" r="r" b="b"/>
              <a:pathLst>
                <a:path w="1464" h="863" extrusionOk="0">
                  <a:moveTo>
                    <a:pt x="1358" y="0"/>
                  </a:moveTo>
                  <a:cubicBezTo>
                    <a:pt x="1351" y="0"/>
                    <a:pt x="1343" y="1"/>
                    <a:pt x="1335" y="3"/>
                  </a:cubicBezTo>
                  <a:cubicBezTo>
                    <a:pt x="808" y="118"/>
                    <a:pt x="370" y="444"/>
                    <a:pt x="1" y="862"/>
                  </a:cubicBezTo>
                  <a:cubicBezTo>
                    <a:pt x="198" y="704"/>
                    <a:pt x="420" y="572"/>
                    <a:pt x="666" y="473"/>
                  </a:cubicBezTo>
                  <a:cubicBezTo>
                    <a:pt x="681" y="467"/>
                    <a:pt x="697" y="464"/>
                    <a:pt x="712" y="464"/>
                  </a:cubicBezTo>
                  <a:cubicBezTo>
                    <a:pt x="795" y="464"/>
                    <a:pt x="875" y="546"/>
                    <a:pt x="847" y="622"/>
                  </a:cubicBezTo>
                  <a:cubicBezTo>
                    <a:pt x="1016" y="450"/>
                    <a:pt x="1193" y="292"/>
                    <a:pt x="1394" y="154"/>
                  </a:cubicBezTo>
                  <a:cubicBezTo>
                    <a:pt x="1463" y="109"/>
                    <a:pt x="1436" y="0"/>
                    <a:pt x="1358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4882625" y="4608475"/>
              <a:ext cx="127650" cy="205625"/>
            </a:xfrm>
            <a:custGeom>
              <a:avLst/>
              <a:gdLst/>
              <a:ahLst/>
              <a:cxnLst/>
              <a:rect l="l" t="t" r="r" b="b"/>
              <a:pathLst>
                <a:path w="5106" h="8225" extrusionOk="0">
                  <a:moveTo>
                    <a:pt x="1566" y="0"/>
                  </a:moveTo>
                  <a:lnTo>
                    <a:pt x="1566" y="0"/>
                  </a:lnTo>
                  <a:cubicBezTo>
                    <a:pt x="1519" y="96"/>
                    <a:pt x="1477" y="191"/>
                    <a:pt x="1437" y="280"/>
                  </a:cubicBezTo>
                  <a:cubicBezTo>
                    <a:pt x="1197" y="820"/>
                    <a:pt x="828" y="1538"/>
                    <a:pt x="861" y="2153"/>
                  </a:cubicBezTo>
                  <a:cubicBezTo>
                    <a:pt x="867" y="2305"/>
                    <a:pt x="907" y="2440"/>
                    <a:pt x="966" y="2558"/>
                  </a:cubicBezTo>
                  <a:cubicBezTo>
                    <a:pt x="1013" y="3698"/>
                    <a:pt x="1753" y="4748"/>
                    <a:pt x="2603" y="5456"/>
                  </a:cubicBezTo>
                  <a:cubicBezTo>
                    <a:pt x="2619" y="5469"/>
                    <a:pt x="2639" y="5476"/>
                    <a:pt x="2656" y="5486"/>
                  </a:cubicBezTo>
                  <a:cubicBezTo>
                    <a:pt x="2527" y="5620"/>
                    <a:pt x="2349" y="5703"/>
                    <a:pt x="2053" y="5706"/>
                  </a:cubicBezTo>
                  <a:cubicBezTo>
                    <a:pt x="2051" y="5706"/>
                    <a:pt x="2049" y="5706"/>
                    <a:pt x="2047" y="5706"/>
                  </a:cubicBezTo>
                  <a:cubicBezTo>
                    <a:pt x="1445" y="5706"/>
                    <a:pt x="485" y="5174"/>
                    <a:pt x="341" y="4544"/>
                  </a:cubicBezTo>
                  <a:cubicBezTo>
                    <a:pt x="327" y="4486"/>
                    <a:pt x="284" y="4461"/>
                    <a:pt x="240" y="4461"/>
                  </a:cubicBezTo>
                  <a:cubicBezTo>
                    <a:pt x="201" y="4461"/>
                    <a:pt x="162" y="4480"/>
                    <a:pt x="140" y="4514"/>
                  </a:cubicBezTo>
                  <a:cubicBezTo>
                    <a:pt x="132" y="4512"/>
                    <a:pt x="123" y="4511"/>
                    <a:pt x="114" y="4511"/>
                  </a:cubicBezTo>
                  <a:cubicBezTo>
                    <a:pt x="56" y="4511"/>
                    <a:pt x="0" y="4556"/>
                    <a:pt x="15" y="4632"/>
                  </a:cubicBezTo>
                  <a:cubicBezTo>
                    <a:pt x="235" y="5785"/>
                    <a:pt x="1270" y="6911"/>
                    <a:pt x="2441" y="7231"/>
                  </a:cubicBezTo>
                  <a:cubicBezTo>
                    <a:pt x="2433" y="7230"/>
                    <a:pt x="2424" y="7230"/>
                    <a:pt x="2415" y="7230"/>
                  </a:cubicBezTo>
                  <a:cubicBezTo>
                    <a:pt x="2399" y="7230"/>
                    <a:pt x="2383" y="7230"/>
                    <a:pt x="2367" y="7230"/>
                  </a:cubicBezTo>
                  <a:cubicBezTo>
                    <a:pt x="2352" y="7230"/>
                    <a:pt x="2338" y="7230"/>
                    <a:pt x="2323" y="7228"/>
                  </a:cubicBezTo>
                  <a:cubicBezTo>
                    <a:pt x="1329" y="7069"/>
                    <a:pt x="726" y="6375"/>
                    <a:pt x="136" y="5630"/>
                  </a:cubicBezTo>
                  <a:cubicBezTo>
                    <a:pt x="127" y="5619"/>
                    <a:pt x="114" y="5614"/>
                    <a:pt x="101" y="5614"/>
                  </a:cubicBezTo>
                  <a:cubicBezTo>
                    <a:pt x="69" y="5614"/>
                    <a:pt x="35" y="5647"/>
                    <a:pt x="45" y="5683"/>
                  </a:cubicBezTo>
                  <a:cubicBezTo>
                    <a:pt x="311" y="6734"/>
                    <a:pt x="1431" y="7514"/>
                    <a:pt x="2487" y="7623"/>
                  </a:cubicBezTo>
                  <a:cubicBezTo>
                    <a:pt x="2542" y="7628"/>
                    <a:pt x="2599" y="7631"/>
                    <a:pt x="2656" y="7631"/>
                  </a:cubicBezTo>
                  <a:cubicBezTo>
                    <a:pt x="3188" y="7631"/>
                    <a:pt x="3792" y="7400"/>
                    <a:pt x="4289" y="7047"/>
                  </a:cubicBezTo>
                  <a:cubicBezTo>
                    <a:pt x="4378" y="7007"/>
                    <a:pt x="4467" y="6960"/>
                    <a:pt x="4552" y="6915"/>
                  </a:cubicBezTo>
                  <a:lnTo>
                    <a:pt x="4552" y="6915"/>
                  </a:lnTo>
                  <a:cubicBezTo>
                    <a:pt x="4549" y="6918"/>
                    <a:pt x="4549" y="6921"/>
                    <a:pt x="4546" y="6921"/>
                  </a:cubicBezTo>
                  <a:cubicBezTo>
                    <a:pt x="4182" y="7245"/>
                    <a:pt x="3429" y="8036"/>
                    <a:pt x="2878" y="8036"/>
                  </a:cubicBezTo>
                  <a:cubicBezTo>
                    <a:pt x="2840" y="8036"/>
                    <a:pt x="2803" y="8032"/>
                    <a:pt x="2768" y="8024"/>
                  </a:cubicBezTo>
                  <a:cubicBezTo>
                    <a:pt x="2762" y="8023"/>
                    <a:pt x="2756" y="8022"/>
                    <a:pt x="2750" y="8022"/>
                  </a:cubicBezTo>
                  <a:cubicBezTo>
                    <a:pt x="2686" y="8022"/>
                    <a:pt x="2641" y="8101"/>
                    <a:pt x="2692" y="8153"/>
                  </a:cubicBezTo>
                  <a:cubicBezTo>
                    <a:pt x="2721" y="8182"/>
                    <a:pt x="2751" y="8202"/>
                    <a:pt x="2780" y="8225"/>
                  </a:cubicBezTo>
                  <a:cubicBezTo>
                    <a:pt x="3884" y="8103"/>
                    <a:pt x="4750" y="6928"/>
                    <a:pt x="5010" y="5920"/>
                  </a:cubicBezTo>
                  <a:cubicBezTo>
                    <a:pt x="5049" y="5778"/>
                    <a:pt x="5075" y="5634"/>
                    <a:pt x="5086" y="5486"/>
                  </a:cubicBezTo>
                  <a:cubicBezTo>
                    <a:pt x="5102" y="5368"/>
                    <a:pt x="5105" y="5310"/>
                    <a:pt x="5094" y="5310"/>
                  </a:cubicBezTo>
                  <a:cubicBezTo>
                    <a:pt x="5085" y="5310"/>
                    <a:pt x="5068" y="5342"/>
                    <a:pt x="5043" y="5407"/>
                  </a:cubicBezTo>
                  <a:cubicBezTo>
                    <a:pt x="5041" y="5407"/>
                    <a:pt x="5040" y="5407"/>
                    <a:pt x="5038" y="5407"/>
                  </a:cubicBezTo>
                  <a:cubicBezTo>
                    <a:pt x="4877" y="5407"/>
                    <a:pt x="4481" y="5750"/>
                    <a:pt x="4344" y="5818"/>
                  </a:cubicBezTo>
                  <a:cubicBezTo>
                    <a:pt x="3910" y="6022"/>
                    <a:pt x="3459" y="6134"/>
                    <a:pt x="2981" y="6170"/>
                  </a:cubicBezTo>
                  <a:cubicBezTo>
                    <a:pt x="2978" y="6171"/>
                    <a:pt x="2975" y="6171"/>
                    <a:pt x="2972" y="6171"/>
                  </a:cubicBezTo>
                  <a:cubicBezTo>
                    <a:pt x="2871" y="6171"/>
                    <a:pt x="2836" y="6008"/>
                    <a:pt x="2929" y="5966"/>
                  </a:cubicBezTo>
                  <a:cubicBezTo>
                    <a:pt x="3265" y="5811"/>
                    <a:pt x="3551" y="5617"/>
                    <a:pt x="3824" y="5380"/>
                  </a:cubicBezTo>
                  <a:cubicBezTo>
                    <a:pt x="1888" y="4764"/>
                    <a:pt x="1036" y="2058"/>
                    <a:pt x="156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4905700" y="4543850"/>
              <a:ext cx="32300" cy="29000"/>
            </a:xfrm>
            <a:custGeom>
              <a:avLst/>
              <a:gdLst/>
              <a:ahLst/>
              <a:cxnLst/>
              <a:rect l="l" t="t" r="r" b="b"/>
              <a:pathLst>
                <a:path w="1292" h="1160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833" y="237"/>
                    <a:pt x="403" y="537"/>
                    <a:pt x="0" y="889"/>
                  </a:cubicBezTo>
                  <a:cubicBezTo>
                    <a:pt x="75" y="1049"/>
                    <a:pt x="241" y="1160"/>
                    <a:pt x="418" y="1160"/>
                  </a:cubicBezTo>
                  <a:cubicBezTo>
                    <a:pt x="516" y="1160"/>
                    <a:pt x="617" y="1126"/>
                    <a:pt x="708" y="1047"/>
                  </a:cubicBezTo>
                  <a:cubicBezTo>
                    <a:pt x="810" y="959"/>
                    <a:pt x="807" y="787"/>
                    <a:pt x="847" y="672"/>
                  </a:cubicBezTo>
                  <a:cubicBezTo>
                    <a:pt x="939" y="406"/>
                    <a:pt x="1097" y="198"/>
                    <a:pt x="1292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5107275" y="4653350"/>
              <a:ext cx="55125" cy="33700"/>
            </a:xfrm>
            <a:custGeom>
              <a:avLst/>
              <a:gdLst/>
              <a:ahLst/>
              <a:cxnLst/>
              <a:rect l="l" t="t" r="r" b="b"/>
              <a:pathLst>
                <a:path w="2205" h="1348" extrusionOk="0">
                  <a:moveTo>
                    <a:pt x="851" y="0"/>
                  </a:moveTo>
                  <a:cubicBezTo>
                    <a:pt x="456" y="0"/>
                    <a:pt x="1" y="242"/>
                    <a:pt x="37" y="684"/>
                  </a:cubicBezTo>
                  <a:cubicBezTo>
                    <a:pt x="60" y="921"/>
                    <a:pt x="258" y="991"/>
                    <a:pt x="472" y="994"/>
                  </a:cubicBezTo>
                  <a:cubicBezTo>
                    <a:pt x="534" y="994"/>
                    <a:pt x="627" y="984"/>
                    <a:pt x="726" y="974"/>
                  </a:cubicBezTo>
                  <a:cubicBezTo>
                    <a:pt x="798" y="1017"/>
                    <a:pt x="877" y="1056"/>
                    <a:pt x="953" y="1083"/>
                  </a:cubicBezTo>
                  <a:cubicBezTo>
                    <a:pt x="1065" y="1165"/>
                    <a:pt x="1186" y="1231"/>
                    <a:pt x="1315" y="1277"/>
                  </a:cubicBezTo>
                  <a:cubicBezTo>
                    <a:pt x="1341" y="1287"/>
                    <a:pt x="1371" y="1293"/>
                    <a:pt x="1400" y="1304"/>
                  </a:cubicBezTo>
                  <a:cubicBezTo>
                    <a:pt x="1425" y="1333"/>
                    <a:pt x="1461" y="1347"/>
                    <a:pt x="1497" y="1347"/>
                  </a:cubicBezTo>
                  <a:cubicBezTo>
                    <a:pt x="1517" y="1347"/>
                    <a:pt x="1537" y="1343"/>
                    <a:pt x="1555" y="1333"/>
                  </a:cubicBezTo>
                  <a:cubicBezTo>
                    <a:pt x="1591" y="1337"/>
                    <a:pt x="1626" y="1340"/>
                    <a:pt x="1662" y="1340"/>
                  </a:cubicBezTo>
                  <a:cubicBezTo>
                    <a:pt x="1815" y="1340"/>
                    <a:pt x="1964" y="1294"/>
                    <a:pt x="2049" y="1152"/>
                  </a:cubicBezTo>
                  <a:cubicBezTo>
                    <a:pt x="2204" y="889"/>
                    <a:pt x="1934" y="641"/>
                    <a:pt x="1759" y="471"/>
                  </a:cubicBezTo>
                  <a:cubicBezTo>
                    <a:pt x="1558" y="269"/>
                    <a:pt x="1318" y="85"/>
                    <a:pt x="1035" y="19"/>
                  </a:cubicBezTo>
                  <a:cubicBezTo>
                    <a:pt x="977" y="7"/>
                    <a:pt x="915" y="0"/>
                    <a:pt x="851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4854600" y="4594800"/>
              <a:ext cx="46025" cy="72625"/>
            </a:xfrm>
            <a:custGeom>
              <a:avLst/>
              <a:gdLst/>
              <a:ahLst/>
              <a:cxnLst/>
              <a:rect l="l" t="t" r="r" b="b"/>
              <a:pathLst>
                <a:path w="1841" h="2905" extrusionOk="0">
                  <a:moveTo>
                    <a:pt x="1005" y="0"/>
                  </a:moveTo>
                  <a:cubicBezTo>
                    <a:pt x="915" y="129"/>
                    <a:pt x="833" y="260"/>
                    <a:pt x="754" y="392"/>
                  </a:cubicBezTo>
                  <a:lnTo>
                    <a:pt x="754" y="395"/>
                  </a:lnTo>
                  <a:cubicBezTo>
                    <a:pt x="774" y="531"/>
                    <a:pt x="771" y="672"/>
                    <a:pt x="843" y="794"/>
                  </a:cubicBezTo>
                  <a:cubicBezTo>
                    <a:pt x="889" y="870"/>
                    <a:pt x="945" y="916"/>
                    <a:pt x="1008" y="949"/>
                  </a:cubicBezTo>
                  <a:cubicBezTo>
                    <a:pt x="1076" y="1284"/>
                    <a:pt x="899" y="1676"/>
                    <a:pt x="869" y="2019"/>
                  </a:cubicBezTo>
                  <a:cubicBezTo>
                    <a:pt x="869" y="2124"/>
                    <a:pt x="856" y="2226"/>
                    <a:pt x="833" y="2328"/>
                  </a:cubicBezTo>
                  <a:cubicBezTo>
                    <a:pt x="665" y="2371"/>
                    <a:pt x="497" y="2414"/>
                    <a:pt x="329" y="2457"/>
                  </a:cubicBezTo>
                  <a:cubicBezTo>
                    <a:pt x="260" y="2421"/>
                    <a:pt x="240" y="2150"/>
                    <a:pt x="224" y="2071"/>
                  </a:cubicBezTo>
                  <a:cubicBezTo>
                    <a:pt x="198" y="1940"/>
                    <a:pt x="178" y="1811"/>
                    <a:pt x="151" y="1683"/>
                  </a:cubicBezTo>
                  <a:cubicBezTo>
                    <a:pt x="92" y="1857"/>
                    <a:pt x="43" y="2035"/>
                    <a:pt x="0" y="2213"/>
                  </a:cubicBezTo>
                  <a:cubicBezTo>
                    <a:pt x="91" y="2572"/>
                    <a:pt x="255" y="2905"/>
                    <a:pt x="528" y="2905"/>
                  </a:cubicBezTo>
                  <a:cubicBezTo>
                    <a:pt x="621" y="2905"/>
                    <a:pt x="727" y="2866"/>
                    <a:pt x="846" y="2776"/>
                  </a:cubicBezTo>
                  <a:cubicBezTo>
                    <a:pt x="1222" y="2497"/>
                    <a:pt x="1070" y="1891"/>
                    <a:pt x="1324" y="1532"/>
                  </a:cubicBezTo>
                  <a:cubicBezTo>
                    <a:pt x="1577" y="1173"/>
                    <a:pt x="1841" y="949"/>
                    <a:pt x="1528" y="494"/>
                  </a:cubicBezTo>
                  <a:cubicBezTo>
                    <a:pt x="1457" y="394"/>
                    <a:pt x="1338" y="331"/>
                    <a:pt x="1223" y="331"/>
                  </a:cubicBezTo>
                  <a:cubicBezTo>
                    <a:pt x="1188" y="331"/>
                    <a:pt x="1152" y="337"/>
                    <a:pt x="1119" y="350"/>
                  </a:cubicBezTo>
                  <a:cubicBezTo>
                    <a:pt x="1087" y="228"/>
                    <a:pt x="1067" y="119"/>
                    <a:pt x="100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5020550" y="4770825"/>
              <a:ext cx="76875" cy="81400"/>
            </a:xfrm>
            <a:custGeom>
              <a:avLst/>
              <a:gdLst/>
              <a:ahLst/>
              <a:cxnLst/>
              <a:rect l="l" t="t" r="r" b="b"/>
              <a:pathLst>
                <a:path w="3075" h="3256" extrusionOk="0">
                  <a:moveTo>
                    <a:pt x="717" y="0"/>
                  </a:moveTo>
                  <a:cubicBezTo>
                    <a:pt x="669" y="0"/>
                    <a:pt x="623" y="22"/>
                    <a:pt x="599" y="74"/>
                  </a:cubicBezTo>
                  <a:cubicBezTo>
                    <a:pt x="546" y="197"/>
                    <a:pt x="517" y="322"/>
                    <a:pt x="500" y="447"/>
                  </a:cubicBezTo>
                  <a:cubicBezTo>
                    <a:pt x="0" y="1231"/>
                    <a:pt x="82" y="2353"/>
                    <a:pt x="537" y="3255"/>
                  </a:cubicBezTo>
                  <a:cubicBezTo>
                    <a:pt x="1419" y="3147"/>
                    <a:pt x="2285" y="2857"/>
                    <a:pt x="3075" y="2390"/>
                  </a:cubicBezTo>
                  <a:cubicBezTo>
                    <a:pt x="2857" y="2363"/>
                    <a:pt x="2644" y="2327"/>
                    <a:pt x="2433" y="2274"/>
                  </a:cubicBezTo>
                  <a:cubicBezTo>
                    <a:pt x="1277" y="1978"/>
                    <a:pt x="1132" y="1095"/>
                    <a:pt x="879" y="114"/>
                  </a:cubicBezTo>
                  <a:cubicBezTo>
                    <a:pt x="860" y="46"/>
                    <a:pt x="786" y="0"/>
                    <a:pt x="7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4958475" y="4807575"/>
              <a:ext cx="58200" cy="45550"/>
            </a:xfrm>
            <a:custGeom>
              <a:avLst/>
              <a:gdLst/>
              <a:ahLst/>
              <a:cxnLst/>
              <a:rect l="l" t="t" r="r" b="b"/>
              <a:pathLst>
                <a:path w="2328" h="1822" extrusionOk="0">
                  <a:moveTo>
                    <a:pt x="2065" y="1"/>
                  </a:moveTo>
                  <a:cubicBezTo>
                    <a:pt x="2064" y="1"/>
                    <a:pt x="2063" y="1"/>
                    <a:pt x="2061" y="1"/>
                  </a:cubicBezTo>
                  <a:cubicBezTo>
                    <a:pt x="1528" y="14"/>
                    <a:pt x="1307" y="537"/>
                    <a:pt x="869" y="768"/>
                  </a:cubicBezTo>
                  <a:cubicBezTo>
                    <a:pt x="564" y="926"/>
                    <a:pt x="109" y="1008"/>
                    <a:pt x="155" y="1420"/>
                  </a:cubicBezTo>
                  <a:cubicBezTo>
                    <a:pt x="105" y="1430"/>
                    <a:pt x="53" y="1440"/>
                    <a:pt x="0" y="1449"/>
                  </a:cubicBezTo>
                  <a:cubicBezTo>
                    <a:pt x="583" y="1657"/>
                    <a:pt x="1185" y="1782"/>
                    <a:pt x="1798" y="1821"/>
                  </a:cubicBezTo>
                  <a:cubicBezTo>
                    <a:pt x="2140" y="1463"/>
                    <a:pt x="2269" y="607"/>
                    <a:pt x="2312" y="261"/>
                  </a:cubicBezTo>
                  <a:cubicBezTo>
                    <a:pt x="2328" y="131"/>
                    <a:pt x="2190" y="1"/>
                    <a:pt x="20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85" name="Google Shape;385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685800" y="958725"/>
            <a:ext cx="7772400" cy="3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7" name="Google Shape;387;p4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5"/>
          <p:cNvGrpSpPr/>
          <p:nvPr/>
        </p:nvGrpSpPr>
        <p:grpSpPr>
          <a:xfrm>
            <a:off x="-693254" y="-482460"/>
            <a:ext cx="3755753" cy="1623775"/>
            <a:chOff x="-693254" y="-482460"/>
            <a:chExt cx="3755753" cy="1623775"/>
          </a:xfrm>
        </p:grpSpPr>
        <p:sp>
          <p:nvSpPr>
            <p:cNvPr id="390" name="Google Shape;390;p5"/>
            <p:cNvSpPr/>
            <p:nvPr/>
          </p:nvSpPr>
          <p:spPr>
            <a:xfrm rot="10800000">
              <a:off x="-693254" y="-482460"/>
              <a:ext cx="3438600" cy="1623775"/>
            </a:xfrm>
            <a:custGeom>
              <a:avLst/>
              <a:gdLst/>
              <a:ahLst/>
              <a:cxnLst/>
              <a:rect l="l" t="t" r="r" b="b"/>
              <a:pathLst>
                <a:path w="137544" h="64951" extrusionOk="0">
                  <a:moveTo>
                    <a:pt x="42182" y="59843"/>
                  </a:moveTo>
                  <a:cubicBezTo>
                    <a:pt x="33410" y="62986"/>
                    <a:pt x="31535" y="63393"/>
                    <a:pt x="26088" y="64022"/>
                  </a:cubicBezTo>
                  <a:cubicBezTo>
                    <a:pt x="20641" y="64651"/>
                    <a:pt x="13843" y="65944"/>
                    <a:pt x="9499" y="63616"/>
                  </a:cubicBezTo>
                  <a:cubicBezTo>
                    <a:pt x="5155" y="61289"/>
                    <a:pt x="-407" y="54959"/>
                    <a:pt x="24" y="50057"/>
                  </a:cubicBezTo>
                  <a:cubicBezTo>
                    <a:pt x="456" y="45155"/>
                    <a:pt x="1728" y="38020"/>
                    <a:pt x="12088" y="34202"/>
                  </a:cubicBezTo>
                  <a:cubicBezTo>
                    <a:pt x="22449" y="30384"/>
                    <a:pt x="49877" y="29634"/>
                    <a:pt x="62187" y="27148"/>
                  </a:cubicBezTo>
                  <a:cubicBezTo>
                    <a:pt x="74498" y="24663"/>
                    <a:pt x="77325" y="23761"/>
                    <a:pt x="85951" y="19289"/>
                  </a:cubicBezTo>
                  <a:cubicBezTo>
                    <a:pt x="94577" y="14817"/>
                    <a:pt x="105648" y="1848"/>
                    <a:pt x="113943" y="314"/>
                  </a:cubicBezTo>
                  <a:cubicBezTo>
                    <a:pt x="122238" y="-1220"/>
                    <a:pt x="133066" y="2993"/>
                    <a:pt x="135720" y="10083"/>
                  </a:cubicBezTo>
                  <a:cubicBezTo>
                    <a:pt x="138374" y="17174"/>
                    <a:pt x="139369" y="37010"/>
                    <a:pt x="129869" y="42857"/>
                  </a:cubicBezTo>
                  <a:cubicBezTo>
                    <a:pt x="120369" y="48704"/>
                    <a:pt x="93337" y="42336"/>
                    <a:pt x="78722" y="45167"/>
                  </a:cubicBezTo>
                  <a:cubicBezTo>
                    <a:pt x="64108" y="47998"/>
                    <a:pt x="50954" y="56701"/>
                    <a:pt x="42182" y="598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0000">
                  <a:schemeClr val="accent6"/>
                </a:gs>
                <a:gs pos="39000">
                  <a:schemeClr val="accent4"/>
                </a:gs>
                <a:gs pos="58999">
                  <a:srgbClr val="FFD966">
                    <a:alpha val="10196"/>
                  </a:srgbClr>
                </a:gs>
                <a:gs pos="74000">
                  <a:srgbClr val="FFD966">
                    <a:alpha val="0"/>
                  </a:srgbClr>
                </a:gs>
                <a:gs pos="100000">
                  <a:srgbClr val="4949E7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391" name="Google Shape;391;p5"/>
            <p:cNvSpPr/>
            <p:nvPr/>
          </p:nvSpPr>
          <p:spPr>
            <a:xfrm>
              <a:off x="-66375" y="-55950"/>
              <a:ext cx="3128874" cy="678434"/>
            </a:xfrm>
            <a:custGeom>
              <a:avLst/>
              <a:gdLst/>
              <a:ahLst/>
              <a:cxnLst/>
              <a:rect l="l" t="t" r="r" b="b"/>
              <a:pathLst>
                <a:path w="87289" h="20779" extrusionOk="0">
                  <a:moveTo>
                    <a:pt x="1" y="0"/>
                  </a:moveTo>
                  <a:lnTo>
                    <a:pt x="1" y="20779"/>
                  </a:lnTo>
                  <a:cubicBezTo>
                    <a:pt x="1392" y="17028"/>
                    <a:pt x="6615" y="14295"/>
                    <a:pt x="13490" y="14295"/>
                  </a:cubicBezTo>
                  <a:cubicBezTo>
                    <a:pt x="17548" y="14295"/>
                    <a:pt x="22180" y="15247"/>
                    <a:pt x="26940" y="17502"/>
                  </a:cubicBezTo>
                  <a:cubicBezTo>
                    <a:pt x="29598" y="18781"/>
                    <a:pt x="32067" y="19328"/>
                    <a:pt x="34443" y="19328"/>
                  </a:cubicBezTo>
                  <a:cubicBezTo>
                    <a:pt x="48563" y="19328"/>
                    <a:pt x="59411" y="0"/>
                    <a:pt x="8728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39000">
                  <a:schemeClr val="accent1"/>
                </a:gs>
                <a:gs pos="78000">
                  <a:srgbClr val="4949E7">
                    <a:alpha val="0"/>
                  </a:srgbClr>
                </a:gs>
                <a:gs pos="100000">
                  <a:srgbClr val="4949E7">
                    <a:alpha val="0"/>
                  </a:srgbClr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92" name="Google Shape;392;p5"/>
            <p:cNvGrpSpPr/>
            <p:nvPr/>
          </p:nvGrpSpPr>
          <p:grpSpPr>
            <a:xfrm rot="7294961" flipH="1">
              <a:off x="422344" y="82399"/>
              <a:ext cx="93977" cy="248493"/>
              <a:chOff x="2581525" y="3787700"/>
              <a:chExt cx="105325" cy="278500"/>
            </a:xfrm>
          </p:grpSpPr>
          <p:sp>
            <p:nvSpPr>
              <p:cNvPr id="393" name="Google Shape;393;p5"/>
              <p:cNvSpPr/>
              <p:nvPr/>
            </p:nvSpPr>
            <p:spPr>
              <a:xfrm>
                <a:off x="2596275" y="3793925"/>
                <a:ext cx="84050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10490" extrusionOk="0">
                    <a:moveTo>
                      <a:pt x="157" y="121"/>
                    </a:moveTo>
                    <a:cubicBezTo>
                      <a:pt x="366" y="667"/>
                      <a:pt x="584" y="1210"/>
                      <a:pt x="807" y="1750"/>
                    </a:cubicBezTo>
                    <a:cubicBezTo>
                      <a:pt x="1041" y="2323"/>
                      <a:pt x="1284" y="2893"/>
                      <a:pt x="1525" y="3462"/>
                    </a:cubicBezTo>
                    <a:cubicBezTo>
                      <a:pt x="1766" y="4035"/>
                      <a:pt x="2015" y="4602"/>
                      <a:pt x="2266" y="5168"/>
                    </a:cubicBezTo>
                    <a:lnTo>
                      <a:pt x="2644" y="6014"/>
                    </a:lnTo>
                    <a:lnTo>
                      <a:pt x="2994" y="6766"/>
                    </a:lnTo>
                    <a:lnTo>
                      <a:pt x="2994" y="6766"/>
                    </a:lnTo>
                    <a:cubicBezTo>
                      <a:pt x="2518" y="7351"/>
                      <a:pt x="2041" y="7931"/>
                      <a:pt x="1574" y="8523"/>
                    </a:cubicBezTo>
                    <a:cubicBezTo>
                      <a:pt x="1121" y="9092"/>
                      <a:pt x="676" y="9670"/>
                      <a:pt x="226" y="10240"/>
                    </a:cubicBezTo>
                    <a:lnTo>
                      <a:pt x="226" y="10240"/>
                    </a:lnTo>
                    <a:cubicBezTo>
                      <a:pt x="207" y="9434"/>
                      <a:pt x="202" y="8626"/>
                      <a:pt x="221" y="7822"/>
                    </a:cubicBezTo>
                    <a:cubicBezTo>
                      <a:pt x="248" y="6953"/>
                      <a:pt x="284" y="6087"/>
                      <a:pt x="294" y="5217"/>
                    </a:cubicBezTo>
                    <a:cubicBezTo>
                      <a:pt x="297" y="4786"/>
                      <a:pt x="294" y="4351"/>
                      <a:pt x="287" y="3917"/>
                    </a:cubicBezTo>
                    <a:cubicBezTo>
                      <a:pt x="284" y="3485"/>
                      <a:pt x="274" y="3051"/>
                      <a:pt x="264" y="2616"/>
                    </a:cubicBezTo>
                    <a:lnTo>
                      <a:pt x="221" y="1315"/>
                    </a:lnTo>
                    <a:cubicBezTo>
                      <a:pt x="214" y="1098"/>
                      <a:pt x="198" y="881"/>
                      <a:pt x="188" y="667"/>
                    </a:cubicBezTo>
                    <a:cubicBezTo>
                      <a:pt x="180" y="485"/>
                      <a:pt x="170" y="303"/>
                      <a:pt x="157" y="121"/>
                    </a:cubicBezTo>
                    <a:close/>
                    <a:moveTo>
                      <a:pt x="134" y="1"/>
                    </a:moveTo>
                    <a:cubicBezTo>
                      <a:pt x="131" y="1"/>
                      <a:pt x="129" y="1"/>
                      <a:pt x="126" y="2"/>
                    </a:cubicBezTo>
                    <a:cubicBezTo>
                      <a:pt x="122" y="5"/>
                      <a:pt x="119" y="8"/>
                      <a:pt x="116" y="15"/>
                    </a:cubicBezTo>
                    <a:cubicBezTo>
                      <a:pt x="102" y="232"/>
                      <a:pt x="93" y="449"/>
                      <a:pt x="83" y="667"/>
                    </a:cubicBezTo>
                    <a:cubicBezTo>
                      <a:pt x="73" y="884"/>
                      <a:pt x="60" y="1098"/>
                      <a:pt x="56" y="1315"/>
                    </a:cubicBezTo>
                    <a:lnTo>
                      <a:pt x="20" y="2616"/>
                    </a:lnTo>
                    <a:cubicBezTo>
                      <a:pt x="14" y="3051"/>
                      <a:pt x="4" y="3485"/>
                      <a:pt x="4" y="3920"/>
                    </a:cubicBezTo>
                    <a:cubicBezTo>
                      <a:pt x="0" y="4351"/>
                      <a:pt x="0" y="4786"/>
                      <a:pt x="7" y="5221"/>
                    </a:cubicBezTo>
                    <a:cubicBezTo>
                      <a:pt x="20" y="6087"/>
                      <a:pt x="63" y="6953"/>
                      <a:pt x="93" y="7822"/>
                    </a:cubicBezTo>
                    <a:cubicBezTo>
                      <a:pt x="116" y="8687"/>
                      <a:pt x="119" y="9557"/>
                      <a:pt x="99" y="10423"/>
                    </a:cubicBezTo>
                    <a:cubicBezTo>
                      <a:pt x="99" y="10459"/>
                      <a:pt x="126" y="10489"/>
                      <a:pt x="162" y="10489"/>
                    </a:cubicBezTo>
                    <a:cubicBezTo>
                      <a:pt x="181" y="10489"/>
                      <a:pt x="201" y="10482"/>
                      <a:pt x="214" y="10465"/>
                    </a:cubicBezTo>
                    <a:cubicBezTo>
                      <a:pt x="731" y="9870"/>
                      <a:pt x="1262" y="9287"/>
                      <a:pt x="1775" y="8691"/>
                    </a:cubicBezTo>
                    <a:cubicBezTo>
                      <a:pt x="2295" y="8099"/>
                      <a:pt x="2802" y="7496"/>
                      <a:pt x="3313" y="6897"/>
                    </a:cubicBezTo>
                    <a:cubicBezTo>
                      <a:pt x="3356" y="6847"/>
                      <a:pt x="3362" y="6781"/>
                      <a:pt x="3339" y="6725"/>
                    </a:cubicBezTo>
                    <a:lnTo>
                      <a:pt x="3336" y="6722"/>
                    </a:lnTo>
                    <a:lnTo>
                      <a:pt x="2964" y="5873"/>
                    </a:lnTo>
                    <a:lnTo>
                      <a:pt x="2582" y="5026"/>
                    </a:lnTo>
                    <a:cubicBezTo>
                      <a:pt x="2322" y="4464"/>
                      <a:pt x="2062" y="3900"/>
                      <a:pt x="1792" y="3344"/>
                    </a:cubicBezTo>
                    <a:cubicBezTo>
                      <a:pt x="1529" y="2784"/>
                      <a:pt x="1262" y="2224"/>
                      <a:pt x="985" y="1668"/>
                    </a:cubicBezTo>
                    <a:cubicBezTo>
                      <a:pt x="715" y="1111"/>
                      <a:pt x="435" y="558"/>
                      <a:pt x="149" y="8"/>
                    </a:cubicBezTo>
                    <a:cubicBezTo>
                      <a:pt x="147" y="4"/>
                      <a:pt x="140" y="1"/>
                      <a:pt x="134" y="1"/>
                    </a:cubicBezTo>
                    <a:close/>
                  </a:path>
                </a:pathLst>
              </a:custGeom>
              <a:solidFill>
                <a:srgbClr val="127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4" name="Google Shape;394;p5"/>
              <p:cNvSpPr/>
              <p:nvPr/>
            </p:nvSpPr>
            <p:spPr>
              <a:xfrm>
                <a:off x="2585750" y="3787700"/>
                <a:ext cx="26350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833" extrusionOk="0">
                    <a:moveTo>
                      <a:pt x="571" y="0"/>
                    </a:moveTo>
                    <a:cubicBezTo>
                      <a:pt x="552" y="0"/>
                      <a:pt x="533" y="2"/>
                      <a:pt x="514" y="4"/>
                    </a:cubicBezTo>
                    <a:cubicBezTo>
                      <a:pt x="441" y="11"/>
                      <a:pt x="369" y="46"/>
                      <a:pt x="326" y="106"/>
                    </a:cubicBezTo>
                    <a:cubicBezTo>
                      <a:pt x="187" y="145"/>
                      <a:pt x="73" y="251"/>
                      <a:pt x="43" y="399"/>
                    </a:cubicBezTo>
                    <a:cubicBezTo>
                      <a:pt x="0" y="593"/>
                      <a:pt x="125" y="791"/>
                      <a:pt x="326" y="827"/>
                    </a:cubicBezTo>
                    <a:cubicBezTo>
                      <a:pt x="349" y="831"/>
                      <a:pt x="372" y="833"/>
                      <a:pt x="394" y="833"/>
                    </a:cubicBezTo>
                    <a:cubicBezTo>
                      <a:pt x="524" y="833"/>
                      <a:pt x="650" y="774"/>
                      <a:pt x="767" y="715"/>
                    </a:cubicBezTo>
                    <a:cubicBezTo>
                      <a:pt x="797" y="709"/>
                      <a:pt x="824" y="698"/>
                      <a:pt x="843" y="682"/>
                    </a:cubicBezTo>
                    <a:cubicBezTo>
                      <a:pt x="846" y="679"/>
                      <a:pt x="850" y="679"/>
                      <a:pt x="853" y="675"/>
                    </a:cubicBezTo>
                    <a:cubicBezTo>
                      <a:pt x="955" y="633"/>
                      <a:pt x="1054" y="520"/>
                      <a:pt x="1031" y="399"/>
                    </a:cubicBezTo>
                    <a:cubicBezTo>
                      <a:pt x="982" y="167"/>
                      <a:pt x="806" y="0"/>
                      <a:pt x="571" y="0"/>
                    </a:cubicBezTo>
                    <a:close/>
                  </a:path>
                </a:pathLst>
              </a:custGeom>
              <a:solidFill>
                <a:srgbClr val="CFE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5" name="Google Shape;395;p5"/>
              <p:cNvSpPr/>
              <p:nvPr/>
            </p:nvSpPr>
            <p:spPr>
              <a:xfrm>
                <a:off x="2653000" y="3951600"/>
                <a:ext cx="3385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64" extrusionOk="0">
                    <a:moveTo>
                      <a:pt x="838" y="1"/>
                    </a:moveTo>
                    <a:cubicBezTo>
                      <a:pt x="689" y="1"/>
                      <a:pt x="541" y="58"/>
                      <a:pt x="438" y="168"/>
                    </a:cubicBezTo>
                    <a:cubicBezTo>
                      <a:pt x="155" y="382"/>
                      <a:pt x="0" y="777"/>
                      <a:pt x="346" y="1014"/>
                    </a:cubicBezTo>
                    <a:cubicBezTo>
                      <a:pt x="399" y="1049"/>
                      <a:pt x="452" y="1064"/>
                      <a:pt x="502" y="1064"/>
                    </a:cubicBezTo>
                    <a:cubicBezTo>
                      <a:pt x="557" y="1064"/>
                      <a:pt x="607" y="1045"/>
                      <a:pt x="649" y="1014"/>
                    </a:cubicBezTo>
                    <a:cubicBezTo>
                      <a:pt x="706" y="1036"/>
                      <a:pt x="768" y="1048"/>
                      <a:pt x="831" y="1048"/>
                    </a:cubicBezTo>
                    <a:cubicBezTo>
                      <a:pt x="929" y="1048"/>
                      <a:pt x="1031" y="1018"/>
                      <a:pt x="1126" y="952"/>
                    </a:cubicBezTo>
                    <a:cubicBezTo>
                      <a:pt x="1287" y="839"/>
                      <a:pt x="1343" y="666"/>
                      <a:pt x="1324" y="497"/>
                    </a:cubicBezTo>
                    <a:cubicBezTo>
                      <a:pt x="1354" y="425"/>
                      <a:pt x="1350" y="346"/>
                      <a:pt x="1307" y="270"/>
                    </a:cubicBezTo>
                    <a:cubicBezTo>
                      <a:pt x="1207" y="88"/>
                      <a:pt x="1022" y="1"/>
                      <a:pt x="838" y="1"/>
                    </a:cubicBezTo>
                    <a:close/>
                  </a:path>
                </a:pathLst>
              </a:custGeom>
              <a:solidFill>
                <a:srgbClr val="CFE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2581525" y="4045775"/>
                <a:ext cx="289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817" extrusionOk="0">
                    <a:moveTo>
                      <a:pt x="515" y="0"/>
                    </a:moveTo>
                    <a:cubicBezTo>
                      <a:pt x="256" y="0"/>
                      <a:pt x="0" y="208"/>
                      <a:pt x="110" y="514"/>
                    </a:cubicBezTo>
                    <a:cubicBezTo>
                      <a:pt x="173" y="686"/>
                      <a:pt x="354" y="817"/>
                      <a:pt x="539" y="817"/>
                    </a:cubicBezTo>
                    <a:cubicBezTo>
                      <a:pt x="545" y="817"/>
                      <a:pt x="552" y="817"/>
                      <a:pt x="558" y="816"/>
                    </a:cubicBezTo>
                    <a:cubicBezTo>
                      <a:pt x="650" y="813"/>
                      <a:pt x="732" y="777"/>
                      <a:pt x="804" y="721"/>
                    </a:cubicBezTo>
                    <a:cubicBezTo>
                      <a:pt x="897" y="645"/>
                      <a:pt x="920" y="520"/>
                      <a:pt x="1005" y="444"/>
                    </a:cubicBezTo>
                    <a:cubicBezTo>
                      <a:pt x="1157" y="309"/>
                      <a:pt x="1131" y="56"/>
                      <a:pt x="910" y="10"/>
                    </a:cubicBezTo>
                    <a:cubicBezTo>
                      <a:pt x="876" y="3"/>
                      <a:pt x="841" y="0"/>
                      <a:pt x="808" y="0"/>
                    </a:cubicBezTo>
                    <a:cubicBezTo>
                      <a:pt x="753" y="0"/>
                      <a:pt x="700" y="8"/>
                      <a:pt x="650" y="20"/>
                    </a:cubicBezTo>
                    <a:cubicBezTo>
                      <a:pt x="606" y="7"/>
                      <a:pt x="560" y="0"/>
                      <a:pt x="515" y="0"/>
                    </a:cubicBezTo>
                    <a:close/>
                  </a:path>
                </a:pathLst>
              </a:custGeom>
              <a:solidFill>
                <a:srgbClr val="CFE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97" name="Google Shape;397;p5"/>
            <p:cNvSpPr/>
            <p:nvPr/>
          </p:nvSpPr>
          <p:spPr>
            <a:xfrm rot="-6299731" flipH="1">
              <a:off x="1448941" y="166509"/>
              <a:ext cx="23581" cy="22488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98" name="Google Shape;398;p5"/>
            <p:cNvGrpSpPr/>
            <p:nvPr/>
          </p:nvGrpSpPr>
          <p:grpSpPr>
            <a:xfrm rot="5688890" flipH="1">
              <a:off x="1342313" y="244015"/>
              <a:ext cx="35404" cy="170840"/>
              <a:chOff x="2785650" y="3828250"/>
              <a:chExt cx="39675" cy="191450"/>
            </a:xfrm>
          </p:grpSpPr>
          <p:sp>
            <p:nvSpPr>
              <p:cNvPr id="399" name="Google Shape;399;p5"/>
              <p:cNvSpPr/>
              <p:nvPr/>
            </p:nvSpPr>
            <p:spPr>
              <a:xfrm>
                <a:off x="2801075" y="3851725"/>
                <a:ext cx="892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156" extrusionOk="0">
                    <a:moveTo>
                      <a:pt x="163" y="1"/>
                    </a:moveTo>
                    <a:cubicBezTo>
                      <a:pt x="155" y="1"/>
                      <a:pt x="148" y="6"/>
                      <a:pt x="148" y="14"/>
                    </a:cubicBezTo>
                    <a:cubicBezTo>
                      <a:pt x="148" y="14"/>
                      <a:pt x="125" y="110"/>
                      <a:pt x="103" y="278"/>
                    </a:cubicBezTo>
                    <a:cubicBezTo>
                      <a:pt x="76" y="446"/>
                      <a:pt x="46" y="686"/>
                      <a:pt x="27" y="973"/>
                    </a:cubicBezTo>
                    <a:cubicBezTo>
                      <a:pt x="20" y="1117"/>
                      <a:pt x="10" y="1272"/>
                      <a:pt x="7" y="1436"/>
                    </a:cubicBezTo>
                    <a:cubicBezTo>
                      <a:pt x="1" y="1602"/>
                      <a:pt x="4" y="1776"/>
                      <a:pt x="10" y="1954"/>
                    </a:cubicBezTo>
                    <a:cubicBezTo>
                      <a:pt x="20" y="2135"/>
                      <a:pt x="34" y="2319"/>
                      <a:pt x="43" y="2507"/>
                    </a:cubicBezTo>
                    <a:cubicBezTo>
                      <a:pt x="54" y="2698"/>
                      <a:pt x="80" y="2889"/>
                      <a:pt x="103" y="3080"/>
                    </a:cubicBezTo>
                    <a:cubicBezTo>
                      <a:pt x="155" y="3462"/>
                      <a:pt x="165" y="3843"/>
                      <a:pt x="116" y="4206"/>
                    </a:cubicBezTo>
                    <a:cubicBezTo>
                      <a:pt x="93" y="4384"/>
                      <a:pt x="69" y="4558"/>
                      <a:pt x="63" y="4723"/>
                    </a:cubicBezTo>
                    <a:cubicBezTo>
                      <a:pt x="57" y="4887"/>
                      <a:pt x="66" y="5042"/>
                      <a:pt x="73" y="5187"/>
                    </a:cubicBezTo>
                    <a:cubicBezTo>
                      <a:pt x="89" y="5474"/>
                      <a:pt x="119" y="5714"/>
                      <a:pt x="148" y="5881"/>
                    </a:cubicBezTo>
                    <a:cubicBezTo>
                      <a:pt x="175" y="6050"/>
                      <a:pt x="201" y="6145"/>
                      <a:pt x="201" y="6145"/>
                    </a:cubicBezTo>
                    <a:cubicBezTo>
                      <a:pt x="204" y="6149"/>
                      <a:pt x="208" y="6155"/>
                      <a:pt x="215" y="6155"/>
                    </a:cubicBezTo>
                    <a:cubicBezTo>
                      <a:pt x="216" y="6155"/>
                      <a:pt x="218" y="6156"/>
                      <a:pt x="220" y="6156"/>
                    </a:cubicBezTo>
                    <a:cubicBezTo>
                      <a:pt x="227" y="6156"/>
                      <a:pt x="232" y="6150"/>
                      <a:pt x="234" y="6142"/>
                    </a:cubicBezTo>
                    <a:cubicBezTo>
                      <a:pt x="234" y="6142"/>
                      <a:pt x="261" y="6047"/>
                      <a:pt x="283" y="5878"/>
                    </a:cubicBezTo>
                    <a:cubicBezTo>
                      <a:pt x="310" y="5711"/>
                      <a:pt x="336" y="5474"/>
                      <a:pt x="350" y="5184"/>
                    </a:cubicBezTo>
                    <a:cubicBezTo>
                      <a:pt x="353" y="5042"/>
                      <a:pt x="356" y="4884"/>
                      <a:pt x="350" y="4720"/>
                    </a:cubicBezTo>
                    <a:cubicBezTo>
                      <a:pt x="340" y="4555"/>
                      <a:pt x="314" y="4384"/>
                      <a:pt x="287" y="4202"/>
                    </a:cubicBezTo>
                    <a:cubicBezTo>
                      <a:pt x="231" y="3843"/>
                      <a:pt x="234" y="3462"/>
                      <a:pt x="280" y="3076"/>
                    </a:cubicBezTo>
                    <a:cubicBezTo>
                      <a:pt x="300" y="2886"/>
                      <a:pt x="323" y="2694"/>
                      <a:pt x="330" y="2507"/>
                    </a:cubicBezTo>
                    <a:cubicBezTo>
                      <a:pt x="336" y="2316"/>
                      <a:pt x="343" y="2132"/>
                      <a:pt x="350" y="1950"/>
                    </a:cubicBezTo>
                    <a:cubicBezTo>
                      <a:pt x="356" y="1772"/>
                      <a:pt x="356" y="1598"/>
                      <a:pt x="346" y="1433"/>
                    </a:cubicBezTo>
                    <a:cubicBezTo>
                      <a:pt x="340" y="1269"/>
                      <a:pt x="330" y="1114"/>
                      <a:pt x="317" y="969"/>
                    </a:cubicBezTo>
                    <a:cubicBezTo>
                      <a:pt x="294" y="683"/>
                      <a:pt x="261" y="442"/>
                      <a:pt x="231" y="278"/>
                    </a:cubicBezTo>
                    <a:cubicBezTo>
                      <a:pt x="201" y="110"/>
                      <a:pt x="182" y="14"/>
                      <a:pt x="182" y="14"/>
                    </a:cubicBezTo>
                    <a:cubicBezTo>
                      <a:pt x="178" y="8"/>
                      <a:pt x="175" y="1"/>
                      <a:pt x="168" y="1"/>
                    </a:cubicBezTo>
                    <a:cubicBezTo>
                      <a:pt x="166" y="1"/>
                      <a:pt x="165" y="1"/>
                      <a:pt x="163" y="1"/>
                    </a:cubicBezTo>
                    <a:close/>
                  </a:path>
                </a:pathLst>
              </a:custGeom>
              <a:solidFill>
                <a:srgbClr val="0161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0" name="Google Shape;400;p5"/>
              <p:cNvSpPr/>
              <p:nvPr/>
            </p:nvSpPr>
            <p:spPr>
              <a:xfrm>
                <a:off x="2785650" y="3828250"/>
                <a:ext cx="39675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472" extrusionOk="0">
                    <a:moveTo>
                      <a:pt x="829" y="1"/>
                    </a:moveTo>
                    <a:cubicBezTo>
                      <a:pt x="429" y="1"/>
                      <a:pt x="0" y="297"/>
                      <a:pt x="38" y="755"/>
                    </a:cubicBezTo>
                    <a:cubicBezTo>
                      <a:pt x="51" y="914"/>
                      <a:pt x="121" y="1065"/>
                      <a:pt x="226" y="1184"/>
                    </a:cubicBezTo>
                    <a:cubicBezTo>
                      <a:pt x="239" y="1214"/>
                      <a:pt x="256" y="1243"/>
                      <a:pt x="275" y="1266"/>
                    </a:cubicBezTo>
                    <a:cubicBezTo>
                      <a:pt x="388" y="1411"/>
                      <a:pt x="524" y="1472"/>
                      <a:pt x="663" y="1472"/>
                    </a:cubicBezTo>
                    <a:cubicBezTo>
                      <a:pt x="1107" y="1472"/>
                      <a:pt x="1587" y="857"/>
                      <a:pt x="1444" y="427"/>
                    </a:cubicBezTo>
                    <a:cubicBezTo>
                      <a:pt x="1346" y="130"/>
                      <a:pt x="1094" y="1"/>
                      <a:pt x="829" y="1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5"/>
              <p:cNvSpPr/>
              <p:nvPr/>
            </p:nvSpPr>
            <p:spPr>
              <a:xfrm>
                <a:off x="2789325" y="3994500"/>
                <a:ext cx="2642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08" extrusionOk="0">
                    <a:moveTo>
                      <a:pt x="617" y="0"/>
                    </a:moveTo>
                    <a:cubicBezTo>
                      <a:pt x="576" y="0"/>
                      <a:pt x="535" y="7"/>
                      <a:pt x="497" y="20"/>
                    </a:cubicBezTo>
                    <a:cubicBezTo>
                      <a:pt x="375" y="39"/>
                      <a:pt x="270" y="111"/>
                      <a:pt x="197" y="217"/>
                    </a:cubicBezTo>
                    <a:cubicBezTo>
                      <a:pt x="102" y="234"/>
                      <a:pt x="10" y="299"/>
                      <a:pt x="10" y="411"/>
                    </a:cubicBezTo>
                    <a:cubicBezTo>
                      <a:pt x="1" y="724"/>
                      <a:pt x="259" y="1008"/>
                      <a:pt x="569" y="1008"/>
                    </a:cubicBezTo>
                    <a:cubicBezTo>
                      <a:pt x="612" y="1008"/>
                      <a:pt x="657" y="1002"/>
                      <a:pt x="701" y="991"/>
                    </a:cubicBezTo>
                    <a:cubicBezTo>
                      <a:pt x="915" y="938"/>
                      <a:pt x="1024" y="760"/>
                      <a:pt x="1033" y="573"/>
                    </a:cubicBezTo>
                    <a:cubicBezTo>
                      <a:pt x="1057" y="398"/>
                      <a:pt x="1004" y="210"/>
                      <a:pt x="869" y="95"/>
                    </a:cubicBezTo>
                    <a:cubicBezTo>
                      <a:pt x="792" y="30"/>
                      <a:pt x="704" y="0"/>
                      <a:pt x="617" y="0"/>
                    </a:cubicBezTo>
                    <a:close/>
                  </a:path>
                </a:pathLst>
              </a:custGeom>
              <a:solidFill>
                <a:srgbClr val="92C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02" name="Google Shape;402;p5"/>
            <p:cNvSpPr/>
            <p:nvPr/>
          </p:nvSpPr>
          <p:spPr>
            <a:xfrm flipH="1">
              <a:off x="1705079" y="183261"/>
              <a:ext cx="46500" cy="46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5"/>
            <p:cNvSpPr/>
            <p:nvPr/>
          </p:nvSpPr>
          <p:spPr>
            <a:xfrm flipH="1">
              <a:off x="734257" y="154481"/>
              <a:ext cx="46500" cy="46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5"/>
            <p:cNvSpPr/>
            <p:nvPr/>
          </p:nvSpPr>
          <p:spPr>
            <a:xfrm rot="-6299731" flipH="1">
              <a:off x="142453" y="356390"/>
              <a:ext cx="23581" cy="22488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5"/>
            <p:cNvSpPr/>
            <p:nvPr/>
          </p:nvSpPr>
          <p:spPr>
            <a:xfrm flipH="1">
              <a:off x="1060431" y="428521"/>
              <a:ext cx="46500" cy="46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5"/>
            <p:cNvSpPr/>
            <p:nvPr/>
          </p:nvSpPr>
          <p:spPr>
            <a:xfrm flipH="1">
              <a:off x="1159507" y="78874"/>
              <a:ext cx="46500" cy="46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5"/>
            <p:cNvSpPr/>
            <p:nvPr/>
          </p:nvSpPr>
          <p:spPr>
            <a:xfrm flipH="1">
              <a:off x="157829" y="126128"/>
              <a:ext cx="46500" cy="46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8" name="Google Shape;408;p5"/>
          <p:cNvSpPr/>
          <p:nvPr/>
        </p:nvSpPr>
        <p:spPr>
          <a:xfrm rot="10800000">
            <a:off x="4867807" y="4393684"/>
            <a:ext cx="4328443" cy="874380"/>
          </a:xfrm>
          <a:custGeom>
            <a:avLst/>
            <a:gdLst/>
            <a:ahLst/>
            <a:cxnLst/>
            <a:rect l="l" t="t" r="r" b="b"/>
            <a:pathLst>
              <a:path w="87289" h="20779" extrusionOk="0">
                <a:moveTo>
                  <a:pt x="1" y="0"/>
                </a:moveTo>
                <a:lnTo>
                  <a:pt x="1" y="20779"/>
                </a:lnTo>
                <a:cubicBezTo>
                  <a:pt x="1392" y="17028"/>
                  <a:pt x="6615" y="14295"/>
                  <a:pt x="13490" y="14295"/>
                </a:cubicBezTo>
                <a:cubicBezTo>
                  <a:pt x="17548" y="14295"/>
                  <a:pt x="22180" y="15247"/>
                  <a:pt x="26940" y="17502"/>
                </a:cubicBezTo>
                <a:cubicBezTo>
                  <a:pt x="29598" y="18781"/>
                  <a:pt x="32067" y="19328"/>
                  <a:pt x="34443" y="19328"/>
                </a:cubicBezTo>
                <a:cubicBezTo>
                  <a:pt x="48563" y="19328"/>
                  <a:pt x="59411" y="0"/>
                  <a:pt x="87288" y="0"/>
                </a:cubicBezTo>
                <a:close/>
              </a:path>
            </a:pathLst>
          </a:custGeom>
          <a:gradFill>
            <a:gsLst>
              <a:gs pos="0">
                <a:srgbClr val="4949E7">
                  <a:alpha val="0"/>
                </a:srgbClr>
              </a:gs>
              <a:gs pos="28000">
                <a:srgbClr val="4949E7">
                  <a:alpha val="0"/>
                </a:srgbClr>
              </a:gs>
              <a:gs pos="57000">
                <a:schemeClr val="lt2"/>
              </a:gs>
              <a:gs pos="100000">
                <a:srgbClr val="050A10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" name="Google Shape;409;p5"/>
          <p:cNvSpPr/>
          <p:nvPr/>
        </p:nvSpPr>
        <p:spPr>
          <a:xfrm>
            <a:off x="5208259" y="4104665"/>
            <a:ext cx="3438600" cy="1623775"/>
          </a:xfrm>
          <a:custGeom>
            <a:avLst/>
            <a:gdLst/>
            <a:ahLst/>
            <a:cxnLst/>
            <a:rect l="l" t="t" r="r" b="b"/>
            <a:pathLst>
              <a:path w="137544" h="64951" extrusionOk="0">
                <a:moveTo>
                  <a:pt x="42182" y="59843"/>
                </a:moveTo>
                <a:cubicBezTo>
                  <a:pt x="33410" y="62986"/>
                  <a:pt x="31535" y="63393"/>
                  <a:pt x="26088" y="64022"/>
                </a:cubicBezTo>
                <a:cubicBezTo>
                  <a:pt x="20641" y="64651"/>
                  <a:pt x="13843" y="65944"/>
                  <a:pt x="9499" y="63616"/>
                </a:cubicBezTo>
                <a:cubicBezTo>
                  <a:pt x="5155" y="61289"/>
                  <a:pt x="-407" y="54959"/>
                  <a:pt x="24" y="50057"/>
                </a:cubicBezTo>
                <a:cubicBezTo>
                  <a:pt x="456" y="45155"/>
                  <a:pt x="1728" y="38020"/>
                  <a:pt x="12088" y="34202"/>
                </a:cubicBezTo>
                <a:cubicBezTo>
                  <a:pt x="22449" y="30384"/>
                  <a:pt x="49877" y="29634"/>
                  <a:pt x="62187" y="27148"/>
                </a:cubicBezTo>
                <a:cubicBezTo>
                  <a:pt x="74498" y="24663"/>
                  <a:pt x="77325" y="23761"/>
                  <a:pt x="85951" y="19289"/>
                </a:cubicBezTo>
                <a:cubicBezTo>
                  <a:pt x="94577" y="14817"/>
                  <a:pt x="105648" y="1848"/>
                  <a:pt x="113943" y="314"/>
                </a:cubicBezTo>
                <a:cubicBezTo>
                  <a:pt x="122238" y="-1220"/>
                  <a:pt x="133066" y="2993"/>
                  <a:pt x="135720" y="10083"/>
                </a:cubicBezTo>
                <a:cubicBezTo>
                  <a:pt x="138374" y="17174"/>
                  <a:pt x="139369" y="37010"/>
                  <a:pt x="129869" y="42857"/>
                </a:cubicBezTo>
                <a:cubicBezTo>
                  <a:pt x="120369" y="48704"/>
                  <a:pt x="93337" y="42336"/>
                  <a:pt x="78722" y="45167"/>
                </a:cubicBezTo>
                <a:cubicBezTo>
                  <a:pt x="64108" y="47998"/>
                  <a:pt x="50954" y="56701"/>
                  <a:pt x="42182" y="5984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0000">
                <a:schemeClr val="accent6"/>
              </a:gs>
              <a:gs pos="39000">
                <a:schemeClr val="accent4"/>
              </a:gs>
              <a:gs pos="58999">
                <a:srgbClr val="FFD966">
                  <a:alpha val="10196"/>
                </a:srgbClr>
              </a:gs>
              <a:gs pos="74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2700006" scaled="0"/>
          </a:gradFill>
          <a:ln>
            <a:noFill/>
          </a:ln>
        </p:spPr>
      </p:sp>
      <p:grpSp>
        <p:nvGrpSpPr>
          <p:cNvPr id="410" name="Google Shape;410;p5"/>
          <p:cNvGrpSpPr/>
          <p:nvPr/>
        </p:nvGrpSpPr>
        <p:grpSpPr>
          <a:xfrm rot="-3505059" flipH="1">
            <a:off x="8634176" y="4841509"/>
            <a:ext cx="132007" cy="349053"/>
            <a:chOff x="2581525" y="3787700"/>
            <a:chExt cx="105325" cy="278500"/>
          </a:xfrm>
        </p:grpSpPr>
        <p:sp>
          <p:nvSpPr>
            <p:cNvPr id="411" name="Google Shape;411;p5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15" name="Google Shape;415;p5"/>
          <p:cNvSpPr/>
          <p:nvPr/>
        </p:nvSpPr>
        <p:spPr>
          <a:xfrm rot="4500016" flipH="1">
            <a:off x="8068158" y="5070607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p5"/>
          <p:cNvSpPr/>
          <p:nvPr/>
        </p:nvSpPr>
        <p:spPr>
          <a:xfrm rot="4500016" flipH="1">
            <a:off x="6963224" y="4909999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17" name="Google Shape;417;p5"/>
          <p:cNvGrpSpPr/>
          <p:nvPr/>
        </p:nvGrpSpPr>
        <p:grpSpPr>
          <a:xfrm rot="-5110856" flipH="1">
            <a:off x="7544207" y="4594183"/>
            <a:ext cx="49730" cy="239969"/>
            <a:chOff x="2785650" y="3828250"/>
            <a:chExt cx="39675" cy="191450"/>
          </a:xfrm>
        </p:grpSpPr>
        <p:sp>
          <p:nvSpPr>
            <p:cNvPr id="418" name="Google Shape;418;p5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21" name="Google Shape;421;p5"/>
          <p:cNvSpPr/>
          <p:nvPr/>
        </p:nvSpPr>
        <p:spPr>
          <a:xfrm rot="-6299984" flipH="1">
            <a:off x="6276427" y="4958368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2" name="Google Shape;422;p5"/>
          <p:cNvSpPr/>
          <p:nvPr/>
        </p:nvSpPr>
        <p:spPr>
          <a:xfrm flipH="1">
            <a:off x="8391300" y="49833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3" name="Google Shape;423;p5"/>
          <p:cNvSpPr/>
          <p:nvPr/>
        </p:nvSpPr>
        <p:spPr>
          <a:xfrm flipH="1">
            <a:off x="6744887" y="5053698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4" name="Google Shape;424;p5"/>
          <p:cNvSpPr/>
          <p:nvPr/>
        </p:nvSpPr>
        <p:spPr>
          <a:xfrm flipH="1">
            <a:off x="8892650" y="47981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5" name="Google Shape;425;p5"/>
          <p:cNvSpPr/>
          <p:nvPr/>
        </p:nvSpPr>
        <p:spPr>
          <a:xfrm flipH="1">
            <a:off x="7242650" y="50537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6" name="Google Shape;426;p5"/>
          <p:cNvSpPr/>
          <p:nvPr/>
        </p:nvSpPr>
        <p:spPr>
          <a:xfrm rot="4500016" flipH="1">
            <a:off x="8107233" y="4815082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7" name="Google Shape;427;p5"/>
          <p:cNvSpPr/>
          <p:nvPr/>
        </p:nvSpPr>
        <p:spPr>
          <a:xfrm flipH="1">
            <a:off x="6999325" y="4681473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28" name="Google Shape;428;p5"/>
          <p:cNvGrpSpPr/>
          <p:nvPr/>
        </p:nvGrpSpPr>
        <p:grpSpPr>
          <a:xfrm flipH="1">
            <a:off x="7581750" y="4905706"/>
            <a:ext cx="243312" cy="220652"/>
            <a:chOff x="4832775" y="4525200"/>
            <a:chExt cx="362125" cy="328400"/>
          </a:xfrm>
        </p:grpSpPr>
        <p:sp>
          <p:nvSpPr>
            <p:cNvPr id="429" name="Google Shape;429;p5"/>
            <p:cNvSpPr/>
            <p:nvPr/>
          </p:nvSpPr>
          <p:spPr>
            <a:xfrm>
              <a:off x="4832775" y="4525200"/>
              <a:ext cx="362125" cy="328400"/>
            </a:xfrm>
            <a:custGeom>
              <a:avLst/>
              <a:gdLst/>
              <a:ahLst/>
              <a:cxnLst/>
              <a:rect l="l" t="t" r="r" b="b"/>
              <a:pathLst>
                <a:path w="14485" h="13136" extrusionOk="0">
                  <a:moveTo>
                    <a:pt x="7242" y="0"/>
                  </a:moveTo>
                  <a:cubicBezTo>
                    <a:pt x="5597" y="0"/>
                    <a:pt x="3949" y="615"/>
                    <a:pt x="2674" y="1849"/>
                  </a:cubicBezTo>
                  <a:cubicBezTo>
                    <a:pt x="66" y="4375"/>
                    <a:pt x="1" y="8533"/>
                    <a:pt x="2526" y="11138"/>
                  </a:cubicBezTo>
                  <a:cubicBezTo>
                    <a:pt x="3813" y="12467"/>
                    <a:pt x="5527" y="13135"/>
                    <a:pt x="7243" y="13135"/>
                  </a:cubicBezTo>
                  <a:cubicBezTo>
                    <a:pt x="8889" y="13135"/>
                    <a:pt x="10536" y="12521"/>
                    <a:pt x="11811" y="11286"/>
                  </a:cubicBezTo>
                  <a:cubicBezTo>
                    <a:pt x="14418" y="8761"/>
                    <a:pt x="14485" y="4602"/>
                    <a:pt x="11959" y="1997"/>
                  </a:cubicBezTo>
                  <a:cubicBezTo>
                    <a:pt x="10672" y="668"/>
                    <a:pt x="8958" y="0"/>
                    <a:pt x="7242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832775" y="4543850"/>
              <a:ext cx="351275" cy="309750"/>
            </a:xfrm>
            <a:custGeom>
              <a:avLst/>
              <a:gdLst/>
              <a:ahLst/>
              <a:cxnLst/>
              <a:rect l="l" t="t" r="r" b="b"/>
              <a:pathLst>
                <a:path w="14051" h="12390" extrusionOk="0">
                  <a:moveTo>
                    <a:pt x="4202" y="0"/>
                  </a:moveTo>
                  <a:cubicBezTo>
                    <a:pt x="3656" y="287"/>
                    <a:pt x="3138" y="652"/>
                    <a:pt x="2674" y="1103"/>
                  </a:cubicBezTo>
                  <a:cubicBezTo>
                    <a:pt x="66" y="3629"/>
                    <a:pt x="1" y="7787"/>
                    <a:pt x="2526" y="10392"/>
                  </a:cubicBezTo>
                  <a:cubicBezTo>
                    <a:pt x="3813" y="11721"/>
                    <a:pt x="5527" y="12389"/>
                    <a:pt x="7243" y="12389"/>
                  </a:cubicBezTo>
                  <a:cubicBezTo>
                    <a:pt x="8889" y="12389"/>
                    <a:pt x="10536" y="11775"/>
                    <a:pt x="11811" y="10540"/>
                  </a:cubicBezTo>
                  <a:cubicBezTo>
                    <a:pt x="13411" y="8989"/>
                    <a:pt x="14050" y="6826"/>
                    <a:pt x="13724" y="4781"/>
                  </a:cubicBezTo>
                  <a:lnTo>
                    <a:pt x="13724" y="4781"/>
                  </a:lnTo>
                  <a:cubicBezTo>
                    <a:pt x="13731" y="6082"/>
                    <a:pt x="13401" y="7372"/>
                    <a:pt x="12124" y="7827"/>
                  </a:cubicBezTo>
                  <a:cubicBezTo>
                    <a:pt x="12106" y="7833"/>
                    <a:pt x="12088" y="7837"/>
                    <a:pt x="12070" y="7837"/>
                  </a:cubicBezTo>
                  <a:cubicBezTo>
                    <a:pt x="11958" y="7837"/>
                    <a:pt x="11860" y="7711"/>
                    <a:pt x="11897" y="7600"/>
                  </a:cubicBezTo>
                  <a:cubicBezTo>
                    <a:pt x="12087" y="7007"/>
                    <a:pt x="12002" y="6388"/>
                    <a:pt x="11607" y="5898"/>
                  </a:cubicBezTo>
                  <a:cubicBezTo>
                    <a:pt x="11081" y="5238"/>
                    <a:pt x="10304" y="5054"/>
                    <a:pt x="9510" y="5054"/>
                  </a:cubicBezTo>
                  <a:cubicBezTo>
                    <a:pt x="9440" y="5054"/>
                    <a:pt x="9369" y="5055"/>
                    <a:pt x="9299" y="5058"/>
                  </a:cubicBezTo>
                  <a:cubicBezTo>
                    <a:pt x="8861" y="5074"/>
                    <a:pt x="7853" y="5120"/>
                    <a:pt x="7622" y="5624"/>
                  </a:cubicBezTo>
                  <a:cubicBezTo>
                    <a:pt x="7667" y="5620"/>
                    <a:pt x="7712" y="5618"/>
                    <a:pt x="7756" y="5618"/>
                  </a:cubicBezTo>
                  <a:cubicBezTo>
                    <a:pt x="8010" y="5618"/>
                    <a:pt x="8258" y="5682"/>
                    <a:pt x="8502" y="5782"/>
                  </a:cubicBezTo>
                  <a:cubicBezTo>
                    <a:pt x="8831" y="5918"/>
                    <a:pt x="9160" y="6079"/>
                    <a:pt x="9430" y="6313"/>
                  </a:cubicBezTo>
                  <a:cubicBezTo>
                    <a:pt x="9815" y="6648"/>
                    <a:pt x="10052" y="7126"/>
                    <a:pt x="10086" y="7636"/>
                  </a:cubicBezTo>
                  <a:cubicBezTo>
                    <a:pt x="10161" y="8743"/>
                    <a:pt x="9295" y="9598"/>
                    <a:pt x="8239" y="9723"/>
                  </a:cubicBezTo>
                  <a:cubicBezTo>
                    <a:pt x="8233" y="9724"/>
                    <a:pt x="8227" y="9724"/>
                    <a:pt x="8221" y="9724"/>
                  </a:cubicBezTo>
                  <a:cubicBezTo>
                    <a:pt x="8089" y="9724"/>
                    <a:pt x="8011" y="9548"/>
                    <a:pt x="8077" y="9443"/>
                  </a:cubicBezTo>
                  <a:cubicBezTo>
                    <a:pt x="8397" y="8950"/>
                    <a:pt x="8061" y="8340"/>
                    <a:pt x="7705" y="7850"/>
                  </a:cubicBezTo>
                  <a:cubicBezTo>
                    <a:pt x="7675" y="8755"/>
                    <a:pt x="7238" y="9638"/>
                    <a:pt x="6263" y="9858"/>
                  </a:cubicBezTo>
                  <a:cubicBezTo>
                    <a:pt x="6153" y="9884"/>
                    <a:pt x="6046" y="9898"/>
                    <a:pt x="5945" y="9898"/>
                  </a:cubicBezTo>
                  <a:cubicBezTo>
                    <a:pt x="5618" y="9898"/>
                    <a:pt x="5355" y="9750"/>
                    <a:pt x="5242" y="9368"/>
                  </a:cubicBezTo>
                  <a:cubicBezTo>
                    <a:pt x="5101" y="8881"/>
                    <a:pt x="5150" y="8354"/>
                    <a:pt x="5098" y="7857"/>
                  </a:cubicBezTo>
                  <a:cubicBezTo>
                    <a:pt x="5028" y="7217"/>
                    <a:pt x="4745" y="6569"/>
                    <a:pt x="4455" y="6000"/>
                  </a:cubicBezTo>
                  <a:cubicBezTo>
                    <a:pt x="4156" y="5413"/>
                    <a:pt x="3764" y="4877"/>
                    <a:pt x="3513" y="4268"/>
                  </a:cubicBezTo>
                  <a:cubicBezTo>
                    <a:pt x="3063" y="3181"/>
                    <a:pt x="2951" y="1854"/>
                    <a:pt x="3557" y="804"/>
                  </a:cubicBezTo>
                  <a:cubicBezTo>
                    <a:pt x="3731" y="504"/>
                    <a:pt x="3955" y="237"/>
                    <a:pt x="4202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4849650" y="4681075"/>
              <a:ext cx="13450" cy="37625"/>
            </a:xfrm>
            <a:custGeom>
              <a:avLst/>
              <a:gdLst/>
              <a:ahLst/>
              <a:cxnLst/>
              <a:rect l="l" t="t" r="r" b="b"/>
              <a:pathLst>
                <a:path w="538" h="1505" extrusionOk="0">
                  <a:moveTo>
                    <a:pt x="13" y="0"/>
                  </a:moveTo>
                  <a:cubicBezTo>
                    <a:pt x="10" y="69"/>
                    <a:pt x="4" y="138"/>
                    <a:pt x="1" y="207"/>
                  </a:cubicBezTo>
                  <a:cubicBezTo>
                    <a:pt x="109" y="286"/>
                    <a:pt x="201" y="382"/>
                    <a:pt x="247" y="543"/>
                  </a:cubicBezTo>
                  <a:cubicBezTo>
                    <a:pt x="326" y="827"/>
                    <a:pt x="231" y="1076"/>
                    <a:pt x="76" y="1301"/>
                  </a:cubicBezTo>
                  <a:cubicBezTo>
                    <a:pt x="86" y="1367"/>
                    <a:pt x="92" y="1436"/>
                    <a:pt x="106" y="1505"/>
                  </a:cubicBezTo>
                  <a:cubicBezTo>
                    <a:pt x="356" y="1192"/>
                    <a:pt x="537" y="827"/>
                    <a:pt x="402" y="418"/>
                  </a:cubicBezTo>
                  <a:cubicBezTo>
                    <a:pt x="317" y="161"/>
                    <a:pt x="178" y="108"/>
                    <a:pt x="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058975" y="4531925"/>
              <a:ext cx="93525" cy="69500"/>
            </a:xfrm>
            <a:custGeom>
              <a:avLst/>
              <a:gdLst/>
              <a:ahLst/>
              <a:cxnLst/>
              <a:rect l="l" t="t" r="r" b="b"/>
              <a:pathLst>
                <a:path w="3741" h="2780" extrusionOk="0">
                  <a:moveTo>
                    <a:pt x="47" y="0"/>
                  </a:moveTo>
                  <a:cubicBezTo>
                    <a:pt x="1" y="494"/>
                    <a:pt x="10" y="968"/>
                    <a:pt x="392" y="1327"/>
                  </a:cubicBezTo>
                  <a:cubicBezTo>
                    <a:pt x="827" y="1732"/>
                    <a:pt x="1548" y="1821"/>
                    <a:pt x="2088" y="1998"/>
                  </a:cubicBezTo>
                  <a:cubicBezTo>
                    <a:pt x="2688" y="2193"/>
                    <a:pt x="3237" y="2436"/>
                    <a:pt x="3741" y="2779"/>
                  </a:cubicBezTo>
                  <a:cubicBezTo>
                    <a:pt x="3566" y="2506"/>
                    <a:pt x="3362" y="2246"/>
                    <a:pt x="3145" y="1995"/>
                  </a:cubicBezTo>
                  <a:cubicBezTo>
                    <a:pt x="2618" y="1693"/>
                    <a:pt x="2045" y="1459"/>
                    <a:pt x="1472" y="1211"/>
                  </a:cubicBezTo>
                  <a:cubicBezTo>
                    <a:pt x="791" y="918"/>
                    <a:pt x="702" y="616"/>
                    <a:pt x="715" y="234"/>
                  </a:cubicBezTo>
                  <a:cubicBezTo>
                    <a:pt x="495" y="145"/>
                    <a:pt x="273" y="66"/>
                    <a:pt x="4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110100" y="4597125"/>
              <a:ext cx="22575" cy="21200"/>
            </a:xfrm>
            <a:custGeom>
              <a:avLst/>
              <a:gdLst/>
              <a:ahLst/>
              <a:cxnLst/>
              <a:rect l="l" t="t" r="r" b="b"/>
              <a:pathLst>
                <a:path w="903" h="848" extrusionOk="0">
                  <a:moveTo>
                    <a:pt x="405" y="1"/>
                  </a:moveTo>
                  <a:cubicBezTo>
                    <a:pt x="316" y="1"/>
                    <a:pt x="226" y="17"/>
                    <a:pt x="149" y="49"/>
                  </a:cubicBezTo>
                  <a:cubicBezTo>
                    <a:pt x="59" y="85"/>
                    <a:pt x="0" y="223"/>
                    <a:pt x="33" y="313"/>
                  </a:cubicBezTo>
                  <a:cubicBezTo>
                    <a:pt x="93" y="477"/>
                    <a:pt x="175" y="619"/>
                    <a:pt x="307" y="724"/>
                  </a:cubicBezTo>
                  <a:cubicBezTo>
                    <a:pt x="310" y="731"/>
                    <a:pt x="310" y="740"/>
                    <a:pt x="316" y="744"/>
                  </a:cubicBezTo>
                  <a:cubicBezTo>
                    <a:pt x="377" y="817"/>
                    <a:pt x="447" y="847"/>
                    <a:pt x="517" y="847"/>
                  </a:cubicBezTo>
                  <a:cubicBezTo>
                    <a:pt x="710" y="847"/>
                    <a:pt x="903" y="619"/>
                    <a:pt x="903" y="421"/>
                  </a:cubicBezTo>
                  <a:cubicBezTo>
                    <a:pt x="903" y="128"/>
                    <a:pt x="653" y="1"/>
                    <a:pt x="405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153225" y="4658675"/>
              <a:ext cx="24625" cy="78075"/>
            </a:xfrm>
            <a:custGeom>
              <a:avLst/>
              <a:gdLst/>
              <a:ahLst/>
              <a:cxnLst/>
              <a:rect l="l" t="t" r="r" b="b"/>
              <a:pathLst>
                <a:path w="985" h="3123" extrusionOk="0">
                  <a:moveTo>
                    <a:pt x="873" y="1"/>
                  </a:moveTo>
                  <a:cubicBezTo>
                    <a:pt x="797" y="451"/>
                    <a:pt x="603" y="873"/>
                    <a:pt x="323" y="1281"/>
                  </a:cubicBezTo>
                  <a:cubicBezTo>
                    <a:pt x="149" y="1532"/>
                    <a:pt x="0" y="1749"/>
                    <a:pt x="14" y="2065"/>
                  </a:cubicBezTo>
                  <a:cubicBezTo>
                    <a:pt x="20" y="2279"/>
                    <a:pt x="356" y="2717"/>
                    <a:pt x="711" y="3122"/>
                  </a:cubicBezTo>
                  <a:cubicBezTo>
                    <a:pt x="767" y="2937"/>
                    <a:pt x="817" y="2756"/>
                    <a:pt x="854" y="2572"/>
                  </a:cubicBezTo>
                  <a:cubicBezTo>
                    <a:pt x="639" y="2293"/>
                    <a:pt x="550" y="1966"/>
                    <a:pt x="794" y="1505"/>
                  </a:cubicBezTo>
                  <a:cubicBezTo>
                    <a:pt x="863" y="1374"/>
                    <a:pt x="926" y="1245"/>
                    <a:pt x="985" y="1120"/>
                  </a:cubicBezTo>
                  <a:cubicBezTo>
                    <a:pt x="978" y="744"/>
                    <a:pt x="945" y="369"/>
                    <a:pt x="873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053450" y="4699325"/>
              <a:ext cx="110650" cy="104225"/>
            </a:xfrm>
            <a:custGeom>
              <a:avLst/>
              <a:gdLst/>
              <a:ahLst/>
              <a:cxnLst/>
              <a:rect l="l" t="t" r="r" b="b"/>
              <a:pathLst>
                <a:path w="4426" h="4169" extrusionOk="0">
                  <a:moveTo>
                    <a:pt x="2484" y="1"/>
                  </a:moveTo>
                  <a:cubicBezTo>
                    <a:pt x="2454" y="1"/>
                    <a:pt x="2429" y="33"/>
                    <a:pt x="2444" y="67"/>
                  </a:cubicBezTo>
                  <a:cubicBezTo>
                    <a:pt x="2615" y="436"/>
                    <a:pt x="2793" y="808"/>
                    <a:pt x="3010" y="1153"/>
                  </a:cubicBezTo>
                  <a:cubicBezTo>
                    <a:pt x="3284" y="1595"/>
                    <a:pt x="3550" y="1980"/>
                    <a:pt x="3116" y="2445"/>
                  </a:cubicBezTo>
                  <a:cubicBezTo>
                    <a:pt x="2784" y="2798"/>
                    <a:pt x="2261" y="2975"/>
                    <a:pt x="1752" y="2975"/>
                  </a:cubicBezTo>
                  <a:cubicBezTo>
                    <a:pt x="1432" y="2975"/>
                    <a:pt x="1118" y="2905"/>
                    <a:pt x="860" y="2767"/>
                  </a:cubicBezTo>
                  <a:cubicBezTo>
                    <a:pt x="852" y="2762"/>
                    <a:pt x="843" y="2761"/>
                    <a:pt x="836" y="2761"/>
                  </a:cubicBezTo>
                  <a:cubicBezTo>
                    <a:pt x="826" y="2761"/>
                    <a:pt x="817" y="2763"/>
                    <a:pt x="807" y="2767"/>
                  </a:cubicBezTo>
                  <a:cubicBezTo>
                    <a:pt x="639" y="2664"/>
                    <a:pt x="458" y="2595"/>
                    <a:pt x="259" y="2595"/>
                  </a:cubicBezTo>
                  <a:cubicBezTo>
                    <a:pt x="198" y="2595"/>
                    <a:pt x="135" y="2601"/>
                    <a:pt x="70" y="2615"/>
                  </a:cubicBezTo>
                  <a:cubicBezTo>
                    <a:pt x="1" y="2632"/>
                    <a:pt x="1" y="2734"/>
                    <a:pt x="67" y="2750"/>
                  </a:cubicBezTo>
                  <a:cubicBezTo>
                    <a:pt x="929" y="2971"/>
                    <a:pt x="1255" y="3910"/>
                    <a:pt x="2095" y="4124"/>
                  </a:cubicBezTo>
                  <a:cubicBezTo>
                    <a:pt x="2213" y="4154"/>
                    <a:pt x="2341" y="4169"/>
                    <a:pt x="2474" y="4169"/>
                  </a:cubicBezTo>
                  <a:cubicBezTo>
                    <a:pt x="2738" y="4169"/>
                    <a:pt x="3020" y="4111"/>
                    <a:pt x="3274" y="4008"/>
                  </a:cubicBezTo>
                  <a:cubicBezTo>
                    <a:pt x="3402" y="3870"/>
                    <a:pt x="3521" y="3729"/>
                    <a:pt x="3629" y="3583"/>
                  </a:cubicBezTo>
                  <a:lnTo>
                    <a:pt x="3629" y="3583"/>
                  </a:lnTo>
                  <a:cubicBezTo>
                    <a:pt x="3293" y="3734"/>
                    <a:pt x="2855" y="3884"/>
                    <a:pt x="2496" y="3884"/>
                  </a:cubicBezTo>
                  <a:cubicBezTo>
                    <a:pt x="2462" y="3884"/>
                    <a:pt x="2428" y="3882"/>
                    <a:pt x="2395" y="3880"/>
                  </a:cubicBezTo>
                  <a:cubicBezTo>
                    <a:pt x="1871" y="3840"/>
                    <a:pt x="1575" y="3442"/>
                    <a:pt x="1229" y="3109"/>
                  </a:cubicBezTo>
                  <a:cubicBezTo>
                    <a:pt x="1210" y="3089"/>
                    <a:pt x="1190" y="3073"/>
                    <a:pt x="1170" y="3053"/>
                  </a:cubicBezTo>
                  <a:lnTo>
                    <a:pt x="1170" y="3053"/>
                  </a:lnTo>
                  <a:cubicBezTo>
                    <a:pt x="1434" y="3157"/>
                    <a:pt x="1722" y="3210"/>
                    <a:pt x="2010" y="3210"/>
                  </a:cubicBezTo>
                  <a:cubicBezTo>
                    <a:pt x="2560" y="3210"/>
                    <a:pt x="3112" y="3019"/>
                    <a:pt x="3508" y="2635"/>
                  </a:cubicBezTo>
                  <a:cubicBezTo>
                    <a:pt x="4426" y="1743"/>
                    <a:pt x="3146" y="620"/>
                    <a:pt x="2517" y="15"/>
                  </a:cubicBezTo>
                  <a:cubicBezTo>
                    <a:pt x="2506" y="5"/>
                    <a:pt x="2495" y="1"/>
                    <a:pt x="24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4882625" y="4525350"/>
              <a:ext cx="235400" cy="290975"/>
            </a:xfrm>
            <a:custGeom>
              <a:avLst/>
              <a:gdLst/>
              <a:ahLst/>
              <a:cxnLst/>
              <a:rect l="l" t="t" r="r" b="b"/>
              <a:pathLst>
                <a:path w="9416" h="11639" extrusionOk="0">
                  <a:moveTo>
                    <a:pt x="5284" y="1"/>
                  </a:moveTo>
                  <a:cubicBezTo>
                    <a:pt x="5225" y="1"/>
                    <a:pt x="5165" y="2"/>
                    <a:pt x="5105" y="3"/>
                  </a:cubicBezTo>
                  <a:cubicBezTo>
                    <a:pt x="5362" y="642"/>
                    <a:pt x="5270" y="1003"/>
                    <a:pt x="4818" y="1086"/>
                  </a:cubicBezTo>
                  <a:cubicBezTo>
                    <a:pt x="4420" y="1313"/>
                    <a:pt x="4111" y="1228"/>
                    <a:pt x="3946" y="1708"/>
                  </a:cubicBezTo>
                  <a:cubicBezTo>
                    <a:pt x="3910" y="1813"/>
                    <a:pt x="3949" y="1939"/>
                    <a:pt x="4025" y="2015"/>
                  </a:cubicBezTo>
                  <a:cubicBezTo>
                    <a:pt x="4121" y="2117"/>
                    <a:pt x="4219" y="2166"/>
                    <a:pt x="4325" y="2202"/>
                  </a:cubicBezTo>
                  <a:cubicBezTo>
                    <a:pt x="3850" y="2360"/>
                    <a:pt x="3403" y="2608"/>
                    <a:pt x="2995" y="2900"/>
                  </a:cubicBezTo>
                  <a:cubicBezTo>
                    <a:pt x="2709" y="3111"/>
                    <a:pt x="2405" y="3339"/>
                    <a:pt x="2125" y="3591"/>
                  </a:cubicBezTo>
                  <a:lnTo>
                    <a:pt x="2125" y="3588"/>
                  </a:lnTo>
                  <a:cubicBezTo>
                    <a:pt x="2577" y="2529"/>
                    <a:pt x="3104" y="1448"/>
                    <a:pt x="4078" y="783"/>
                  </a:cubicBezTo>
                  <a:cubicBezTo>
                    <a:pt x="4147" y="738"/>
                    <a:pt x="4120" y="629"/>
                    <a:pt x="4042" y="629"/>
                  </a:cubicBezTo>
                  <a:cubicBezTo>
                    <a:pt x="4035" y="629"/>
                    <a:pt x="4027" y="630"/>
                    <a:pt x="4019" y="632"/>
                  </a:cubicBezTo>
                  <a:cubicBezTo>
                    <a:pt x="2712" y="918"/>
                    <a:pt x="1931" y="2499"/>
                    <a:pt x="1437" y="3605"/>
                  </a:cubicBezTo>
                  <a:cubicBezTo>
                    <a:pt x="1197" y="4145"/>
                    <a:pt x="828" y="4863"/>
                    <a:pt x="861" y="5478"/>
                  </a:cubicBezTo>
                  <a:cubicBezTo>
                    <a:pt x="867" y="5630"/>
                    <a:pt x="907" y="5765"/>
                    <a:pt x="966" y="5883"/>
                  </a:cubicBezTo>
                  <a:cubicBezTo>
                    <a:pt x="1013" y="7023"/>
                    <a:pt x="1753" y="8073"/>
                    <a:pt x="2603" y="8781"/>
                  </a:cubicBezTo>
                  <a:cubicBezTo>
                    <a:pt x="2619" y="8794"/>
                    <a:pt x="2639" y="8801"/>
                    <a:pt x="2656" y="8811"/>
                  </a:cubicBezTo>
                  <a:cubicBezTo>
                    <a:pt x="2527" y="8945"/>
                    <a:pt x="2349" y="9028"/>
                    <a:pt x="2053" y="9031"/>
                  </a:cubicBezTo>
                  <a:cubicBezTo>
                    <a:pt x="2051" y="9031"/>
                    <a:pt x="2049" y="9031"/>
                    <a:pt x="2047" y="9031"/>
                  </a:cubicBezTo>
                  <a:cubicBezTo>
                    <a:pt x="1445" y="9031"/>
                    <a:pt x="485" y="8499"/>
                    <a:pt x="341" y="7869"/>
                  </a:cubicBezTo>
                  <a:cubicBezTo>
                    <a:pt x="327" y="7811"/>
                    <a:pt x="284" y="7786"/>
                    <a:pt x="240" y="7786"/>
                  </a:cubicBezTo>
                  <a:cubicBezTo>
                    <a:pt x="201" y="7786"/>
                    <a:pt x="162" y="7805"/>
                    <a:pt x="140" y="7839"/>
                  </a:cubicBezTo>
                  <a:cubicBezTo>
                    <a:pt x="132" y="7837"/>
                    <a:pt x="123" y="7836"/>
                    <a:pt x="114" y="7836"/>
                  </a:cubicBezTo>
                  <a:cubicBezTo>
                    <a:pt x="56" y="7836"/>
                    <a:pt x="0" y="7881"/>
                    <a:pt x="15" y="7957"/>
                  </a:cubicBezTo>
                  <a:cubicBezTo>
                    <a:pt x="235" y="9110"/>
                    <a:pt x="1270" y="10236"/>
                    <a:pt x="2441" y="10556"/>
                  </a:cubicBezTo>
                  <a:cubicBezTo>
                    <a:pt x="2433" y="10555"/>
                    <a:pt x="2424" y="10555"/>
                    <a:pt x="2415" y="10555"/>
                  </a:cubicBezTo>
                  <a:cubicBezTo>
                    <a:pt x="2399" y="10555"/>
                    <a:pt x="2383" y="10555"/>
                    <a:pt x="2367" y="10555"/>
                  </a:cubicBezTo>
                  <a:cubicBezTo>
                    <a:pt x="2352" y="10555"/>
                    <a:pt x="2338" y="10555"/>
                    <a:pt x="2323" y="10553"/>
                  </a:cubicBezTo>
                  <a:cubicBezTo>
                    <a:pt x="1329" y="10394"/>
                    <a:pt x="726" y="9700"/>
                    <a:pt x="136" y="8955"/>
                  </a:cubicBezTo>
                  <a:cubicBezTo>
                    <a:pt x="127" y="8944"/>
                    <a:pt x="114" y="8939"/>
                    <a:pt x="101" y="8939"/>
                  </a:cubicBezTo>
                  <a:cubicBezTo>
                    <a:pt x="69" y="8939"/>
                    <a:pt x="35" y="8972"/>
                    <a:pt x="45" y="9008"/>
                  </a:cubicBezTo>
                  <a:cubicBezTo>
                    <a:pt x="311" y="10059"/>
                    <a:pt x="1431" y="10839"/>
                    <a:pt x="2487" y="10948"/>
                  </a:cubicBezTo>
                  <a:cubicBezTo>
                    <a:pt x="2542" y="10953"/>
                    <a:pt x="2599" y="10956"/>
                    <a:pt x="2656" y="10956"/>
                  </a:cubicBezTo>
                  <a:cubicBezTo>
                    <a:pt x="3188" y="10956"/>
                    <a:pt x="3792" y="10725"/>
                    <a:pt x="4289" y="10372"/>
                  </a:cubicBezTo>
                  <a:cubicBezTo>
                    <a:pt x="4378" y="10332"/>
                    <a:pt x="4467" y="10285"/>
                    <a:pt x="4552" y="10240"/>
                  </a:cubicBezTo>
                  <a:lnTo>
                    <a:pt x="4552" y="10240"/>
                  </a:lnTo>
                  <a:cubicBezTo>
                    <a:pt x="4549" y="10243"/>
                    <a:pt x="4549" y="10246"/>
                    <a:pt x="4546" y="10246"/>
                  </a:cubicBezTo>
                  <a:cubicBezTo>
                    <a:pt x="4182" y="10570"/>
                    <a:pt x="3429" y="11361"/>
                    <a:pt x="2878" y="11361"/>
                  </a:cubicBezTo>
                  <a:cubicBezTo>
                    <a:pt x="2840" y="11361"/>
                    <a:pt x="2803" y="11357"/>
                    <a:pt x="2768" y="11349"/>
                  </a:cubicBezTo>
                  <a:cubicBezTo>
                    <a:pt x="2762" y="11348"/>
                    <a:pt x="2756" y="11347"/>
                    <a:pt x="2750" y="11347"/>
                  </a:cubicBezTo>
                  <a:cubicBezTo>
                    <a:pt x="2686" y="11347"/>
                    <a:pt x="2641" y="11426"/>
                    <a:pt x="2692" y="11478"/>
                  </a:cubicBezTo>
                  <a:cubicBezTo>
                    <a:pt x="2809" y="11596"/>
                    <a:pt x="2936" y="11639"/>
                    <a:pt x="3069" y="11639"/>
                  </a:cubicBezTo>
                  <a:cubicBezTo>
                    <a:pt x="3295" y="11639"/>
                    <a:pt x="3536" y="11514"/>
                    <a:pt x="3768" y="11425"/>
                  </a:cubicBezTo>
                  <a:cubicBezTo>
                    <a:pt x="4305" y="11217"/>
                    <a:pt x="4842" y="10964"/>
                    <a:pt x="5250" y="10542"/>
                  </a:cubicBezTo>
                  <a:cubicBezTo>
                    <a:pt x="5613" y="10170"/>
                    <a:pt x="5692" y="9703"/>
                    <a:pt x="5586" y="9265"/>
                  </a:cubicBezTo>
                  <a:cubicBezTo>
                    <a:pt x="5774" y="8794"/>
                    <a:pt x="5586" y="8313"/>
                    <a:pt x="5438" y="7823"/>
                  </a:cubicBezTo>
                  <a:cubicBezTo>
                    <a:pt x="5418" y="7760"/>
                    <a:pt x="5379" y="7717"/>
                    <a:pt x="5332" y="7691"/>
                  </a:cubicBezTo>
                  <a:cubicBezTo>
                    <a:pt x="5336" y="7645"/>
                    <a:pt x="5336" y="7596"/>
                    <a:pt x="5336" y="7543"/>
                  </a:cubicBezTo>
                  <a:cubicBezTo>
                    <a:pt x="5332" y="7495"/>
                    <a:pt x="5292" y="7467"/>
                    <a:pt x="5253" y="7467"/>
                  </a:cubicBezTo>
                  <a:cubicBezTo>
                    <a:pt x="5223" y="7467"/>
                    <a:pt x="5193" y="7484"/>
                    <a:pt x="5181" y="7523"/>
                  </a:cubicBezTo>
                  <a:cubicBezTo>
                    <a:pt x="5161" y="7579"/>
                    <a:pt x="5139" y="7629"/>
                    <a:pt x="5112" y="7675"/>
                  </a:cubicBezTo>
                  <a:cubicBezTo>
                    <a:pt x="5059" y="7701"/>
                    <a:pt x="5013" y="7744"/>
                    <a:pt x="4993" y="7816"/>
                  </a:cubicBezTo>
                  <a:cubicBezTo>
                    <a:pt x="4990" y="7826"/>
                    <a:pt x="4990" y="7836"/>
                    <a:pt x="4987" y="7846"/>
                  </a:cubicBezTo>
                  <a:cubicBezTo>
                    <a:pt x="4879" y="7947"/>
                    <a:pt x="4746" y="7991"/>
                    <a:pt x="4598" y="7991"/>
                  </a:cubicBezTo>
                  <a:cubicBezTo>
                    <a:pt x="3738" y="7991"/>
                    <a:pt x="2376" y="6479"/>
                    <a:pt x="2649" y="5580"/>
                  </a:cubicBezTo>
                  <a:cubicBezTo>
                    <a:pt x="2837" y="4959"/>
                    <a:pt x="3432" y="4418"/>
                    <a:pt x="4025" y="4198"/>
                  </a:cubicBezTo>
                  <a:cubicBezTo>
                    <a:pt x="4170" y="4145"/>
                    <a:pt x="4305" y="4115"/>
                    <a:pt x="4437" y="4099"/>
                  </a:cubicBezTo>
                  <a:cubicBezTo>
                    <a:pt x="4888" y="4267"/>
                    <a:pt x="5309" y="4497"/>
                    <a:pt x="5662" y="4869"/>
                  </a:cubicBezTo>
                  <a:cubicBezTo>
                    <a:pt x="6399" y="5646"/>
                    <a:pt x="6383" y="6450"/>
                    <a:pt x="6547" y="7418"/>
                  </a:cubicBezTo>
                  <a:cubicBezTo>
                    <a:pt x="6686" y="8221"/>
                    <a:pt x="7219" y="8880"/>
                    <a:pt x="8052" y="9031"/>
                  </a:cubicBezTo>
                  <a:cubicBezTo>
                    <a:pt x="8154" y="9050"/>
                    <a:pt x="8246" y="9058"/>
                    <a:pt x="8329" y="9058"/>
                  </a:cubicBezTo>
                  <a:cubicBezTo>
                    <a:pt x="9416" y="9058"/>
                    <a:pt x="8911" y="7582"/>
                    <a:pt x="8234" y="7582"/>
                  </a:cubicBezTo>
                  <a:cubicBezTo>
                    <a:pt x="8099" y="7582"/>
                    <a:pt x="7958" y="7640"/>
                    <a:pt x="7821" y="7780"/>
                  </a:cubicBezTo>
                  <a:cubicBezTo>
                    <a:pt x="7788" y="7813"/>
                    <a:pt x="7817" y="7862"/>
                    <a:pt x="7856" y="7862"/>
                  </a:cubicBezTo>
                  <a:cubicBezTo>
                    <a:pt x="7864" y="7862"/>
                    <a:pt x="7872" y="7860"/>
                    <a:pt x="7881" y="7855"/>
                  </a:cubicBezTo>
                  <a:cubicBezTo>
                    <a:pt x="8138" y="8465"/>
                    <a:pt x="8168" y="8769"/>
                    <a:pt x="7973" y="8769"/>
                  </a:cubicBezTo>
                  <a:cubicBezTo>
                    <a:pt x="7883" y="8769"/>
                    <a:pt x="7746" y="8705"/>
                    <a:pt x="7561" y="8577"/>
                  </a:cubicBezTo>
                  <a:cubicBezTo>
                    <a:pt x="7219" y="8363"/>
                    <a:pt x="6992" y="8060"/>
                    <a:pt x="6873" y="7665"/>
                  </a:cubicBezTo>
                  <a:cubicBezTo>
                    <a:pt x="6771" y="7299"/>
                    <a:pt x="6841" y="6898"/>
                    <a:pt x="6801" y="6526"/>
                  </a:cubicBezTo>
                  <a:cubicBezTo>
                    <a:pt x="6739" y="5923"/>
                    <a:pt x="6554" y="5330"/>
                    <a:pt x="6201" y="4836"/>
                  </a:cubicBezTo>
                  <a:cubicBezTo>
                    <a:pt x="6166" y="4787"/>
                    <a:pt x="6122" y="4741"/>
                    <a:pt x="6087" y="4695"/>
                  </a:cubicBezTo>
                  <a:cubicBezTo>
                    <a:pt x="6152" y="4669"/>
                    <a:pt x="6198" y="4599"/>
                    <a:pt x="6156" y="4517"/>
                  </a:cubicBezTo>
                  <a:cubicBezTo>
                    <a:pt x="5912" y="4056"/>
                    <a:pt x="5543" y="3799"/>
                    <a:pt x="5128" y="3700"/>
                  </a:cubicBezTo>
                  <a:cubicBezTo>
                    <a:pt x="5275" y="3677"/>
                    <a:pt x="5422" y="3665"/>
                    <a:pt x="5568" y="3665"/>
                  </a:cubicBezTo>
                  <a:cubicBezTo>
                    <a:pt x="6285" y="3665"/>
                    <a:pt x="6979" y="3948"/>
                    <a:pt x="7545" y="4454"/>
                  </a:cubicBezTo>
                  <a:cubicBezTo>
                    <a:pt x="7552" y="4468"/>
                    <a:pt x="7558" y="4480"/>
                    <a:pt x="7564" y="4494"/>
                  </a:cubicBezTo>
                  <a:cubicBezTo>
                    <a:pt x="7588" y="4530"/>
                    <a:pt x="7621" y="4547"/>
                    <a:pt x="7657" y="4550"/>
                  </a:cubicBezTo>
                  <a:cubicBezTo>
                    <a:pt x="7660" y="4553"/>
                    <a:pt x="7663" y="4556"/>
                    <a:pt x="7667" y="4559"/>
                  </a:cubicBezTo>
                  <a:cubicBezTo>
                    <a:pt x="7683" y="4575"/>
                    <a:pt x="7701" y="4581"/>
                    <a:pt x="7720" y="4581"/>
                  </a:cubicBezTo>
                  <a:cubicBezTo>
                    <a:pt x="7772" y="4581"/>
                    <a:pt x="7824" y="4528"/>
                    <a:pt x="7792" y="4474"/>
                  </a:cubicBezTo>
                  <a:cubicBezTo>
                    <a:pt x="7792" y="4471"/>
                    <a:pt x="7795" y="4471"/>
                    <a:pt x="7798" y="4468"/>
                  </a:cubicBezTo>
                  <a:cubicBezTo>
                    <a:pt x="7868" y="4240"/>
                    <a:pt x="7798" y="4006"/>
                    <a:pt x="7716" y="3793"/>
                  </a:cubicBezTo>
                  <a:cubicBezTo>
                    <a:pt x="7703" y="3757"/>
                    <a:pt x="7687" y="3720"/>
                    <a:pt x="7670" y="3684"/>
                  </a:cubicBezTo>
                  <a:cubicBezTo>
                    <a:pt x="7519" y="2959"/>
                    <a:pt x="6906" y="2430"/>
                    <a:pt x="6201" y="2176"/>
                  </a:cubicBezTo>
                  <a:cubicBezTo>
                    <a:pt x="5981" y="2100"/>
                    <a:pt x="5764" y="2061"/>
                    <a:pt x="5546" y="2044"/>
                  </a:cubicBezTo>
                  <a:cubicBezTo>
                    <a:pt x="5329" y="1959"/>
                    <a:pt x="5023" y="1847"/>
                    <a:pt x="4822" y="1764"/>
                  </a:cubicBezTo>
                  <a:cubicBezTo>
                    <a:pt x="5218" y="1742"/>
                    <a:pt x="5971" y="1060"/>
                    <a:pt x="6060" y="842"/>
                  </a:cubicBezTo>
                  <a:cubicBezTo>
                    <a:pt x="6169" y="573"/>
                    <a:pt x="6136" y="289"/>
                    <a:pt x="6024" y="43"/>
                  </a:cubicBezTo>
                  <a:cubicBezTo>
                    <a:pt x="5777" y="13"/>
                    <a:pt x="5531" y="1"/>
                    <a:pt x="52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4949725" y="4541075"/>
              <a:ext cx="36600" cy="21575"/>
            </a:xfrm>
            <a:custGeom>
              <a:avLst/>
              <a:gdLst/>
              <a:ahLst/>
              <a:cxnLst/>
              <a:rect l="l" t="t" r="r" b="b"/>
              <a:pathLst>
                <a:path w="1464" h="863" extrusionOk="0">
                  <a:moveTo>
                    <a:pt x="1358" y="0"/>
                  </a:moveTo>
                  <a:cubicBezTo>
                    <a:pt x="1351" y="0"/>
                    <a:pt x="1343" y="1"/>
                    <a:pt x="1335" y="3"/>
                  </a:cubicBezTo>
                  <a:cubicBezTo>
                    <a:pt x="808" y="118"/>
                    <a:pt x="370" y="444"/>
                    <a:pt x="1" y="862"/>
                  </a:cubicBezTo>
                  <a:cubicBezTo>
                    <a:pt x="198" y="704"/>
                    <a:pt x="420" y="572"/>
                    <a:pt x="666" y="473"/>
                  </a:cubicBezTo>
                  <a:cubicBezTo>
                    <a:pt x="681" y="467"/>
                    <a:pt x="697" y="464"/>
                    <a:pt x="712" y="464"/>
                  </a:cubicBezTo>
                  <a:cubicBezTo>
                    <a:pt x="795" y="464"/>
                    <a:pt x="875" y="546"/>
                    <a:pt x="847" y="622"/>
                  </a:cubicBezTo>
                  <a:cubicBezTo>
                    <a:pt x="1016" y="450"/>
                    <a:pt x="1193" y="292"/>
                    <a:pt x="1394" y="154"/>
                  </a:cubicBezTo>
                  <a:cubicBezTo>
                    <a:pt x="1463" y="109"/>
                    <a:pt x="1436" y="0"/>
                    <a:pt x="1358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4882625" y="4608475"/>
              <a:ext cx="127650" cy="205625"/>
            </a:xfrm>
            <a:custGeom>
              <a:avLst/>
              <a:gdLst/>
              <a:ahLst/>
              <a:cxnLst/>
              <a:rect l="l" t="t" r="r" b="b"/>
              <a:pathLst>
                <a:path w="5106" h="8225" extrusionOk="0">
                  <a:moveTo>
                    <a:pt x="1566" y="0"/>
                  </a:moveTo>
                  <a:lnTo>
                    <a:pt x="1566" y="0"/>
                  </a:lnTo>
                  <a:cubicBezTo>
                    <a:pt x="1519" y="96"/>
                    <a:pt x="1477" y="191"/>
                    <a:pt x="1437" y="280"/>
                  </a:cubicBezTo>
                  <a:cubicBezTo>
                    <a:pt x="1197" y="820"/>
                    <a:pt x="828" y="1538"/>
                    <a:pt x="861" y="2153"/>
                  </a:cubicBezTo>
                  <a:cubicBezTo>
                    <a:pt x="867" y="2305"/>
                    <a:pt x="907" y="2440"/>
                    <a:pt x="966" y="2558"/>
                  </a:cubicBezTo>
                  <a:cubicBezTo>
                    <a:pt x="1013" y="3698"/>
                    <a:pt x="1753" y="4748"/>
                    <a:pt x="2603" y="5456"/>
                  </a:cubicBezTo>
                  <a:cubicBezTo>
                    <a:pt x="2619" y="5469"/>
                    <a:pt x="2639" y="5476"/>
                    <a:pt x="2656" y="5486"/>
                  </a:cubicBezTo>
                  <a:cubicBezTo>
                    <a:pt x="2527" y="5620"/>
                    <a:pt x="2349" y="5703"/>
                    <a:pt x="2053" y="5706"/>
                  </a:cubicBezTo>
                  <a:cubicBezTo>
                    <a:pt x="2051" y="5706"/>
                    <a:pt x="2049" y="5706"/>
                    <a:pt x="2047" y="5706"/>
                  </a:cubicBezTo>
                  <a:cubicBezTo>
                    <a:pt x="1445" y="5706"/>
                    <a:pt x="485" y="5174"/>
                    <a:pt x="341" y="4544"/>
                  </a:cubicBezTo>
                  <a:cubicBezTo>
                    <a:pt x="327" y="4486"/>
                    <a:pt x="284" y="4461"/>
                    <a:pt x="240" y="4461"/>
                  </a:cubicBezTo>
                  <a:cubicBezTo>
                    <a:pt x="201" y="4461"/>
                    <a:pt x="162" y="4480"/>
                    <a:pt x="140" y="4514"/>
                  </a:cubicBezTo>
                  <a:cubicBezTo>
                    <a:pt x="132" y="4512"/>
                    <a:pt x="123" y="4511"/>
                    <a:pt x="114" y="4511"/>
                  </a:cubicBezTo>
                  <a:cubicBezTo>
                    <a:pt x="56" y="4511"/>
                    <a:pt x="0" y="4556"/>
                    <a:pt x="15" y="4632"/>
                  </a:cubicBezTo>
                  <a:cubicBezTo>
                    <a:pt x="235" y="5785"/>
                    <a:pt x="1270" y="6911"/>
                    <a:pt x="2441" y="7231"/>
                  </a:cubicBezTo>
                  <a:cubicBezTo>
                    <a:pt x="2433" y="7230"/>
                    <a:pt x="2424" y="7230"/>
                    <a:pt x="2415" y="7230"/>
                  </a:cubicBezTo>
                  <a:cubicBezTo>
                    <a:pt x="2399" y="7230"/>
                    <a:pt x="2383" y="7230"/>
                    <a:pt x="2367" y="7230"/>
                  </a:cubicBezTo>
                  <a:cubicBezTo>
                    <a:pt x="2352" y="7230"/>
                    <a:pt x="2338" y="7230"/>
                    <a:pt x="2323" y="7228"/>
                  </a:cubicBezTo>
                  <a:cubicBezTo>
                    <a:pt x="1329" y="7069"/>
                    <a:pt x="726" y="6375"/>
                    <a:pt x="136" y="5630"/>
                  </a:cubicBezTo>
                  <a:cubicBezTo>
                    <a:pt x="127" y="5619"/>
                    <a:pt x="114" y="5614"/>
                    <a:pt x="101" y="5614"/>
                  </a:cubicBezTo>
                  <a:cubicBezTo>
                    <a:pt x="69" y="5614"/>
                    <a:pt x="35" y="5647"/>
                    <a:pt x="45" y="5683"/>
                  </a:cubicBezTo>
                  <a:cubicBezTo>
                    <a:pt x="311" y="6734"/>
                    <a:pt x="1431" y="7514"/>
                    <a:pt x="2487" y="7623"/>
                  </a:cubicBezTo>
                  <a:cubicBezTo>
                    <a:pt x="2542" y="7628"/>
                    <a:pt x="2599" y="7631"/>
                    <a:pt x="2656" y="7631"/>
                  </a:cubicBezTo>
                  <a:cubicBezTo>
                    <a:pt x="3188" y="7631"/>
                    <a:pt x="3792" y="7400"/>
                    <a:pt x="4289" y="7047"/>
                  </a:cubicBezTo>
                  <a:cubicBezTo>
                    <a:pt x="4378" y="7007"/>
                    <a:pt x="4467" y="6960"/>
                    <a:pt x="4552" y="6915"/>
                  </a:cubicBezTo>
                  <a:lnTo>
                    <a:pt x="4552" y="6915"/>
                  </a:lnTo>
                  <a:cubicBezTo>
                    <a:pt x="4549" y="6918"/>
                    <a:pt x="4549" y="6921"/>
                    <a:pt x="4546" y="6921"/>
                  </a:cubicBezTo>
                  <a:cubicBezTo>
                    <a:pt x="4182" y="7245"/>
                    <a:pt x="3429" y="8036"/>
                    <a:pt x="2878" y="8036"/>
                  </a:cubicBezTo>
                  <a:cubicBezTo>
                    <a:pt x="2840" y="8036"/>
                    <a:pt x="2803" y="8032"/>
                    <a:pt x="2768" y="8024"/>
                  </a:cubicBezTo>
                  <a:cubicBezTo>
                    <a:pt x="2762" y="8023"/>
                    <a:pt x="2756" y="8022"/>
                    <a:pt x="2750" y="8022"/>
                  </a:cubicBezTo>
                  <a:cubicBezTo>
                    <a:pt x="2686" y="8022"/>
                    <a:pt x="2641" y="8101"/>
                    <a:pt x="2692" y="8153"/>
                  </a:cubicBezTo>
                  <a:cubicBezTo>
                    <a:pt x="2721" y="8182"/>
                    <a:pt x="2751" y="8202"/>
                    <a:pt x="2780" y="8225"/>
                  </a:cubicBezTo>
                  <a:cubicBezTo>
                    <a:pt x="3884" y="8103"/>
                    <a:pt x="4750" y="6928"/>
                    <a:pt x="5010" y="5920"/>
                  </a:cubicBezTo>
                  <a:cubicBezTo>
                    <a:pt x="5049" y="5778"/>
                    <a:pt x="5075" y="5634"/>
                    <a:pt x="5086" y="5486"/>
                  </a:cubicBezTo>
                  <a:cubicBezTo>
                    <a:pt x="5102" y="5368"/>
                    <a:pt x="5105" y="5310"/>
                    <a:pt x="5094" y="5310"/>
                  </a:cubicBezTo>
                  <a:cubicBezTo>
                    <a:pt x="5085" y="5310"/>
                    <a:pt x="5068" y="5342"/>
                    <a:pt x="5043" y="5407"/>
                  </a:cubicBezTo>
                  <a:cubicBezTo>
                    <a:pt x="5041" y="5407"/>
                    <a:pt x="5040" y="5407"/>
                    <a:pt x="5038" y="5407"/>
                  </a:cubicBezTo>
                  <a:cubicBezTo>
                    <a:pt x="4877" y="5407"/>
                    <a:pt x="4481" y="5750"/>
                    <a:pt x="4344" y="5818"/>
                  </a:cubicBezTo>
                  <a:cubicBezTo>
                    <a:pt x="3910" y="6022"/>
                    <a:pt x="3459" y="6134"/>
                    <a:pt x="2981" y="6170"/>
                  </a:cubicBezTo>
                  <a:cubicBezTo>
                    <a:pt x="2978" y="6171"/>
                    <a:pt x="2975" y="6171"/>
                    <a:pt x="2972" y="6171"/>
                  </a:cubicBezTo>
                  <a:cubicBezTo>
                    <a:pt x="2871" y="6171"/>
                    <a:pt x="2836" y="6008"/>
                    <a:pt x="2929" y="5966"/>
                  </a:cubicBezTo>
                  <a:cubicBezTo>
                    <a:pt x="3265" y="5811"/>
                    <a:pt x="3551" y="5617"/>
                    <a:pt x="3824" y="5380"/>
                  </a:cubicBezTo>
                  <a:cubicBezTo>
                    <a:pt x="1888" y="4764"/>
                    <a:pt x="1036" y="2058"/>
                    <a:pt x="156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4905700" y="4543850"/>
              <a:ext cx="32300" cy="29000"/>
            </a:xfrm>
            <a:custGeom>
              <a:avLst/>
              <a:gdLst/>
              <a:ahLst/>
              <a:cxnLst/>
              <a:rect l="l" t="t" r="r" b="b"/>
              <a:pathLst>
                <a:path w="1292" h="1160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833" y="237"/>
                    <a:pt x="403" y="537"/>
                    <a:pt x="0" y="889"/>
                  </a:cubicBezTo>
                  <a:cubicBezTo>
                    <a:pt x="75" y="1049"/>
                    <a:pt x="241" y="1160"/>
                    <a:pt x="418" y="1160"/>
                  </a:cubicBezTo>
                  <a:cubicBezTo>
                    <a:pt x="516" y="1160"/>
                    <a:pt x="617" y="1126"/>
                    <a:pt x="708" y="1047"/>
                  </a:cubicBezTo>
                  <a:cubicBezTo>
                    <a:pt x="810" y="959"/>
                    <a:pt x="807" y="787"/>
                    <a:pt x="847" y="672"/>
                  </a:cubicBezTo>
                  <a:cubicBezTo>
                    <a:pt x="939" y="406"/>
                    <a:pt x="1097" y="198"/>
                    <a:pt x="1292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5107275" y="4653350"/>
              <a:ext cx="55125" cy="33700"/>
            </a:xfrm>
            <a:custGeom>
              <a:avLst/>
              <a:gdLst/>
              <a:ahLst/>
              <a:cxnLst/>
              <a:rect l="l" t="t" r="r" b="b"/>
              <a:pathLst>
                <a:path w="2205" h="1348" extrusionOk="0">
                  <a:moveTo>
                    <a:pt x="851" y="0"/>
                  </a:moveTo>
                  <a:cubicBezTo>
                    <a:pt x="456" y="0"/>
                    <a:pt x="1" y="242"/>
                    <a:pt x="37" y="684"/>
                  </a:cubicBezTo>
                  <a:cubicBezTo>
                    <a:pt x="60" y="921"/>
                    <a:pt x="258" y="991"/>
                    <a:pt x="472" y="994"/>
                  </a:cubicBezTo>
                  <a:cubicBezTo>
                    <a:pt x="534" y="994"/>
                    <a:pt x="627" y="984"/>
                    <a:pt x="726" y="974"/>
                  </a:cubicBezTo>
                  <a:cubicBezTo>
                    <a:pt x="798" y="1017"/>
                    <a:pt x="877" y="1056"/>
                    <a:pt x="953" y="1083"/>
                  </a:cubicBezTo>
                  <a:cubicBezTo>
                    <a:pt x="1065" y="1165"/>
                    <a:pt x="1186" y="1231"/>
                    <a:pt x="1315" y="1277"/>
                  </a:cubicBezTo>
                  <a:cubicBezTo>
                    <a:pt x="1341" y="1287"/>
                    <a:pt x="1371" y="1293"/>
                    <a:pt x="1400" y="1304"/>
                  </a:cubicBezTo>
                  <a:cubicBezTo>
                    <a:pt x="1425" y="1333"/>
                    <a:pt x="1461" y="1347"/>
                    <a:pt x="1497" y="1347"/>
                  </a:cubicBezTo>
                  <a:cubicBezTo>
                    <a:pt x="1517" y="1347"/>
                    <a:pt x="1537" y="1343"/>
                    <a:pt x="1555" y="1333"/>
                  </a:cubicBezTo>
                  <a:cubicBezTo>
                    <a:pt x="1591" y="1337"/>
                    <a:pt x="1626" y="1340"/>
                    <a:pt x="1662" y="1340"/>
                  </a:cubicBezTo>
                  <a:cubicBezTo>
                    <a:pt x="1815" y="1340"/>
                    <a:pt x="1964" y="1294"/>
                    <a:pt x="2049" y="1152"/>
                  </a:cubicBezTo>
                  <a:cubicBezTo>
                    <a:pt x="2204" y="889"/>
                    <a:pt x="1934" y="641"/>
                    <a:pt x="1759" y="471"/>
                  </a:cubicBezTo>
                  <a:cubicBezTo>
                    <a:pt x="1558" y="269"/>
                    <a:pt x="1318" y="85"/>
                    <a:pt x="1035" y="19"/>
                  </a:cubicBezTo>
                  <a:cubicBezTo>
                    <a:pt x="977" y="7"/>
                    <a:pt x="915" y="0"/>
                    <a:pt x="851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4854600" y="4594800"/>
              <a:ext cx="46025" cy="72625"/>
            </a:xfrm>
            <a:custGeom>
              <a:avLst/>
              <a:gdLst/>
              <a:ahLst/>
              <a:cxnLst/>
              <a:rect l="l" t="t" r="r" b="b"/>
              <a:pathLst>
                <a:path w="1841" h="2905" extrusionOk="0">
                  <a:moveTo>
                    <a:pt x="1005" y="0"/>
                  </a:moveTo>
                  <a:cubicBezTo>
                    <a:pt x="915" y="129"/>
                    <a:pt x="833" y="260"/>
                    <a:pt x="754" y="392"/>
                  </a:cubicBezTo>
                  <a:lnTo>
                    <a:pt x="754" y="395"/>
                  </a:lnTo>
                  <a:cubicBezTo>
                    <a:pt x="774" y="531"/>
                    <a:pt x="771" y="672"/>
                    <a:pt x="843" y="794"/>
                  </a:cubicBezTo>
                  <a:cubicBezTo>
                    <a:pt x="889" y="870"/>
                    <a:pt x="945" y="916"/>
                    <a:pt x="1008" y="949"/>
                  </a:cubicBezTo>
                  <a:cubicBezTo>
                    <a:pt x="1076" y="1284"/>
                    <a:pt x="899" y="1676"/>
                    <a:pt x="869" y="2019"/>
                  </a:cubicBezTo>
                  <a:cubicBezTo>
                    <a:pt x="869" y="2124"/>
                    <a:pt x="856" y="2226"/>
                    <a:pt x="833" y="2328"/>
                  </a:cubicBezTo>
                  <a:cubicBezTo>
                    <a:pt x="665" y="2371"/>
                    <a:pt x="497" y="2414"/>
                    <a:pt x="329" y="2457"/>
                  </a:cubicBezTo>
                  <a:cubicBezTo>
                    <a:pt x="260" y="2421"/>
                    <a:pt x="240" y="2150"/>
                    <a:pt x="224" y="2071"/>
                  </a:cubicBezTo>
                  <a:cubicBezTo>
                    <a:pt x="198" y="1940"/>
                    <a:pt x="178" y="1811"/>
                    <a:pt x="151" y="1683"/>
                  </a:cubicBezTo>
                  <a:cubicBezTo>
                    <a:pt x="92" y="1857"/>
                    <a:pt x="43" y="2035"/>
                    <a:pt x="0" y="2213"/>
                  </a:cubicBezTo>
                  <a:cubicBezTo>
                    <a:pt x="91" y="2572"/>
                    <a:pt x="255" y="2905"/>
                    <a:pt x="528" y="2905"/>
                  </a:cubicBezTo>
                  <a:cubicBezTo>
                    <a:pt x="621" y="2905"/>
                    <a:pt x="727" y="2866"/>
                    <a:pt x="846" y="2776"/>
                  </a:cubicBezTo>
                  <a:cubicBezTo>
                    <a:pt x="1222" y="2497"/>
                    <a:pt x="1070" y="1891"/>
                    <a:pt x="1324" y="1532"/>
                  </a:cubicBezTo>
                  <a:cubicBezTo>
                    <a:pt x="1577" y="1173"/>
                    <a:pt x="1841" y="949"/>
                    <a:pt x="1528" y="494"/>
                  </a:cubicBezTo>
                  <a:cubicBezTo>
                    <a:pt x="1457" y="394"/>
                    <a:pt x="1338" y="331"/>
                    <a:pt x="1223" y="331"/>
                  </a:cubicBezTo>
                  <a:cubicBezTo>
                    <a:pt x="1188" y="331"/>
                    <a:pt x="1152" y="337"/>
                    <a:pt x="1119" y="350"/>
                  </a:cubicBezTo>
                  <a:cubicBezTo>
                    <a:pt x="1087" y="228"/>
                    <a:pt x="1067" y="119"/>
                    <a:pt x="100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5020550" y="4770825"/>
              <a:ext cx="76875" cy="81400"/>
            </a:xfrm>
            <a:custGeom>
              <a:avLst/>
              <a:gdLst/>
              <a:ahLst/>
              <a:cxnLst/>
              <a:rect l="l" t="t" r="r" b="b"/>
              <a:pathLst>
                <a:path w="3075" h="3256" extrusionOk="0">
                  <a:moveTo>
                    <a:pt x="717" y="0"/>
                  </a:moveTo>
                  <a:cubicBezTo>
                    <a:pt x="669" y="0"/>
                    <a:pt x="623" y="22"/>
                    <a:pt x="599" y="74"/>
                  </a:cubicBezTo>
                  <a:cubicBezTo>
                    <a:pt x="546" y="197"/>
                    <a:pt x="517" y="322"/>
                    <a:pt x="500" y="447"/>
                  </a:cubicBezTo>
                  <a:cubicBezTo>
                    <a:pt x="0" y="1231"/>
                    <a:pt x="82" y="2353"/>
                    <a:pt x="537" y="3255"/>
                  </a:cubicBezTo>
                  <a:cubicBezTo>
                    <a:pt x="1419" y="3147"/>
                    <a:pt x="2285" y="2857"/>
                    <a:pt x="3075" y="2390"/>
                  </a:cubicBezTo>
                  <a:cubicBezTo>
                    <a:pt x="2857" y="2363"/>
                    <a:pt x="2644" y="2327"/>
                    <a:pt x="2433" y="2274"/>
                  </a:cubicBezTo>
                  <a:cubicBezTo>
                    <a:pt x="1277" y="1978"/>
                    <a:pt x="1132" y="1095"/>
                    <a:pt x="879" y="114"/>
                  </a:cubicBezTo>
                  <a:cubicBezTo>
                    <a:pt x="860" y="46"/>
                    <a:pt x="786" y="0"/>
                    <a:pt x="7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4958475" y="4807575"/>
              <a:ext cx="58200" cy="45550"/>
            </a:xfrm>
            <a:custGeom>
              <a:avLst/>
              <a:gdLst/>
              <a:ahLst/>
              <a:cxnLst/>
              <a:rect l="l" t="t" r="r" b="b"/>
              <a:pathLst>
                <a:path w="2328" h="1822" extrusionOk="0">
                  <a:moveTo>
                    <a:pt x="2065" y="1"/>
                  </a:moveTo>
                  <a:cubicBezTo>
                    <a:pt x="2064" y="1"/>
                    <a:pt x="2063" y="1"/>
                    <a:pt x="2061" y="1"/>
                  </a:cubicBezTo>
                  <a:cubicBezTo>
                    <a:pt x="1528" y="14"/>
                    <a:pt x="1307" y="537"/>
                    <a:pt x="869" y="768"/>
                  </a:cubicBezTo>
                  <a:cubicBezTo>
                    <a:pt x="564" y="926"/>
                    <a:pt x="109" y="1008"/>
                    <a:pt x="155" y="1420"/>
                  </a:cubicBezTo>
                  <a:cubicBezTo>
                    <a:pt x="105" y="1430"/>
                    <a:pt x="53" y="1440"/>
                    <a:pt x="0" y="1449"/>
                  </a:cubicBezTo>
                  <a:cubicBezTo>
                    <a:pt x="583" y="1657"/>
                    <a:pt x="1185" y="1782"/>
                    <a:pt x="1798" y="1821"/>
                  </a:cubicBezTo>
                  <a:cubicBezTo>
                    <a:pt x="2140" y="1463"/>
                    <a:pt x="2269" y="607"/>
                    <a:pt x="2312" y="261"/>
                  </a:cubicBezTo>
                  <a:cubicBezTo>
                    <a:pt x="2328" y="131"/>
                    <a:pt x="2190" y="1"/>
                    <a:pt x="20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444" name="Google Shape;444;p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"/>
          <p:cNvSpPr txBox="1">
            <a:spLocks noGrp="1"/>
          </p:cNvSpPr>
          <p:nvPr>
            <p:ph type="subTitle" idx="1"/>
          </p:nvPr>
        </p:nvSpPr>
        <p:spPr>
          <a:xfrm>
            <a:off x="5392350" y="1638100"/>
            <a:ext cx="2815800" cy="2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5"/>
          <p:cNvSpPr txBox="1">
            <a:spLocks noGrp="1"/>
          </p:cNvSpPr>
          <p:nvPr>
            <p:ph type="subTitle" idx="2"/>
          </p:nvPr>
        </p:nvSpPr>
        <p:spPr>
          <a:xfrm>
            <a:off x="5562750" y="1164900"/>
            <a:ext cx="24750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7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447" name="Google Shape;447;p5"/>
          <p:cNvSpPr txBox="1">
            <a:spLocks noGrp="1"/>
          </p:cNvSpPr>
          <p:nvPr>
            <p:ph type="subTitle" idx="3"/>
          </p:nvPr>
        </p:nvSpPr>
        <p:spPr>
          <a:xfrm>
            <a:off x="935850" y="1638100"/>
            <a:ext cx="2815800" cy="2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8" name="Google Shape;448;p5"/>
          <p:cNvSpPr txBox="1">
            <a:spLocks noGrp="1"/>
          </p:cNvSpPr>
          <p:nvPr>
            <p:ph type="subTitle" idx="4"/>
          </p:nvPr>
        </p:nvSpPr>
        <p:spPr>
          <a:xfrm>
            <a:off x="1122900" y="1164900"/>
            <a:ext cx="24417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7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449" name="Google Shape;449;p5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"/>
          <p:cNvSpPr/>
          <p:nvPr/>
        </p:nvSpPr>
        <p:spPr>
          <a:xfrm>
            <a:off x="3971918" y="1385885"/>
            <a:ext cx="5723375" cy="4102000"/>
          </a:xfrm>
          <a:custGeom>
            <a:avLst/>
            <a:gdLst/>
            <a:ahLst/>
            <a:cxnLst/>
            <a:rect l="l" t="t" r="r" b="b"/>
            <a:pathLst>
              <a:path w="228935" h="164080" extrusionOk="0">
                <a:moveTo>
                  <a:pt x="215315" y="12574"/>
                </a:moveTo>
                <a:cubicBezTo>
                  <a:pt x="209286" y="-9901"/>
                  <a:pt x="196650" y="1529"/>
                  <a:pt x="176834" y="17527"/>
                </a:cubicBezTo>
                <a:cubicBezTo>
                  <a:pt x="157018" y="33526"/>
                  <a:pt x="119542" y="89268"/>
                  <a:pt x="96421" y="108565"/>
                </a:cubicBezTo>
                <a:cubicBezTo>
                  <a:pt x="73300" y="127862"/>
                  <a:pt x="53989" y="129951"/>
                  <a:pt x="38107" y="133309"/>
                </a:cubicBezTo>
                <a:cubicBezTo>
                  <a:pt x="22225" y="136668"/>
                  <a:pt x="2534" y="125358"/>
                  <a:pt x="1130" y="128716"/>
                </a:cubicBezTo>
                <a:cubicBezTo>
                  <a:pt x="-274" y="132075"/>
                  <a:pt x="-5629" y="149516"/>
                  <a:pt x="29684" y="153460"/>
                </a:cubicBezTo>
                <a:cubicBezTo>
                  <a:pt x="64997" y="157404"/>
                  <a:pt x="182069" y="175861"/>
                  <a:pt x="213007" y="152380"/>
                </a:cubicBezTo>
                <a:cubicBezTo>
                  <a:pt x="243946" y="128899"/>
                  <a:pt x="221344" y="35050"/>
                  <a:pt x="215315" y="12574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39000">
                <a:schemeClr val="accent1"/>
              </a:gs>
              <a:gs pos="78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</p:sp>
      <p:sp>
        <p:nvSpPr>
          <p:cNvPr id="725" name="Google Shape;725;p9"/>
          <p:cNvSpPr/>
          <p:nvPr/>
        </p:nvSpPr>
        <p:spPr>
          <a:xfrm rot="-231747">
            <a:off x="5232703" y="-171682"/>
            <a:ext cx="4410159" cy="4353307"/>
          </a:xfrm>
          <a:custGeom>
            <a:avLst/>
            <a:gdLst/>
            <a:ahLst/>
            <a:cxnLst/>
            <a:rect l="l" t="t" r="r" b="b"/>
            <a:pathLst>
              <a:path w="196413" h="193881" extrusionOk="0">
                <a:moveTo>
                  <a:pt x="19847" y="26883"/>
                </a:moveTo>
                <a:cubicBezTo>
                  <a:pt x="-9622" y="38504"/>
                  <a:pt x="-359" y="69171"/>
                  <a:pt x="10096" y="78733"/>
                </a:cubicBezTo>
                <a:cubicBezTo>
                  <a:pt x="20551" y="88296"/>
                  <a:pt x="64862" y="77799"/>
                  <a:pt x="82576" y="84258"/>
                </a:cubicBezTo>
                <a:cubicBezTo>
                  <a:pt x="100290" y="90717"/>
                  <a:pt x="109824" y="100325"/>
                  <a:pt x="116379" y="117488"/>
                </a:cubicBezTo>
                <a:cubicBezTo>
                  <a:pt x="122934" y="134652"/>
                  <a:pt x="112966" y="178346"/>
                  <a:pt x="121904" y="187239"/>
                </a:cubicBezTo>
                <a:cubicBezTo>
                  <a:pt x="130842" y="196132"/>
                  <a:pt x="159174" y="200552"/>
                  <a:pt x="170008" y="170846"/>
                </a:cubicBezTo>
                <a:cubicBezTo>
                  <a:pt x="180842" y="141141"/>
                  <a:pt x="211936" y="33000"/>
                  <a:pt x="186909" y="9006"/>
                </a:cubicBezTo>
                <a:cubicBezTo>
                  <a:pt x="161882" y="-14988"/>
                  <a:pt x="49316" y="15262"/>
                  <a:pt x="19847" y="2688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5000">
                <a:schemeClr val="accent6"/>
              </a:gs>
              <a:gs pos="34000">
                <a:schemeClr val="accent4"/>
              </a:gs>
              <a:gs pos="58999">
                <a:srgbClr val="FFD966">
                  <a:alpha val="10196"/>
                </a:srgbClr>
              </a:gs>
              <a:gs pos="65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100019" scaled="0"/>
          </a:gradFill>
          <a:ln>
            <a:noFill/>
          </a:ln>
        </p:spPr>
      </p:sp>
      <p:grpSp>
        <p:nvGrpSpPr>
          <p:cNvPr id="726" name="Google Shape;726;p9"/>
          <p:cNvGrpSpPr/>
          <p:nvPr/>
        </p:nvGrpSpPr>
        <p:grpSpPr>
          <a:xfrm>
            <a:off x="-788107" y="-4180897"/>
            <a:ext cx="10149600" cy="10279500"/>
            <a:chOff x="-1444750" y="-4153072"/>
            <a:chExt cx="10149600" cy="10279500"/>
          </a:xfrm>
        </p:grpSpPr>
        <p:sp>
          <p:nvSpPr>
            <p:cNvPr id="727" name="Google Shape;727;p9"/>
            <p:cNvSpPr/>
            <p:nvPr/>
          </p:nvSpPr>
          <p:spPr>
            <a:xfrm rot="-4510936">
              <a:off x="-562993" y="-3160529"/>
              <a:ext cx="8386085" cy="8294414"/>
            </a:xfrm>
            <a:prstGeom prst="chord">
              <a:avLst>
                <a:gd name="adj1" fmla="val 3561119"/>
                <a:gd name="adj2" fmla="val 16129306"/>
              </a:avLst>
            </a:prstGeom>
            <a:solidFill>
              <a:srgbClr val="FD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-710350" y="-38033"/>
              <a:ext cx="4144500" cy="5209200"/>
            </a:xfrm>
            <a:prstGeom prst="rect">
              <a:avLst/>
            </a:prstGeom>
            <a:solidFill>
              <a:srgbClr val="FD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29" name="Google Shape;729;p9"/>
          <p:cNvGrpSpPr/>
          <p:nvPr/>
        </p:nvGrpSpPr>
        <p:grpSpPr>
          <a:xfrm rot="-3104368">
            <a:off x="8040552" y="748882"/>
            <a:ext cx="608517" cy="765070"/>
            <a:chOff x="5875275" y="4587600"/>
            <a:chExt cx="202025" cy="254000"/>
          </a:xfrm>
        </p:grpSpPr>
        <p:sp>
          <p:nvSpPr>
            <p:cNvPr id="730" name="Google Shape;730;p9"/>
            <p:cNvSpPr/>
            <p:nvPr/>
          </p:nvSpPr>
          <p:spPr>
            <a:xfrm>
              <a:off x="5875275" y="4587625"/>
              <a:ext cx="202025" cy="253975"/>
            </a:xfrm>
            <a:custGeom>
              <a:avLst/>
              <a:gdLst/>
              <a:ahLst/>
              <a:cxnLst/>
              <a:rect l="l" t="t" r="r" b="b"/>
              <a:pathLst>
                <a:path w="8081" h="10159" extrusionOk="0">
                  <a:moveTo>
                    <a:pt x="1884" y="1234"/>
                  </a:moveTo>
                  <a:cubicBezTo>
                    <a:pt x="2085" y="1234"/>
                    <a:pt x="2292" y="1297"/>
                    <a:pt x="2477" y="1361"/>
                  </a:cubicBezTo>
                  <a:cubicBezTo>
                    <a:pt x="2865" y="1496"/>
                    <a:pt x="3228" y="1650"/>
                    <a:pt x="3534" y="1934"/>
                  </a:cubicBezTo>
                  <a:cubicBezTo>
                    <a:pt x="3821" y="2197"/>
                    <a:pt x="4084" y="2487"/>
                    <a:pt x="4344" y="2770"/>
                  </a:cubicBezTo>
                  <a:cubicBezTo>
                    <a:pt x="4900" y="3372"/>
                    <a:pt x="5424" y="4012"/>
                    <a:pt x="5865" y="4703"/>
                  </a:cubicBezTo>
                  <a:cubicBezTo>
                    <a:pt x="6251" y="5312"/>
                    <a:pt x="6570" y="5967"/>
                    <a:pt x="6784" y="6656"/>
                  </a:cubicBezTo>
                  <a:cubicBezTo>
                    <a:pt x="6892" y="7007"/>
                    <a:pt x="6971" y="7370"/>
                    <a:pt x="7018" y="7735"/>
                  </a:cubicBezTo>
                  <a:cubicBezTo>
                    <a:pt x="7061" y="8081"/>
                    <a:pt x="7123" y="8506"/>
                    <a:pt x="6978" y="8835"/>
                  </a:cubicBezTo>
                  <a:cubicBezTo>
                    <a:pt x="6833" y="9163"/>
                    <a:pt x="6471" y="9313"/>
                    <a:pt x="6127" y="9313"/>
                  </a:cubicBezTo>
                  <a:cubicBezTo>
                    <a:pt x="6074" y="9313"/>
                    <a:pt x="6022" y="9310"/>
                    <a:pt x="5971" y="9303"/>
                  </a:cubicBezTo>
                  <a:cubicBezTo>
                    <a:pt x="5543" y="9244"/>
                    <a:pt x="5177" y="8960"/>
                    <a:pt x="4868" y="8674"/>
                  </a:cubicBezTo>
                  <a:cubicBezTo>
                    <a:pt x="4344" y="8186"/>
                    <a:pt x="3863" y="7650"/>
                    <a:pt x="3392" y="7106"/>
                  </a:cubicBezTo>
                  <a:cubicBezTo>
                    <a:pt x="3251" y="6853"/>
                    <a:pt x="3119" y="6589"/>
                    <a:pt x="2978" y="6329"/>
                  </a:cubicBezTo>
                  <a:cubicBezTo>
                    <a:pt x="2625" y="5674"/>
                    <a:pt x="2148" y="5111"/>
                    <a:pt x="1743" y="4489"/>
                  </a:cubicBezTo>
                  <a:cubicBezTo>
                    <a:pt x="1328" y="3857"/>
                    <a:pt x="1061" y="3159"/>
                    <a:pt x="1072" y="2395"/>
                  </a:cubicBezTo>
                  <a:cubicBezTo>
                    <a:pt x="1078" y="2019"/>
                    <a:pt x="1157" y="1542"/>
                    <a:pt x="1509" y="1331"/>
                  </a:cubicBezTo>
                  <a:cubicBezTo>
                    <a:pt x="1626" y="1261"/>
                    <a:pt x="1754" y="1234"/>
                    <a:pt x="1884" y="1234"/>
                  </a:cubicBezTo>
                  <a:close/>
                  <a:moveTo>
                    <a:pt x="1082" y="0"/>
                  </a:moveTo>
                  <a:cubicBezTo>
                    <a:pt x="844" y="0"/>
                    <a:pt x="610" y="66"/>
                    <a:pt x="413" y="228"/>
                  </a:cubicBezTo>
                  <a:cubicBezTo>
                    <a:pt x="8" y="564"/>
                    <a:pt x="1" y="1232"/>
                    <a:pt x="90" y="1687"/>
                  </a:cubicBezTo>
                  <a:cubicBezTo>
                    <a:pt x="153" y="2016"/>
                    <a:pt x="327" y="2468"/>
                    <a:pt x="505" y="2902"/>
                  </a:cubicBezTo>
                  <a:cubicBezTo>
                    <a:pt x="1131" y="4107"/>
                    <a:pt x="1822" y="5223"/>
                    <a:pt x="2625" y="6320"/>
                  </a:cubicBezTo>
                  <a:cubicBezTo>
                    <a:pt x="3093" y="6958"/>
                    <a:pt x="3590" y="7597"/>
                    <a:pt x="4015" y="8269"/>
                  </a:cubicBezTo>
                  <a:cubicBezTo>
                    <a:pt x="4400" y="8700"/>
                    <a:pt x="4805" y="9112"/>
                    <a:pt x="5253" y="9467"/>
                  </a:cubicBezTo>
                  <a:cubicBezTo>
                    <a:pt x="5668" y="9800"/>
                    <a:pt x="6155" y="10142"/>
                    <a:pt x="6705" y="10159"/>
                  </a:cubicBezTo>
                  <a:cubicBezTo>
                    <a:pt x="6713" y="10159"/>
                    <a:pt x="6722" y="10159"/>
                    <a:pt x="6730" y="10159"/>
                  </a:cubicBezTo>
                  <a:cubicBezTo>
                    <a:pt x="7235" y="10159"/>
                    <a:pt x="7636" y="9871"/>
                    <a:pt x="7781" y="9388"/>
                  </a:cubicBezTo>
                  <a:cubicBezTo>
                    <a:pt x="8081" y="8407"/>
                    <a:pt x="7798" y="7314"/>
                    <a:pt x="7403" y="6408"/>
                  </a:cubicBezTo>
                  <a:cubicBezTo>
                    <a:pt x="6922" y="5312"/>
                    <a:pt x="6248" y="4281"/>
                    <a:pt x="5513" y="3343"/>
                  </a:cubicBezTo>
                  <a:cubicBezTo>
                    <a:pt x="4815" y="2454"/>
                    <a:pt x="4011" y="1638"/>
                    <a:pt x="3090" y="979"/>
                  </a:cubicBezTo>
                  <a:cubicBezTo>
                    <a:pt x="2681" y="633"/>
                    <a:pt x="2198" y="334"/>
                    <a:pt x="1716" y="136"/>
                  </a:cubicBezTo>
                  <a:cubicBezTo>
                    <a:pt x="1517" y="54"/>
                    <a:pt x="1297" y="0"/>
                    <a:pt x="1082" y="0"/>
                  </a:cubicBezTo>
                  <a:close/>
                </a:path>
              </a:pathLst>
            </a:custGeom>
            <a:solidFill>
              <a:srgbClr val="2C8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5892675" y="4612300"/>
              <a:ext cx="167525" cy="210875"/>
            </a:xfrm>
            <a:custGeom>
              <a:avLst/>
              <a:gdLst/>
              <a:ahLst/>
              <a:cxnLst/>
              <a:rect l="l" t="t" r="r" b="b"/>
              <a:pathLst>
                <a:path w="6701" h="8435" extrusionOk="0">
                  <a:moveTo>
                    <a:pt x="1556" y="1024"/>
                  </a:moveTo>
                  <a:cubicBezTo>
                    <a:pt x="1722" y="1024"/>
                    <a:pt x="1894" y="1077"/>
                    <a:pt x="2048" y="1131"/>
                  </a:cubicBezTo>
                  <a:cubicBezTo>
                    <a:pt x="2374" y="1243"/>
                    <a:pt x="2674" y="1371"/>
                    <a:pt x="2927" y="1605"/>
                  </a:cubicBezTo>
                  <a:cubicBezTo>
                    <a:pt x="3164" y="1823"/>
                    <a:pt x="3382" y="2063"/>
                    <a:pt x="3599" y="2300"/>
                  </a:cubicBezTo>
                  <a:cubicBezTo>
                    <a:pt x="4063" y="2800"/>
                    <a:pt x="4497" y="3330"/>
                    <a:pt x="4860" y="3907"/>
                  </a:cubicBezTo>
                  <a:cubicBezTo>
                    <a:pt x="5183" y="4411"/>
                    <a:pt x="5449" y="4954"/>
                    <a:pt x="5623" y="5526"/>
                  </a:cubicBezTo>
                  <a:cubicBezTo>
                    <a:pt x="5716" y="5820"/>
                    <a:pt x="5781" y="6119"/>
                    <a:pt x="5821" y="6423"/>
                  </a:cubicBezTo>
                  <a:cubicBezTo>
                    <a:pt x="5857" y="6709"/>
                    <a:pt x="5907" y="7061"/>
                    <a:pt x="5785" y="7335"/>
                  </a:cubicBezTo>
                  <a:cubicBezTo>
                    <a:pt x="5665" y="7607"/>
                    <a:pt x="5370" y="7733"/>
                    <a:pt x="5084" y="7733"/>
                  </a:cubicBezTo>
                  <a:cubicBezTo>
                    <a:pt x="5038" y="7733"/>
                    <a:pt x="4993" y="7730"/>
                    <a:pt x="4949" y="7723"/>
                  </a:cubicBezTo>
                  <a:cubicBezTo>
                    <a:pt x="4593" y="7677"/>
                    <a:pt x="4290" y="7440"/>
                    <a:pt x="4037" y="7203"/>
                  </a:cubicBezTo>
                  <a:cubicBezTo>
                    <a:pt x="3599" y="6795"/>
                    <a:pt x="3201" y="6350"/>
                    <a:pt x="2809" y="5902"/>
                  </a:cubicBezTo>
                  <a:cubicBezTo>
                    <a:pt x="2690" y="5688"/>
                    <a:pt x="2581" y="5471"/>
                    <a:pt x="2466" y="5257"/>
                  </a:cubicBezTo>
                  <a:cubicBezTo>
                    <a:pt x="2173" y="4710"/>
                    <a:pt x="1774" y="4242"/>
                    <a:pt x="1438" y="3726"/>
                  </a:cubicBezTo>
                  <a:cubicBezTo>
                    <a:pt x="1096" y="3202"/>
                    <a:pt x="876" y="2622"/>
                    <a:pt x="882" y="1987"/>
                  </a:cubicBezTo>
                  <a:cubicBezTo>
                    <a:pt x="889" y="1678"/>
                    <a:pt x="952" y="1279"/>
                    <a:pt x="1245" y="1105"/>
                  </a:cubicBezTo>
                  <a:cubicBezTo>
                    <a:pt x="1342" y="1047"/>
                    <a:pt x="1448" y="1024"/>
                    <a:pt x="1556" y="1024"/>
                  </a:cubicBezTo>
                  <a:close/>
                  <a:moveTo>
                    <a:pt x="889" y="0"/>
                  </a:moveTo>
                  <a:cubicBezTo>
                    <a:pt x="692" y="0"/>
                    <a:pt x="498" y="54"/>
                    <a:pt x="336" y="189"/>
                  </a:cubicBezTo>
                  <a:cubicBezTo>
                    <a:pt x="0" y="469"/>
                    <a:pt x="40" y="960"/>
                    <a:pt x="112" y="1338"/>
                  </a:cubicBezTo>
                  <a:cubicBezTo>
                    <a:pt x="210" y="1842"/>
                    <a:pt x="411" y="2303"/>
                    <a:pt x="589" y="2780"/>
                  </a:cubicBezTo>
                  <a:cubicBezTo>
                    <a:pt x="764" y="3251"/>
                    <a:pt x="971" y="3713"/>
                    <a:pt x="1218" y="4154"/>
                  </a:cubicBezTo>
                  <a:cubicBezTo>
                    <a:pt x="1475" y="4611"/>
                    <a:pt x="1791" y="5020"/>
                    <a:pt x="2127" y="5425"/>
                  </a:cubicBezTo>
                  <a:cubicBezTo>
                    <a:pt x="2825" y="6265"/>
                    <a:pt x="3493" y="7176"/>
                    <a:pt x="4353" y="7862"/>
                  </a:cubicBezTo>
                  <a:cubicBezTo>
                    <a:pt x="4698" y="8134"/>
                    <a:pt x="5103" y="8421"/>
                    <a:pt x="5561" y="8434"/>
                  </a:cubicBezTo>
                  <a:cubicBezTo>
                    <a:pt x="5569" y="8435"/>
                    <a:pt x="5577" y="8435"/>
                    <a:pt x="5585" y="8435"/>
                  </a:cubicBezTo>
                  <a:cubicBezTo>
                    <a:pt x="6002" y="8435"/>
                    <a:pt x="6334" y="8196"/>
                    <a:pt x="6453" y="7792"/>
                  </a:cubicBezTo>
                  <a:cubicBezTo>
                    <a:pt x="6701" y="6979"/>
                    <a:pt x="6467" y="6073"/>
                    <a:pt x="6137" y="5319"/>
                  </a:cubicBezTo>
                  <a:cubicBezTo>
                    <a:pt x="5742" y="4411"/>
                    <a:pt x="5179" y="3555"/>
                    <a:pt x="4570" y="2777"/>
                  </a:cubicBezTo>
                  <a:cubicBezTo>
                    <a:pt x="3991" y="2037"/>
                    <a:pt x="3374" y="1283"/>
                    <a:pt x="2608" y="736"/>
                  </a:cubicBezTo>
                  <a:cubicBezTo>
                    <a:pt x="2272" y="449"/>
                    <a:pt x="1818" y="279"/>
                    <a:pt x="1419" y="113"/>
                  </a:cubicBezTo>
                  <a:cubicBezTo>
                    <a:pt x="1252" y="45"/>
                    <a:pt x="1069" y="0"/>
                    <a:pt x="889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5890200" y="4637350"/>
              <a:ext cx="175025" cy="157625"/>
            </a:xfrm>
            <a:custGeom>
              <a:avLst/>
              <a:gdLst/>
              <a:ahLst/>
              <a:cxnLst/>
              <a:rect l="l" t="t" r="r" b="b"/>
              <a:pathLst>
                <a:path w="7001" h="6305" extrusionOk="0">
                  <a:moveTo>
                    <a:pt x="3736" y="0"/>
                  </a:moveTo>
                  <a:cubicBezTo>
                    <a:pt x="3523" y="0"/>
                    <a:pt x="3308" y="23"/>
                    <a:pt x="3092" y="70"/>
                  </a:cubicBezTo>
                  <a:cubicBezTo>
                    <a:pt x="2107" y="287"/>
                    <a:pt x="1215" y="949"/>
                    <a:pt x="741" y="1871"/>
                  </a:cubicBezTo>
                  <a:cubicBezTo>
                    <a:pt x="639" y="2079"/>
                    <a:pt x="554" y="2292"/>
                    <a:pt x="497" y="2513"/>
                  </a:cubicBezTo>
                  <a:cubicBezTo>
                    <a:pt x="0" y="4442"/>
                    <a:pt x="1709" y="6112"/>
                    <a:pt x="3481" y="6290"/>
                  </a:cubicBezTo>
                  <a:cubicBezTo>
                    <a:pt x="3578" y="6300"/>
                    <a:pt x="3674" y="6304"/>
                    <a:pt x="3768" y="6304"/>
                  </a:cubicBezTo>
                  <a:cubicBezTo>
                    <a:pt x="4800" y="6304"/>
                    <a:pt x="5666" y="5742"/>
                    <a:pt x="6197" y="4943"/>
                  </a:cubicBezTo>
                  <a:cubicBezTo>
                    <a:pt x="6845" y="3968"/>
                    <a:pt x="7000" y="2638"/>
                    <a:pt x="6368" y="1541"/>
                  </a:cubicBezTo>
                  <a:cubicBezTo>
                    <a:pt x="5818" y="589"/>
                    <a:pt x="4818" y="0"/>
                    <a:pt x="3736" y="0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5903125" y="4641625"/>
              <a:ext cx="145800" cy="150425"/>
            </a:xfrm>
            <a:custGeom>
              <a:avLst/>
              <a:gdLst/>
              <a:ahLst/>
              <a:cxnLst/>
              <a:rect l="l" t="t" r="r" b="b"/>
              <a:pathLst>
                <a:path w="5832" h="6017" extrusionOk="0">
                  <a:moveTo>
                    <a:pt x="2538" y="1"/>
                  </a:moveTo>
                  <a:cubicBezTo>
                    <a:pt x="2789" y="429"/>
                    <a:pt x="2855" y="1022"/>
                    <a:pt x="2822" y="1486"/>
                  </a:cubicBezTo>
                  <a:cubicBezTo>
                    <a:pt x="2809" y="1694"/>
                    <a:pt x="2753" y="1920"/>
                    <a:pt x="2651" y="2105"/>
                  </a:cubicBezTo>
                  <a:cubicBezTo>
                    <a:pt x="2614" y="2118"/>
                    <a:pt x="2575" y="2128"/>
                    <a:pt x="2535" y="2138"/>
                  </a:cubicBezTo>
                  <a:cubicBezTo>
                    <a:pt x="2485" y="2148"/>
                    <a:pt x="2436" y="2153"/>
                    <a:pt x="2386" y="2153"/>
                  </a:cubicBezTo>
                  <a:cubicBezTo>
                    <a:pt x="2341" y="2153"/>
                    <a:pt x="2296" y="2149"/>
                    <a:pt x="2252" y="2141"/>
                  </a:cubicBezTo>
                  <a:cubicBezTo>
                    <a:pt x="2015" y="1773"/>
                    <a:pt x="1847" y="1328"/>
                    <a:pt x="1739" y="966"/>
                  </a:cubicBezTo>
                  <a:cubicBezTo>
                    <a:pt x="1103" y="1493"/>
                    <a:pt x="0" y="2609"/>
                    <a:pt x="576" y="3442"/>
                  </a:cubicBezTo>
                  <a:cubicBezTo>
                    <a:pt x="728" y="3284"/>
                    <a:pt x="912" y="3195"/>
                    <a:pt x="1113" y="3159"/>
                  </a:cubicBezTo>
                  <a:lnTo>
                    <a:pt x="1113" y="3159"/>
                  </a:lnTo>
                  <a:cubicBezTo>
                    <a:pt x="1067" y="3449"/>
                    <a:pt x="1067" y="3745"/>
                    <a:pt x="1107" y="4034"/>
                  </a:cubicBezTo>
                  <a:cubicBezTo>
                    <a:pt x="1112" y="4071"/>
                    <a:pt x="1145" y="4091"/>
                    <a:pt x="1178" y="4091"/>
                  </a:cubicBezTo>
                  <a:cubicBezTo>
                    <a:pt x="1207" y="4091"/>
                    <a:pt x="1236" y="4076"/>
                    <a:pt x="1245" y="4044"/>
                  </a:cubicBezTo>
                  <a:cubicBezTo>
                    <a:pt x="1330" y="3712"/>
                    <a:pt x="1479" y="3435"/>
                    <a:pt x="1666" y="3172"/>
                  </a:cubicBezTo>
                  <a:cubicBezTo>
                    <a:pt x="1887" y="3221"/>
                    <a:pt x="2101" y="3317"/>
                    <a:pt x="2278" y="3438"/>
                  </a:cubicBezTo>
                  <a:cubicBezTo>
                    <a:pt x="2776" y="3781"/>
                    <a:pt x="3079" y="4390"/>
                    <a:pt x="2842" y="4973"/>
                  </a:cubicBezTo>
                  <a:cubicBezTo>
                    <a:pt x="3039" y="5035"/>
                    <a:pt x="3217" y="5171"/>
                    <a:pt x="3375" y="5295"/>
                  </a:cubicBezTo>
                  <a:cubicBezTo>
                    <a:pt x="3596" y="5473"/>
                    <a:pt x="3803" y="5677"/>
                    <a:pt x="3971" y="5905"/>
                  </a:cubicBezTo>
                  <a:cubicBezTo>
                    <a:pt x="3997" y="5938"/>
                    <a:pt x="4023" y="5973"/>
                    <a:pt x="4047" y="6017"/>
                  </a:cubicBezTo>
                  <a:cubicBezTo>
                    <a:pt x="4178" y="5973"/>
                    <a:pt x="4304" y="5924"/>
                    <a:pt x="4429" y="5868"/>
                  </a:cubicBezTo>
                  <a:cubicBezTo>
                    <a:pt x="4122" y="5434"/>
                    <a:pt x="3747" y="5042"/>
                    <a:pt x="3329" y="4716"/>
                  </a:cubicBezTo>
                  <a:cubicBezTo>
                    <a:pt x="3319" y="4706"/>
                    <a:pt x="3309" y="4689"/>
                    <a:pt x="3309" y="4677"/>
                  </a:cubicBezTo>
                  <a:cubicBezTo>
                    <a:pt x="3365" y="4387"/>
                    <a:pt x="3375" y="4090"/>
                    <a:pt x="3441" y="3800"/>
                  </a:cubicBezTo>
                  <a:cubicBezTo>
                    <a:pt x="3194" y="3751"/>
                    <a:pt x="2950" y="3695"/>
                    <a:pt x="2704" y="3642"/>
                  </a:cubicBezTo>
                  <a:cubicBezTo>
                    <a:pt x="2670" y="3636"/>
                    <a:pt x="2664" y="3593"/>
                    <a:pt x="2680" y="3570"/>
                  </a:cubicBezTo>
                  <a:cubicBezTo>
                    <a:pt x="2838" y="3277"/>
                    <a:pt x="3075" y="3046"/>
                    <a:pt x="3356" y="2879"/>
                  </a:cubicBezTo>
                  <a:lnTo>
                    <a:pt x="3356" y="2879"/>
                  </a:lnTo>
                  <a:cubicBezTo>
                    <a:pt x="3350" y="2879"/>
                    <a:pt x="3344" y="2879"/>
                    <a:pt x="3339" y="2879"/>
                  </a:cubicBezTo>
                  <a:cubicBezTo>
                    <a:pt x="3161" y="2879"/>
                    <a:pt x="2999" y="2830"/>
                    <a:pt x="2851" y="2747"/>
                  </a:cubicBezTo>
                  <a:cubicBezTo>
                    <a:pt x="3049" y="2434"/>
                    <a:pt x="3306" y="2187"/>
                    <a:pt x="3596" y="1957"/>
                  </a:cubicBezTo>
                  <a:cubicBezTo>
                    <a:pt x="3699" y="1916"/>
                    <a:pt x="3825" y="1883"/>
                    <a:pt x="3943" y="1883"/>
                  </a:cubicBezTo>
                  <a:cubicBezTo>
                    <a:pt x="4005" y="1883"/>
                    <a:pt x="4065" y="1892"/>
                    <a:pt x="4119" y="1914"/>
                  </a:cubicBezTo>
                  <a:cubicBezTo>
                    <a:pt x="4116" y="1904"/>
                    <a:pt x="4116" y="1897"/>
                    <a:pt x="4119" y="1888"/>
                  </a:cubicBezTo>
                  <a:cubicBezTo>
                    <a:pt x="4274" y="2029"/>
                    <a:pt x="4409" y="2191"/>
                    <a:pt x="4521" y="2395"/>
                  </a:cubicBezTo>
                  <a:cubicBezTo>
                    <a:pt x="4695" y="2718"/>
                    <a:pt x="4784" y="3083"/>
                    <a:pt x="4774" y="3449"/>
                  </a:cubicBezTo>
                  <a:cubicBezTo>
                    <a:pt x="4722" y="3619"/>
                    <a:pt x="4633" y="3777"/>
                    <a:pt x="4517" y="3926"/>
                  </a:cubicBezTo>
                  <a:cubicBezTo>
                    <a:pt x="4809" y="4125"/>
                    <a:pt x="5177" y="4248"/>
                    <a:pt x="5537" y="4248"/>
                  </a:cubicBezTo>
                  <a:cubicBezTo>
                    <a:pt x="5636" y="4248"/>
                    <a:pt x="5735" y="4239"/>
                    <a:pt x="5831" y="4219"/>
                  </a:cubicBezTo>
                  <a:cubicBezTo>
                    <a:pt x="5752" y="4195"/>
                    <a:pt x="5673" y="4173"/>
                    <a:pt x="5594" y="4146"/>
                  </a:cubicBezTo>
                  <a:cubicBezTo>
                    <a:pt x="5275" y="4034"/>
                    <a:pt x="5015" y="3886"/>
                    <a:pt x="4926" y="3543"/>
                  </a:cubicBezTo>
                  <a:cubicBezTo>
                    <a:pt x="4919" y="3508"/>
                    <a:pt x="4912" y="3472"/>
                    <a:pt x="4903" y="3435"/>
                  </a:cubicBezTo>
                  <a:cubicBezTo>
                    <a:pt x="4919" y="3043"/>
                    <a:pt x="4827" y="2654"/>
                    <a:pt x="4636" y="2309"/>
                  </a:cubicBezTo>
                  <a:cubicBezTo>
                    <a:pt x="4531" y="2118"/>
                    <a:pt x="4389" y="1920"/>
                    <a:pt x="4218" y="1756"/>
                  </a:cubicBezTo>
                  <a:cubicBezTo>
                    <a:pt x="4201" y="1634"/>
                    <a:pt x="4221" y="1499"/>
                    <a:pt x="4287" y="1347"/>
                  </a:cubicBezTo>
                  <a:cubicBezTo>
                    <a:pt x="4297" y="1322"/>
                    <a:pt x="4318" y="1308"/>
                    <a:pt x="4343" y="1308"/>
                  </a:cubicBezTo>
                  <a:cubicBezTo>
                    <a:pt x="4349" y="1308"/>
                    <a:pt x="4356" y="1309"/>
                    <a:pt x="4363" y="1311"/>
                  </a:cubicBezTo>
                  <a:cubicBezTo>
                    <a:pt x="4392" y="1315"/>
                    <a:pt x="4719" y="1367"/>
                    <a:pt x="4883" y="1443"/>
                  </a:cubicBezTo>
                  <a:cubicBezTo>
                    <a:pt x="4324" y="696"/>
                    <a:pt x="3356" y="409"/>
                    <a:pt x="2538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5896525" y="4587600"/>
              <a:ext cx="180775" cy="252525"/>
            </a:xfrm>
            <a:custGeom>
              <a:avLst/>
              <a:gdLst/>
              <a:ahLst/>
              <a:cxnLst/>
              <a:rect l="l" t="t" r="r" b="b"/>
              <a:pathLst>
                <a:path w="7231" h="10101" extrusionOk="0">
                  <a:moveTo>
                    <a:pt x="227" y="1"/>
                  </a:moveTo>
                  <a:cubicBezTo>
                    <a:pt x="151" y="1"/>
                    <a:pt x="75" y="7"/>
                    <a:pt x="0" y="22"/>
                  </a:cubicBezTo>
                  <a:cubicBezTo>
                    <a:pt x="274" y="443"/>
                    <a:pt x="570" y="849"/>
                    <a:pt x="870" y="1250"/>
                  </a:cubicBezTo>
                  <a:cubicBezTo>
                    <a:pt x="923" y="1239"/>
                    <a:pt x="978" y="1235"/>
                    <a:pt x="1033" y="1235"/>
                  </a:cubicBezTo>
                  <a:cubicBezTo>
                    <a:pt x="1233" y="1235"/>
                    <a:pt x="1441" y="1297"/>
                    <a:pt x="1627" y="1362"/>
                  </a:cubicBezTo>
                  <a:cubicBezTo>
                    <a:pt x="2015" y="1497"/>
                    <a:pt x="2378" y="1651"/>
                    <a:pt x="2684" y="1935"/>
                  </a:cubicBezTo>
                  <a:cubicBezTo>
                    <a:pt x="2971" y="2198"/>
                    <a:pt x="3234" y="2488"/>
                    <a:pt x="3494" y="2771"/>
                  </a:cubicBezTo>
                  <a:cubicBezTo>
                    <a:pt x="4050" y="3373"/>
                    <a:pt x="4574" y="4013"/>
                    <a:pt x="5015" y="4704"/>
                  </a:cubicBezTo>
                  <a:cubicBezTo>
                    <a:pt x="5401" y="5313"/>
                    <a:pt x="5720" y="5968"/>
                    <a:pt x="5934" y="6657"/>
                  </a:cubicBezTo>
                  <a:cubicBezTo>
                    <a:pt x="6042" y="7008"/>
                    <a:pt x="6121" y="7371"/>
                    <a:pt x="6168" y="7736"/>
                  </a:cubicBezTo>
                  <a:cubicBezTo>
                    <a:pt x="6211" y="8082"/>
                    <a:pt x="6273" y="8507"/>
                    <a:pt x="6128" y="8836"/>
                  </a:cubicBezTo>
                  <a:cubicBezTo>
                    <a:pt x="6062" y="8981"/>
                    <a:pt x="5957" y="9090"/>
                    <a:pt x="5828" y="9169"/>
                  </a:cubicBezTo>
                  <a:cubicBezTo>
                    <a:pt x="5875" y="9264"/>
                    <a:pt x="5918" y="9356"/>
                    <a:pt x="5960" y="9452"/>
                  </a:cubicBezTo>
                  <a:cubicBezTo>
                    <a:pt x="6059" y="9669"/>
                    <a:pt x="6151" y="9886"/>
                    <a:pt x="6257" y="10101"/>
                  </a:cubicBezTo>
                  <a:cubicBezTo>
                    <a:pt x="6579" y="9995"/>
                    <a:pt x="6826" y="9745"/>
                    <a:pt x="6931" y="9389"/>
                  </a:cubicBezTo>
                  <a:cubicBezTo>
                    <a:pt x="7231" y="8408"/>
                    <a:pt x="6948" y="7315"/>
                    <a:pt x="6553" y="6409"/>
                  </a:cubicBezTo>
                  <a:cubicBezTo>
                    <a:pt x="6072" y="5313"/>
                    <a:pt x="5398" y="4282"/>
                    <a:pt x="4663" y="3344"/>
                  </a:cubicBezTo>
                  <a:cubicBezTo>
                    <a:pt x="3965" y="2455"/>
                    <a:pt x="3161" y="1639"/>
                    <a:pt x="2240" y="980"/>
                  </a:cubicBezTo>
                  <a:cubicBezTo>
                    <a:pt x="1831" y="634"/>
                    <a:pt x="1348" y="335"/>
                    <a:pt x="866" y="137"/>
                  </a:cubicBezTo>
                  <a:cubicBezTo>
                    <a:pt x="665" y="55"/>
                    <a:pt x="443" y="1"/>
                    <a:pt x="22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5913400" y="4612300"/>
              <a:ext cx="146800" cy="207900"/>
            </a:xfrm>
            <a:custGeom>
              <a:avLst/>
              <a:gdLst/>
              <a:ahLst/>
              <a:cxnLst/>
              <a:rect l="l" t="t" r="r" b="b"/>
              <a:pathLst>
                <a:path w="5872" h="8316" extrusionOk="0">
                  <a:moveTo>
                    <a:pt x="60" y="1"/>
                  </a:moveTo>
                  <a:cubicBezTo>
                    <a:pt x="40" y="1"/>
                    <a:pt x="20" y="1"/>
                    <a:pt x="1" y="2"/>
                  </a:cubicBezTo>
                  <a:cubicBezTo>
                    <a:pt x="251" y="341"/>
                    <a:pt x="504" y="680"/>
                    <a:pt x="748" y="1026"/>
                  </a:cubicBezTo>
                  <a:cubicBezTo>
                    <a:pt x="910" y="1029"/>
                    <a:pt x="1074" y="1078"/>
                    <a:pt x="1219" y="1131"/>
                  </a:cubicBezTo>
                  <a:cubicBezTo>
                    <a:pt x="1545" y="1243"/>
                    <a:pt x="1845" y="1371"/>
                    <a:pt x="2098" y="1605"/>
                  </a:cubicBezTo>
                  <a:cubicBezTo>
                    <a:pt x="2335" y="1823"/>
                    <a:pt x="2553" y="2063"/>
                    <a:pt x="2770" y="2300"/>
                  </a:cubicBezTo>
                  <a:cubicBezTo>
                    <a:pt x="3234" y="2800"/>
                    <a:pt x="3668" y="3330"/>
                    <a:pt x="4031" y="3907"/>
                  </a:cubicBezTo>
                  <a:cubicBezTo>
                    <a:pt x="4354" y="4411"/>
                    <a:pt x="4620" y="4954"/>
                    <a:pt x="4794" y="5526"/>
                  </a:cubicBezTo>
                  <a:cubicBezTo>
                    <a:pt x="4887" y="5820"/>
                    <a:pt x="4952" y="6119"/>
                    <a:pt x="4992" y="6423"/>
                  </a:cubicBezTo>
                  <a:cubicBezTo>
                    <a:pt x="5028" y="6709"/>
                    <a:pt x="5078" y="7061"/>
                    <a:pt x="4956" y="7335"/>
                  </a:cubicBezTo>
                  <a:cubicBezTo>
                    <a:pt x="4923" y="7414"/>
                    <a:pt x="4870" y="7482"/>
                    <a:pt x="4811" y="7535"/>
                  </a:cubicBezTo>
                  <a:cubicBezTo>
                    <a:pt x="4956" y="7792"/>
                    <a:pt x="5094" y="8052"/>
                    <a:pt x="5220" y="8316"/>
                  </a:cubicBezTo>
                  <a:cubicBezTo>
                    <a:pt x="5410" y="8210"/>
                    <a:pt x="5555" y="8029"/>
                    <a:pt x="5624" y="7792"/>
                  </a:cubicBezTo>
                  <a:cubicBezTo>
                    <a:pt x="5872" y="6979"/>
                    <a:pt x="5638" y="6073"/>
                    <a:pt x="5308" y="5319"/>
                  </a:cubicBezTo>
                  <a:cubicBezTo>
                    <a:pt x="4913" y="4411"/>
                    <a:pt x="4350" y="3555"/>
                    <a:pt x="3741" y="2777"/>
                  </a:cubicBezTo>
                  <a:cubicBezTo>
                    <a:pt x="3162" y="2037"/>
                    <a:pt x="2545" y="1283"/>
                    <a:pt x="1779" y="736"/>
                  </a:cubicBezTo>
                  <a:cubicBezTo>
                    <a:pt x="1443" y="449"/>
                    <a:pt x="989" y="279"/>
                    <a:pt x="590" y="113"/>
                  </a:cubicBezTo>
                  <a:cubicBezTo>
                    <a:pt x="421" y="42"/>
                    <a:pt x="239" y="1"/>
                    <a:pt x="60" y="1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36" name="Google Shape;736;p9"/>
          <p:cNvGrpSpPr/>
          <p:nvPr/>
        </p:nvGrpSpPr>
        <p:grpSpPr>
          <a:xfrm>
            <a:off x="8424002" y="4403198"/>
            <a:ext cx="400522" cy="400598"/>
            <a:chOff x="5715100" y="2545000"/>
            <a:chExt cx="379750" cy="379750"/>
          </a:xfrm>
        </p:grpSpPr>
        <p:sp>
          <p:nvSpPr>
            <p:cNvPr id="737" name="Google Shape;737;p9"/>
            <p:cNvSpPr/>
            <p:nvPr/>
          </p:nvSpPr>
          <p:spPr>
            <a:xfrm>
              <a:off x="5715100" y="2545000"/>
              <a:ext cx="379750" cy="379750"/>
            </a:xfrm>
            <a:custGeom>
              <a:avLst/>
              <a:gdLst/>
              <a:ahLst/>
              <a:cxnLst/>
              <a:rect l="l" t="t" r="r" b="b"/>
              <a:pathLst>
                <a:path w="15190" h="15190" extrusionOk="0">
                  <a:moveTo>
                    <a:pt x="7597" y="0"/>
                  </a:moveTo>
                  <a:cubicBezTo>
                    <a:pt x="3402" y="0"/>
                    <a:pt x="1" y="3398"/>
                    <a:pt x="1" y="7593"/>
                  </a:cubicBezTo>
                  <a:cubicBezTo>
                    <a:pt x="1" y="11788"/>
                    <a:pt x="3402" y="15189"/>
                    <a:pt x="7597" y="15189"/>
                  </a:cubicBezTo>
                  <a:cubicBezTo>
                    <a:pt x="11792" y="15189"/>
                    <a:pt x="15190" y="11788"/>
                    <a:pt x="15190" y="7593"/>
                  </a:cubicBezTo>
                  <a:cubicBezTo>
                    <a:pt x="15190" y="3398"/>
                    <a:pt x="11792" y="0"/>
                    <a:pt x="7597" y="0"/>
                  </a:cubicBezTo>
                  <a:close/>
                </a:path>
              </a:pathLst>
            </a:custGeom>
            <a:solidFill>
              <a:srgbClr val="E4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5940900" y="2714025"/>
              <a:ext cx="147025" cy="111450"/>
            </a:xfrm>
            <a:custGeom>
              <a:avLst/>
              <a:gdLst/>
              <a:ahLst/>
              <a:cxnLst/>
              <a:rect l="l" t="t" r="r" b="b"/>
              <a:pathLst>
                <a:path w="5881" h="4458" extrusionOk="0">
                  <a:moveTo>
                    <a:pt x="59" y="0"/>
                  </a:moveTo>
                  <a:cubicBezTo>
                    <a:pt x="0" y="0"/>
                    <a:pt x="11" y="66"/>
                    <a:pt x="109" y="140"/>
                  </a:cubicBezTo>
                  <a:cubicBezTo>
                    <a:pt x="395" y="358"/>
                    <a:pt x="666" y="585"/>
                    <a:pt x="936" y="822"/>
                  </a:cubicBezTo>
                  <a:cubicBezTo>
                    <a:pt x="1611" y="1418"/>
                    <a:pt x="2292" y="2004"/>
                    <a:pt x="2997" y="2561"/>
                  </a:cubicBezTo>
                  <a:cubicBezTo>
                    <a:pt x="3754" y="3157"/>
                    <a:pt x="4455" y="3865"/>
                    <a:pt x="5226" y="4457"/>
                  </a:cubicBezTo>
                  <a:cubicBezTo>
                    <a:pt x="5502" y="3953"/>
                    <a:pt x="5723" y="3417"/>
                    <a:pt x="5881" y="2850"/>
                  </a:cubicBezTo>
                  <a:cubicBezTo>
                    <a:pt x="4907" y="2449"/>
                    <a:pt x="3948" y="2011"/>
                    <a:pt x="3010" y="1533"/>
                  </a:cubicBezTo>
                  <a:cubicBezTo>
                    <a:pt x="2361" y="1201"/>
                    <a:pt x="1729" y="835"/>
                    <a:pt x="1084" y="496"/>
                  </a:cubicBezTo>
                  <a:cubicBezTo>
                    <a:pt x="774" y="332"/>
                    <a:pt x="458" y="180"/>
                    <a:pt x="142" y="25"/>
                  </a:cubicBezTo>
                  <a:cubicBezTo>
                    <a:pt x="107" y="8"/>
                    <a:pt x="79" y="0"/>
                    <a:pt x="5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5715100" y="2589675"/>
              <a:ext cx="322800" cy="335075"/>
            </a:xfrm>
            <a:custGeom>
              <a:avLst/>
              <a:gdLst/>
              <a:ahLst/>
              <a:cxnLst/>
              <a:rect l="l" t="t" r="r" b="b"/>
              <a:pathLst>
                <a:path w="12912" h="13403" extrusionOk="0">
                  <a:moveTo>
                    <a:pt x="2704" y="1"/>
                  </a:moveTo>
                  <a:cubicBezTo>
                    <a:pt x="1054" y="1397"/>
                    <a:pt x="1" y="3478"/>
                    <a:pt x="1" y="5806"/>
                  </a:cubicBezTo>
                  <a:cubicBezTo>
                    <a:pt x="1" y="10001"/>
                    <a:pt x="3402" y="13402"/>
                    <a:pt x="7597" y="13402"/>
                  </a:cubicBezTo>
                  <a:cubicBezTo>
                    <a:pt x="7735" y="13402"/>
                    <a:pt x="7867" y="13392"/>
                    <a:pt x="8002" y="13382"/>
                  </a:cubicBezTo>
                  <a:cubicBezTo>
                    <a:pt x="7731" y="13227"/>
                    <a:pt x="7531" y="13010"/>
                    <a:pt x="7353" y="12727"/>
                  </a:cubicBezTo>
                  <a:cubicBezTo>
                    <a:pt x="7060" y="12259"/>
                    <a:pt x="6777" y="11792"/>
                    <a:pt x="6487" y="11325"/>
                  </a:cubicBezTo>
                  <a:cubicBezTo>
                    <a:pt x="6194" y="10851"/>
                    <a:pt x="5904" y="10380"/>
                    <a:pt x="5608" y="9909"/>
                  </a:cubicBezTo>
                  <a:cubicBezTo>
                    <a:pt x="5328" y="9468"/>
                    <a:pt x="5058" y="9016"/>
                    <a:pt x="4910" y="8512"/>
                  </a:cubicBezTo>
                  <a:cubicBezTo>
                    <a:pt x="4710" y="7848"/>
                    <a:pt x="4623" y="7565"/>
                    <a:pt x="4651" y="7565"/>
                  </a:cubicBezTo>
                  <a:lnTo>
                    <a:pt x="4651" y="7565"/>
                  </a:lnTo>
                  <a:cubicBezTo>
                    <a:pt x="4661" y="7565"/>
                    <a:pt x="4686" y="7600"/>
                    <a:pt x="4725" y="7666"/>
                  </a:cubicBezTo>
                  <a:cubicBezTo>
                    <a:pt x="5140" y="8368"/>
                    <a:pt x="6181" y="9658"/>
                    <a:pt x="6669" y="10310"/>
                  </a:cubicBezTo>
                  <a:cubicBezTo>
                    <a:pt x="7189" y="11009"/>
                    <a:pt x="8430" y="13056"/>
                    <a:pt x="8439" y="13307"/>
                  </a:cubicBezTo>
                  <a:cubicBezTo>
                    <a:pt x="8439" y="13323"/>
                    <a:pt x="8433" y="13336"/>
                    <a:pt x="8430" y="13349"/>
                  </a:cubicBezTo>
                  <a:cubicBezTo>
                    <a:pt x="8980" y="13287"/>
                    <a:pt x="9517" y="13168"/>
                    <a:pt x="10023" y="12997"/>
                  </a:cubicBezTo>
                  <a:cubicBezTo>
                    <a:pt x="9849" y="12605"/>
                    <a:pt x="9698" y="12200"/>
                    <a:pt x="9566" y="11788"/>
                  </a:cubicBezTo>
                  <a:cubicBezTo>
                    <a:pt x="9365" y="11159"/>
                    <a:pt x="9154" y="10534"/>
                    <a:pt x="8947" y="9909"/>
                  </a:cubicBezTo>
                  <a:cubicBezTo>
                    <a:pt x="8903" y="9782"/>
                    <a:pt x="8750" y="9373"/>
                    <a:pt x="8853" y="9373"/>
                  </a:cubicBezTo>
                  <a:cubicBezTo>
                    <a:pt x="8857" y="9373"/>
                    <a:pt x="8862" y="9373"/>
                    <a:pt x="8868" y="9375"/>
                  </a:cubicBezTo>
                  <a:cubicBezTo>
                    <a:pt x="9207" y="9480"/>
                    <a:pt x="9766" y="10030"/>
                    <a:pt x="10053" y="10225"/>
                  </a:cubicBezTo>
                  <a:cubicBezTo>
                    <a:pt x="10398" y="10465"/>
                    <a:pt x="10761" y="10682"/>
                    <a:pt x="11117" y="10910"/>
                  </a:cubicBezTo>
                  <a:cubicBezTo>
                    <a:pt x="11479" y="11140"/>
                    <a:pt x="11841" y="11374"/>
                    <a:pt x="12206" y="11597"/>
                  </a:cubicBezTo>
                  <a:cubicBezTo>
                    <a:pt x="12263" y="11634"/>
                    <a:pt x="12319" y="11670"/>
                    <a:pt x="12371" y="11706"/>
                  </a:cubicBezTo>
                  <a:cubicBezTo>
                    <a:pt x="12559" y="11555"/>
                    <a:pt x="12740" y="11397"/>
                    <a:pt x="12911" y="11226"/>
                  </a:cubicBezTo>
                  <a:cubicBezTo>
                    <a:pt x="12710" y="11021"/>
                    <a:pt x="12506" y="10820"/>
                    <a:pt x="12299" y="10620"/>
                  </a:cubicBezTo>
                  <a:cubicBezTo>
                    <a:pt x="11841" y="10182"/>
                    <a:pt x="11393" y="9731"/>
                    <a:pt x="10929" y="9299"/>
                  </a:cubicBezTo>
                  <a:cubicBezTo>
                    <a:pt x="10099" y="8532"/>
                    <a:pt x="9269" y="7788"/>
                    <a:pt x="8541" y="6919"/>
                  </a:cubicBezTo>
                  <a:cubicBezTo>
                    <a:pt x="7821" y="6056"/>
                    <a:pt x="7096" y="5193"/>
                    <a:pt x="6481" y="4252"/>
                  </a:cubicBezTo>
                  <a:cubicBezTo>
                    <a:pt x="6006" y="3534"/>
                    <a:pt x="5565" y="2974"/>
                    <a:pt x="5309" y="2707"/>
                  </a:cubicBezTo>
                  <a:cubicBezTo>
                    <a:pt x="5245" y="2642"/>
                    <a:pt x="5203" y="2613"/>
                    <a:pt x="5179" y="2613"/>
                  </a:cubicBezTo>
                  <a:cubicBezTo>
                    <a:pt x="4999" y="2613"/>
                    <a:pt x="5824" y="4265"/>
                    <a:pt x="6062" y="4904"/>
                  </a:cubicBezTo>
                  <a:cubicBezTo>
                    <a:pt x="6092" y="4979"/>
                    <a:pt x="6748" y="6056"/>
                    <a:pt x="7034" y="6520"/>
                  </a:cubicBezTo>
                  <a:cubicBezTo>
                    <a:pt x="7264" y="6892"/>
                    <a:pt x="7482" y="7268"/>
                    <a:pt x="7719" y="7634"/>
                  </a:cubicBezTo>
                  <a:cubicBezTo>
                    <a:pt x="7965" y="8012"/>
                    <a:pt x="8222" y="8384"/>
                    <a:pt x="8439" y="8779"/>
                  </a:cubicBezTo>
                  <a:cubicBezTo>
                    <a:pt x="8513" y="8912"/>
                    <a:pt x="8389" y="9067"/>
                    <a:pt x="8265" y="9067"/>
                  </a:cubicBezTo>
                  <a:cubicBezTo>
                    <a:pt x="8223" y="9067"/>
                    <a:pt x="8181" y="9049"/>
                    <a:pt x="8146" y="9006"/>
                  </a:cubicBezTo>
                  <a:cubicBezTo>
                    <a:pt x="7623" y="8338"/>
                    <a:pt x="7116" y="7660"/>
                    <a:pt x="6672" y="6935"/>
                  </a:cubicBezTo>
                  <a:cubicBezTo>
                    <a:pt x="6353" y="6415"/>
                    <a:pt x="5411" y="4640"/>
                    <a:pt x="5207" y="4301"/>
                  </a:cubicBezTo>
                  <a:cubicBezTo>
                    <a:pt x="4716" y="3478"/>
                    <a:pt x="4219" y="2655"/>
                    <a:pt x="3721" y="1835"/>
                  </a:cubicBezTo>
                  <a:cubicBezTo>
                    <a:pt x="3356" y="1230"/>
                    <a:pt x="3007" y="633"/>
                    <a:pt x="270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5879000" y="2612050"/>
              <a:ext cx="80450" cy="63225"/>
            </a:xfrm>
            <a:custGeom>
              <a:avLst/>
              <a:gdLst/>
              <a:ahLst/>
              <a:cxnLst/>
              <a:rect l="l" t="t" r="r" b="b"/>
              <a:pathLst>
                <a:path w="3218" h="2529" extrusionOk="0">
                  <a:moveTo>
                    <a:pt x="780" y="0"/>
                  </a:moveTo>
                  <a:cubicBezTo>
                    <a:pt x="763" y="0"/>
                    <a:pt x="746" y="1"/>
                    <a:pt x="728" y="2"/>
                  </a:cubicBezTo>
                  <a:cubicBezTo>
                    <a:pt x="0" y="41"/>
                    <a:pt x="56" y="1032"/>
                    <a:pt x="323" y="1490"/>
                  </a:cubicBezTo>
                  <a:cubicBezTo>
                    <a:pt x="547" y="1882"/>
                    <a:pt x="938" y="2155"/>
                    <a:pt x="1360" y="2323"/>
                  </a:cubicBezTo>
                  <a:cubicBezTo>
                    <a:pt x="1706" y="2460"/>
                    <a:pt x="2080" y="2528"/>
                    <a:pt x="2452" y="2528"/>
                  </a:cubicBezTo>
                  <a:cubicBezTo>
                    <a:pt x="2509" y="2528"/>
                    <a:pt x="2565" y="2527"/>
                    <a:pt x="2622" y="2523"/>
                  </a:cubicBezTo>
                  <a:cubicBezTo>
                    <a:pt x="2763" y="2514"/>
                    <a:pt x="2911" y="2491"/>
                    <a:pt x="3020" y="2405"/>
                  </a:cubicBezTo>
                  <a:cubicBezTo>
                    <a:pt x="3198" y="2260"/>
                    <a:pt x="3217" y="1997"/>
                    <a:pt x="3171" y="1777"/>
                  </a:cubicBezTo>
                  <a:cubicBezTo>
                    <a:pt x="3082" y="1329"/>
                    <a:pt x="2792" y="937"/>
                    <a:pt x="2430" y="660"/>
                  </a:cubicBezTo>
                  <a:cubicBezTo>
                    <a:pt x="2196" y="479"/>
                    <a:pt x="1933" y="341"/>
                    <a:pt x="1657" y="232"/>
                  </a:cubicBezTo>
                  <a:cubicBezTo>
                    <a:pt x="1508" y="173"/>
                    <a:pt x="1353" y="120"/>
                    <a:pt x="1202" y="78"/>
                  </a:cubicBezTo>
                  <a:cubicBezTo>
                    <a:pt x="1064" y="36"/>
                    <a:pt x="924" y="0"/>
                    <a:pt x="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5959625" y="2577100"/>
              <a:ext cx="26400" cy="18825"/>
            </a:xfrm>
            <a:custGeom>
              <a:avLst/>
              <a:gdLst/>
              <a:ahLst/>
              <a:cxnLst/>
              <a:rect l="l" t="t" r="r" b="b"/>
              <a:pathLst>
                <a:path w="1056" h="753" extrusionOk="0">
                  <a:moveTo>
                    <a:pt x="505" y="0"/>
                  </a:moveTo>
                  <a:cubicBezTo>
                    <a:pt x="412" y="0"/>
                    <a:pt x="319" y="25"/>
                    <a:pt x="236" y="79"/>
                  </a:cubicBezTo>
                  <a:cubicBezTo>
                    <a:pt x="0" y="234"/>
                    <a:pt x="135" y="541"/>
                    <a:pt x="380" y="541"/>
                  </a:cubicBezTo>
                  <a:cubicBezTo>
                    <a:pt x="395" y="541"/>
                    <a:pt x="411" y="539"/>
                    <a:pt x="427" y="537"/>
                  </a:cubicBezTo>
                  <a:cubicBezTo>
                    <a:pt x="459" y="534"/>
                    <a:pt x="486" y="523"/>
                    <a:pt x="512" y="514"/>
                  </a:cubicBezTo>
                  <a:lnTo>
                    <a:pt x="516" y="517"/>
                  </a:lnTo>
                  <a:cubicBezTo>
                    <a:pt x="532" y="537"/>
                    <a:pt x="555" y="554"/>
                    <a:pt x="565" y="580"/>
                  </a:cubicBezTo>
                  <a:cubicBezTo>
                    <a:pt x="610" y="694"/>
                    <a:pt x="719" y="753"/>
                    <a:pt x="823" y="753"/>
                  </a:cubicBezTo>
                  <a:cubicBezTo>
                    <a:pt x="943" y="753"/>
                    <a:pt x="1056" y="675"/>
                    <a:pt x="1052" y="514"/>
                  </a:cubicBezTo>
                  <a:cubicBezTo>
                    <a:pt x="1047" y="218"/>
                    <a:pt x="779" y="0"/>
                    <a:pt x="50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6005475" y="2641775"/>
              <a:ext cx="52075" cy="61725"/>
            </a:xfrm>
            <a:custGeom>
              <a:avLst/>
              <a:gdLst/>
              <a:ahLst/>
              <a:cxnLst/>
              <a:rect l="l" t="t" r="r" b="b"/>
              <a:pathLst>
                <a:path w="2083" h="2469" extrusionOk="0">
                  <a:moveTo>
                    <a:pt x="358" y="1"/>
                  </a:moveTo>
                  <a:cubicBezTo>
                    <a:pt x="0" y="1"/>
                    <a:pt x="51" y="559"/>
                    <a:pt x="111" y="792"/>
                  </a:cubicBezTo>
                  <a:cubicBezTo>
                    <a:pt x="282" y="1480"/>
                    <a:pt x="766" y="2082"/>
                    <a:pt x="1398" y="2398"/>
                  </a:cubicBezTo>
                  <a:cubicBezTo>
                    <a:pt x="1470" y="2435"/>
                    <a:pt x="1552" y="2469"/>
                    <a:pt x="1630" y="2469"/>
                  </a:cubicBezTo>
                  <a:cubicBezTo>
                    <a:pt x="1664" y="2469"/>
                    <a:pt x="1696" y="2463"/>
                    <a:pt x="1727" y="2448"/>
                  </a:cubicBezTo>
                  <a:cubicBezTo>
                    <a:pt x="1803" y="2412"/>
                    <a:pt x="1853" y="2332"/>
                    <a:pt x="1892" y="2260"/>
                  </a:cubicBezTo>
                  <a:cubicBezTo>
                    <a:pt x="1988" y="2099"/>
                    <a:pt x="2083" y="1921"/>
                    <a:pt x="2073" y="1734"/>
                  </a:cubicBezTo>
                  <a:cubicBezTo>
                    <a:pt x="2063" y="1579"/>
                    <a:pt x="1984" y="1440"/>
                    <a:pt x="1899" y="1312"/>
                  </a:cubicBezTo>
                  <a:cubicBezTo>
                    <a:pt x="1780" y="1134"/>
                    <a:pt x="1648" y="966"/>
                    <a:pt x="1503" y="811"/>
                  </a:cubicBezTo>
                  <a:cubicBezTo>
                    <a:pt x="1260" y="544"/>
                    <a:pt x="976" y="307"/>
                    <a:pt x="671" y="117"/>
                  </a:cubicBezTo>
                  <a:cubicBezTo>
                    <a:pt x="588" y="64"/>
                    <a:pt x="506" y="18"/>
                    <a:pt x="411" y="4"/>
                  </a:cubicBezTo>
                  <a:cubicBezTo>
                    <a:pt x="392" y="2"/>
                    <a:pt x="375" y="1"/>
                    <a:pt x="358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6014600" y="2603350"/>
              <a:ext cx="30775" cy="20850"/>
            </a:xfrm>
            <a:custGeom>
              <a:avLst/>
              <a:gdLst/>
              <a:ahLst/>
              <a:cxnLst/>
              <a:rect l="l" t="t" r="r" b="b"/>
              <a:pathLst>
                <a:path w="1231" h="834" extrusionOk="0">
                  <a:moveTo>
                    <a:pt x="549" y="0"/>
                  </a:moveTo>
                  <a:cubicBezTo>
                    <a:pt x="493" y="0"/>
                    <a:pt x="437" y="25"/>
                    <a:pt x="391" y="63"/>
                  </a:cubicBezTo>
                  <a:cubicBezTo>
                    <a:pt x="1" y="395"/>
                    <a:pt x="433" y="833"/>
                    <a:pt x="816" y="833"/>
                  </a:cubicBezTo>
                  <a:cubicBezTo>
                    <a:pt x="949" y="833"/>
                    <a:pt x="1077" y="780"/>
                    <a:pt x="1161" y="649"/>
                  </a:cubicBezTo>
                  <a:cubicBezTo>
                    <a:pt x="1231" y="544"/>
                    <a:pt x="1178" y="412"/>
                    <a:pt x="1082" y="347"/>
                  </a:cubicBezTo>
                  <a:cubicBezTo>
                    <a:pt x="1013" y="301"/>
                    <a:pt x="918" y="288"/>
                    <a:pt x="829" y="288"/>
                  </a:cubicBezTo>
                  <a:cubicBezTo>
                    <a:pt x="803" y="288"/>
                    <a:pt x="778" y="289"/>
                    <a:pt x="754" y="291"/>
                  </a:cubicBezTo>
                  <a:cubicBezTo>
                    <a:pt x="757" y="287"/>
                    <a:pt x="763" y="283"/>
                    <a:pt x="769" y="280"/>
                  </a:cubicBezTo>
                  <a:cubicBezTo>
                    <a:pt x="809" y="264"/>
                    <a:pt x="829" y="201"/>
                    <a:pt x="819" y="162"/>
                  </a:cubicBezTo>
                  <a:cubicBezTo>
                    <a:pt x="813" y="149"/>
                    <a:pt x="809" y="136"/>
                    <a:pt x="806" y="122"/>
                  </a:cubicBezTo>
                  <a:cubicBezTo>
                    <a:pt x="789" y="73"/>
                    <a:pt x="750" y="23"/>
                    <a:pt x="697" y="14"/>
                  </a:cubicBezTo>
                  <a:cubicBezTo>
                    <a:pt x="673" y="9"/>
                    <a:pt x="649" y="6"/>
                    <a:pt x="624" y="6"/>
                  </a:cubicBezTo>
                  <a:cubicBezTo>
                    <a:pt x="616" y="6"/>
                    <a:pt x="607" y="6"/>
                    <a:pt x="599" y="7"/>
                  </a:cubicBezTo>
                  <a:cubicBezTo>
                    <a:pt x="582" y="2"/>
                    <a:pt x="566" y="0"/>
                    <a:pt x="54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5982875" y="2757825"/>
              <a:ext cx="76250" cy="6625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16" y="1"/>
                  </a:moveTo>
                  <a:cubicBezTo>
                    <a:pt x="923" y="1"/>
                    <a:pt x="45" y="761"/>
                    <a:pt x="7" y="1675"/>
                  </a:cubicBezTo>
                  <a:cubicBezTo>
                    <a:pt x="4" y="1687"/>
                    <a:pt x="4" y="1698"/>
                    <a:pt x="4" y="1707"/>
                  </a:cubicBezTo>
                  <a:cubicBezTo>
                    <a:pt x="0" y="2066"/>
                    <a:pt x="185" y="2448"/>
                    <a:pt x="517" y="2587"/>
                  </a:cubicBezTo>
                  <a:cubicBezTo>
                    <a:pt x="628" y="2632"/>
                    <a:pt x="745" y="2650"/>
                    <a:pt x="864" y="2650"/>
                  </a:cubicBezTo>
                  <a:cubicBezTo>
                    <a:pt x="969" y="2650"/>
                    <a:pt x="1074" y="2636"/>
                    <a:pt x="1176" y="2616"/>
                  </a:cubicBezTo>
                  <a:cubicBezTo>
                    <a:pt x="1742" y="2508"/>
                    <a:pt x="2269" y="2195"/>
                    <a:pt x="2638" y="1750"/>
                  </a:cubicBezTo>
                  <a:cubicBezTo>
                    <a:pt x="2872" y="1470"/>
                    <a:pt x="3050" y="1108"/>
                    <a:pt x="2967" y="753"/>
                  </a:cubicBezTo>
                  <a:cubicBezTo>
                    <a:pt x="2868" y="327"/>
                    <a:pt x="2427" y="61"/>
                    <a:pt x="1996" y="11"/>
                  </a:cubicBezTo>
                  <a:cubicBezTo>
                    <a:pt x="1936" y="4"/>
                    <a:pt x="1876" y="1"/>
                    <a:pt x="181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5913900" y="2778325"/>
              <a:ext cx="26925" cy="25775"/>
            </a:xfrm>
            <a:custGeom>
              <a:avLst/>
              <a:gdLst/>
              <a:ahLst/>
              <a:cxnLst/>
              <a:rect l="l" t="t" r="r" b="b"/>
              <a:pathLst>
                <a:path w="1077" h="1031" extrusionOk="0">
                  <a:moveTo>
                    <a:pt x="501" y="1"/>
                  </a:moveTo>
                  <a:cubicBezTo>
                    <a:pt x="412" y="1"/>
                    <a:pt x="323" y="21"/>
                    <a:pt x="244" y="61"/>
                  </a:cubicBezTo>
                  <a:cubicBezTo>
                    <a:pt x="168" y="104"/>
                    <a:pt x="99" y="163"/>
                    <a:pt x="60" y="238"/>
                  </a:cubicBezTo>
                  <a:cubicBezTo>
                    <a:pt x="1" y="347"/>
                    <a:pt x="4" y="483"/>
                    <a:pt x="47" y="598"/>
                  </a:cubicBezTo>
                  <a:cubicBezTo>
                    <a:pt x="92" y="713"/>
                    <a:pt x="175" y="808"/>
                    <a:pt x="273" y="884"/>
                  </a:cubicBezTo>
                  <a:cubicBezTo>
                    <a:pt x="380" y="968"/>
                    <a:pt x="514" y="1030"/>
                    <a:pt x="647" y="1030"/>
                  </a:cubicBezTo>
                  <a:cubicBezTo>
                    <a:pt x="687" y="1030"/>
                    <a:pt x="726" y="1025"/>
                    <a:pt x="764" y="1013"/>
                  </a:cubicBezTo>
                  <a:cubicBezTo>
                    <a:pt x="890" y="969"/>
                    <a:pt x="985" y="861"/>
                    <a:pt x="1024" y="736"/>
                  </a:cubicBezTo>
                  <a:cubicBezTo>
                    <a:pt x="1077" y="574"/>
                    <a:pt x="1048" y="400"/>
                    <a:pt x="962" y="262"/>
                  </a:cubicBezTo>
                  <a:cubicBezTo>
                    <a:pt x="896" y="156"/>
                    <a:pt x="797" y="71"/>
                    <a:pt x="676" y="28"/>
                  </a:cubicBezTo>
                  <a:cubicBezTo>
                    <a:pt x="619" y="10"/>
                    <a:pt x="560" y="1"/>
                    <a:pt x="50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5833075" y="2618625"/>
              <a:ext cx="15400" cy="14750"/>
            </a:xfrm>
            <a:custGeom>
              <a:avLst/>
              <a:gdLst/>
              <a:ahLst/>
              <a:cxnLst/>
              <a:rect l="l" t="t" r="r" b="b"/>
              <a:pathLst>
                <a:path w="616" h="590" extrusionOk="0">
                  <a:moveTo>
                    <a:pt x="282" y="0"/>
                  </a:moveTo>
                  <a:cubicBezTo>
                    <a:pt x="233" y="0"/>
                    <a:pt x="183" y="12"/>
                    <a:pt x="138" y="35"/>
                  </a:cubicBezTo>
                  <a:cubicBezTo>
                    <a:pt x="96" y="58"/>
                    <a:pt x="56" y="94"/>
                    <a:pt x="33" y="137"/>
                  </a:cubicBezTo>
                  <a:cubicBezTo>
                    <a:pt x="0" y="200"/>
                    <a:pt x="0" y="275"/>
                    <a:pt x="26" y="341"/>
                  </a:cubicBezTo>
                  <a:cubicBezTo>
                    <a:pt x="53" y="407"/>
                    <a:pt x="99" y="463"/>
                    <a:pt x="155" y="506"/>
                  </a:cubicBezTo>
                  <a:cubicBezTo>
                    <a:pt x="215" y="554"/>
                    <a:pt x="290" y="590"/>
                    <a:pt x="365" y="590"/>
                  </a:cubicBezTo>
                  <a:cubicBezTo>
                    <a:pt x="388" y="590"/>
                    <a:pt x="412" y="586"/>
                    <a:pt x="435" y="578"/>
                  </a:cubicBezTo>
                  <a:cubicBezTo>
                    <a:pt x="507" y="555"/>
                    <a:pt x="563" y="493"/>
                    <a:pt x="586" y="420"/>
                  </a:cubicBezTo>
                  <a:cubicBezTo>
                    <a:pt x="616" y="328"/>
                    <a:pt x="599" y="230"/>
                    <a:pt x="550" y="151"/>
                  </a:cubicBezTo>
                  <a:cubicBezTo>
                    <a:pt x="511" y="91"/>
                    <a:pt x="454" y="41"/>
                    <a:pt x="385" y="19"/>
                  </a:cubicBezTo>
                  <a:cubicBezTo>
                    <a:pt x="352" y="6"/>
                    <a:pt x="317" y="0"/>
                    <a:pt x="282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5844500" y="2725150"/>
              <a:ext cx="35850" cy="24875"/>
            </a:xfrm>
            <a:custGeom>
              <a:avLst/>
              <a:gdLst/>
              <a:ahLst/>
              <a:cxnLst/>
              <a:rect l="l" t="t" r="r" b="b"/>
              <a:pathLst>
                <a:path w="1434" h="995" extrusionOk="0">
                  <a:moveTo>
                    <a:pt x="614" y="0"/>
                  </a:moveTo>
                  <a:cubicBezTo>
                    <a:pt x="521" y="0"/>
                    <a:pt x="428" y="10"/>
                    <a:pt x="359" y="15"/>
                  </a:cubicBezTo>
                  <a:cubicBezTo>
                    <a:pt x="231" y="22"/>
                    <a:pt x="152" y="94"/>
                    <a:pt x="106" y="206"/>
                  </a:cubicBezTo>
                  <a:cubicBezTo>
                    <a:pt x="1" y="456"/>
                    <a:pt x="133" y="753"/>
                    <a:pt x="353" y="897"/>
                  </a:cubicBezTo>
                  <a:cubicBezTo>
                    <a:pt x="462" y="968"/>
                    <a:pt x="580" y="994"/>
                    <a:pt x="700" y="994"/>
                  </a:cubicBezTo>
                  <a:cubicBezTo>
                    <a:pt x="880" y="994"/>
                    <a:pt x="1067" y="936"/>
                    <a:pt x="1239" y="884"/>
                  </a:cubicBezTo>
                  <a:cubicBezTo>
                    <a:pt x="1434" y="825"/>
                    <a:pt x="1367" y="561"/>
                    <a:pt x="1185" y="561"/>
                  </a:cubicBezTo>
                  <a:cubicBezTo>
                    <a:pt x="1173" y="561"/>
                    <a:pt x="1162" y="562"/>
                    <a:pt x="1150" y="565"/>
                  </a:cubicBezTo>
                  <a:cubicBezTo>
                    <a:pt x="1077" y="578"/>
                    <a:pt x="1000" y="591"/>
                    <a:pt x="924" y="591"/>
                  </a:cubicBezTo>
                  <a:cubicBezTo>
                    <a:pt x="846" y="591"/>
                    <a:pt x="769" y="577"/>
                    <a:pt x="698" y="535"/>
                  </a:cubicBezTo>
                  <a:cubicBezTo>
                    <a:pt x="695" y="535"/>
                    <a:pt x="692" y="532"/>
                    <a:pt x="689" y="528"/>
                  </a:cubicBezTo>
                  <a:cubicBezTo>
                    <a:pt x="758" y="519"/>
                    <a:pt x="824" y="505"/>
                    <a:pt x="886" y="466"/>
                  </a:cubicBezTo>
                  <a:cubicBezTo>
                    <a:pt x="959" y="426"/>
                    <a:pt x="1008" y="344"/>
                    <a:pt x="1005" y="262"/>
                  </a:cubicBezTo>
                  <a:cubicBezTo>
                    <a:pt x="1001" y="42"/>
                    <a:pt x="806" y="0"/>
                    <a:pt x="61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5962100" y="2689825"/>
              <a:ext cx="17350" cy="17050"/>
            </a:xfrm>
            <a:custGeom>
              <a:avLst/>
              <a:gdLst/>
              <a:ahLst/>
              <a:cxnLst/>
              <a:rect l="l" t="t" r="r" b="b"/>
              <a:pathLst>
                <a:path w="694" h="682" extrusionOk="0">
                  <a:moveTo>
                    <a:pt x="386" y="1"/>
                  </a:moveTo>
                  <a:cubicBezTo>
                    <a:pt x="377" y="1"/>
                    <a:pt x="367" y="1"/>
                    <a:pt x="357" y="2"/>
                  </a:cubicBezTo>
                  <a:cubicBezTo>
                    <a:pt x="350" y="4"/>
                    <a:pt x="272" y="22"/>
                    <a:pt x="272" y="22"/>
                  </a:cubicBezTo>
                  <a:cubicBezTo>
                    <a:pt x="272" y="22"/>
                    <a:pt x="275" y="22"/>
                    <a:pt x="283" y="20"/>
                  </a:cubicBezTo>
                  <a:lnTo>
                    <a:pt x="283" y="20"/>
                  </a:lnTo>
                  <a:cubicBezTo>
                    <a:pt x="178" y="45"/>
                    <a:pt x="128" y="162"/>
                    <a:pt x="147" y="262"/>
                  </a:cubicBezTo>
                  <a:cubicBezTo>
                    <a:pt x="143" y="262"/>
                    <a:pt x="143" y="262"/>
                    <a:pt x="140" y="266"/>
                  </a:cubicBezTo>
                  <a:cubicBezTo>
                    <a:pt x="1" y="395"/>
                    <a:pt x="90" y="682"/>
                    <a:pt x="289" y="682"/>
                  </a:cubicBezTo>
                  <a:cubicBezTo>
                    <a:pt x="296" y="682"/>
                    <a:pt x="304" y="682"/>
                    <a:pt x="311" y="681"/>
                  </a:cubicBezTo>
                  <a:cubicBezTo>
                    <a:pt x="562" y="654"/>
                    <a:pt x="693" y="430"/>
                    <a:pt x="647" y="190"/>
                  </a:cubicBezTo>
                  <a:cubicBezTo>
                    <a:pt x="631" y="104"/>
                    <a:pt x="552" y="35"/>
                    <a:pt x="469" y="12"/>
                  </a:cubicBezTo>
                  <a:cubicBezTo>
                    <a:pt x="442" y="4"/>
                    <a:pt x="415" y="1"/>
                    <a:pt x="38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5789525" y="2627625"/>
              <a:ext cx="20700" cy="18425"/>
            </a:xfrm>
            <a:custGeom>
              <a:avLst/>
              <a:gdLst/>
              <a:ahLst/>
              <a:cxnLst/>
              <a:rect l="l" t="t" r="r" b="b"/>
              <a:pathLst>
                <a:path w="828" h="737" extrusionOk="0">
                  <a:moveTo>
                    <a:pt x="407" y="1"/>
                  </a:moveTo>
                  <a:cubicBezTo>
                    <a:pt x="224" y="1"/>
                    <a:pt x="44" y="48"/>
                    <a:pt x="20" y="274"/>
                  </a:cubicBezTo>
                  <a:cubicBezTo>
                    <a:pt x="0" y="438"/>
                    <a:pt x="118" y="591"/>
                    <a:pt x="279" y="591"/>
                  </a:cubicBezTo>
                  <a:cubicBezTo>
                    <a:pt x="303" y="591"/>
                    <a:pt x="328" y="588"/>
                    <a:pt x="353" y="581"/>
                  </a:cubicBezTo>
                  <a:cubicBezTo>
                    <a:pt x="353" y="581"/>
                    <a:pt x="356" y="581"/>
                    <a:pt x="359" y="577"/>
                  </a:cubicBezTo>
                  <a:cubicBezTo>
                    <a:pt x="379" y="620"/>
                    <a:pt x="405" y="656"/>
                    <a:pt x="445" y="689"/>
                  </a:cubicBezTo>
                  <a:cubicBezTo>
                    <a:pt x="481" y="719"/>
                    <a:pt x="527" y="736"/>
                    <a:pt x="572" y="736"/>
                  </a:cubicBezTo>
                  <a:cubicBezTo>
                    <a:pt x="612" y="736"/>
                    <a:pt x="652" y="722"/>
                    <a:pt x="685" y="689"/>
                  </a:cubicBezTo>
                  <a:cubicBezTo>
                    <a:pt x="827" y="541"/>
                    <a:pt x="797" y="347"/>
                    <a:pt x="751" y="162"/>
                  </a:cubicBezTo>
                  <a:cubicBezTo>
                    <a:pt x="724" y="67"/>
                    <a:pt x="639" y="17"/>
                    <a:pt x="543" y="8"/>
                  </a:cubicBezTo>
                  <a:cubicBezTo>
                    <a:pt x="499" y="4"/>
                    <a:pt x="453" y="1"/>
                    <a:pt x="407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5873075" y="2564675"/>
              <a:ext cx="43975" cy="31175"/>
            </a:xfrm>
            <a:custGeom>
              <a:avLst/>
              <a:gdLst/>
              <a:ahLst/>
              <a:cxnLst/>
              <a:rect l="l" t="t" r="r" b="b"/>
              <a:pathLst>
                <a:path w="1759" h="1247" extrusionOk="0">
                  <a:moveTo>
                    <a:pt x="633" y="0"/>
                  </a:moveTo>
                  <a:cubicBezTo>
                    <a:pt x="629" y="0"/>
                    <a:pt x="624" y="0"/>
                    <a:pt x="619" y="0"/>
                  </a:cubicBezTo>
                  <a:cubicBezTo>
                    <a:pt x="83" y="10"/>
                    <a:pt x="0" y="701"/>
                    <a:pt x="165" y="1093"/>
                  </a:cubicBezTo>
                  <a:cubicBezTo>
                    <a:pt x="192" y="1156"/>
                    <a:pt x="231" y="1222"/>
                    <a:pt x="293" y="1242"/>
                  </a:cubicBezTo>
                  <a:cubicBezTo>
                    <a:pt x="306" y="1245"/>
                    <a:pt x="318" y="1247"/>
                    <a:pt x="330" y="1247"/>
                  </a:cubicBezTo>
                  <a:cubicBezTo>
                    <a:pt x="423" y="1247"/>
                    <a:pt x="501" y="1151"/>
                    <a:pt x="534" y="1057"/>
                  </a:cubicBezTo>
                  <a:cubicBezTo>
                    <a:pt x="540" y="1034"/>
                    <a:pt x="550" y="1008"/>
                    <a:pt x="570" y="991"/>
                  </a:cubicBezTo>
                  <a:cubicBezTo>
                    <a:pt x="581" y="983"/>
                    <a:pt x="594" y="981"/>
                    <a:pt x="608" y="981"/>
                  </a:cubicBezTo>
                  <a:cubicBezTo>
                    <a:pt x="623" y="981"/>
                    <a:pt x="640" y="984"/>
                    <a:pt x="655" y="988"/>
                  </a:cubicBezTo>
                  <a:cubicBezTo>
                    <a:pt x="807" y="1015"/>
                    <a:pt x="962" y="1037"/>
                    <a:pt x="1116" y="1037"/>
                  </a:cubicBezTo>
                  <a:cubicBezTo>
                    <a:pt x="1257" y="1037"/>
                    <a:pt x="1397" y="1019"/>
                    <a:pt x="1531" y="968"/>
                  </a:cubicBezTo>
                  <a:cubicBezTo>
                    <a:pt x="1640" y="929"/>
                    <a:pt x="1759" y="840"/>
                    <a:pt x="1748" y="721"/>
                  </a:cubicBezTo>
                  <a:cubicBezTo>
                    <a:pt x="1742" y="659"/>
                    <a:pt x="1702" y="610"/>
                    <a:pt x="1660" y="563"/>
                  </a:cubicBezTo>
                  <a:cubicBezTo>
                    <a:pt x="1653" y="557"/>
                    <a:pt x="1646" y="546"/>
                    <a:pt x="1637" y="540"/>
                  </a:cubicBezTo>
                  <a:cubicBezTo>
                    <a:pt x="1469" y="356"/>
                    <a:pt x="1262" y="204"/>
                    <a:pt x="1031" y="102"/>
                  </a:cubicBezTo>
                  <a:cubicBezTo>
                    <a:pt x="907" y="45"/>
                    <a:pt x="773" y="0"/>
                    <a:pt x="63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5922600" y="2571600"/>
              <a:ext cx="14300" cy="14850"/>
            </a:xfrm>
            <a:custGeom>
              <a:avLst/>
              <a:gdLst/>
              <a:ahLst/>
              <a:cxnLst/>
              <a:rect l="l" t="t" r="r" b="b"/>
              <a:pathLst>
                <a:path w="572" h="594" extrusionOk="0">
                  <a:moveTo>
                    <a:pt x="304" y="0"/>
                  </a:moveTo>
                  <a:cubicBezTo>
                    <a:pt x="150" y="0"/>
                    <a:pt x="0" y="148"/>
                    <a:pt x="107" y="325"/>
                  </a:cubicBezTo>
                  <a:cubicBezTo>
                    <a:pt x="166" y="421"/>
                    <a:pt x="241" y="491"/>
                    <a:pt x="328" y="559"/>
                  </a:cubicBezTo>
                  <a:cubicBezTo>
                    <a:pt x="357" y="583"/>
                    <a:pt x="394" y="594"/>
                    <a:pt x="431" y="594"/>
                  </a:cubicBezTo>
                  <a:cubicBezTo>
                    <a:pt x="503" y="594"/>
                    <a:pt x="572" y="549"/>
                    <a:pt x="568" y="461"/>
                  </a:cubicBezTo>
                  <a:cubicBezTo>
                    <a:pt x="565" y="355"/>
                    <a:pt x="558" y="250"/>
                    <a:pt x="518" y="151"/>
                  </a:cubicBezTo>
                  <a:cubicBezTo>
                    <a:pt x="473" y="44"/>
                    <a:pt x="388" y="0"/>
                    <a:pt x="30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5955175" y="2604225"/>
              <a:ext cx="35475" cy="31250"/>
            </a:xfrm>
            <a:custGeom>
              <a:avLst/>
              <a:gdLst/>
              <a:ahLst/>
              <a:cxnLst/>
              <a:rect l="l" t="t" r="r" b="b"/>
              <a:pathLst>
                <a:path w="1419" h="1250" extrusionOk="0">
                  <a:moveTo>
                    <a:pt x="250" y="0"/>
                  </a:moveTo>
                  <a:cubicBezTo>
                    <a:pt x="124" y="0"/>
                    <a:pt x="0" y="102"/>
                    <a:pt x="9" y="236"/>
                  </a:cubicBezTo>
                  <a:cubicBezTo>
                    <a:pt x="22" y="509"/>
                    <a:pt x="137" y="776"/>
                    <a:pt x="325" y="970"/>
                  </a:cubicBezTo>
                  <a:cubicBezTo>
                    <a:pt x="335" y="993"/>
                    <a:pt x="348" y="1016"/>
                    <a:pt x="368" y="1036"/>
                  </a:cubicBezTo>
                  <a:cubicBezTo>
                    <a:pt x="496" y="1164"/>
                    <a:pt x="651" y="1230"/>
                    <a:pt x="809" y="1240"/>
                  </a:cubicBezTo>
                  <a:cubicBezTo>
                    <a:pt x="819" y="1243"/>
                    <a:pt x="829" y="1247"/>
                    <a:pt x="839" y="1247"/>
                  </a:cubicBezTo>
                  <a:cubicBezTo>
                    <a:pt x="847" y="1248"/>
                    <a:pt x="855" y="1249"/>
                    <a:pt x="862" y="1249"/>
                  </a:cubicBezTo>
                  <a:cubicBezTo>
                    <a:pt x="882" y="1249"/>
                    <a:pt x="901" y="1244"/>
                    <a:pt x="918" y="1236"/>
                  </a:cubicBezTo>
                  <a:cubicBezTo>
                    <a:pt x="1059" y="1224"/>
                    <a:pt x="1201" y="1171"/>
                    <a:pt x="1323" y="1075"/>
                  </a:cubicBezTo>
                  <a:cubicBezTo>
                    <a:pt x="1405" y="1013"/>
                    <a:pt x="1418" y="855"/>
                    <a:pt x="1362" y="772"/>
                  </a:cubicBezTo>
                  <a:cubicBezTo>
                    <a:pt x="1108" y="400"/>
                    <a:pt x="746" y="127"/>
                    <a:pt x="309" y="8"/>
                  </a:cubicBezTo>
                  <a:cubicBezTo>
                    <a:pt x="289" y="3"/>
                    <a:pt x="269" y="0"/>
                    <a:pt x="25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5865650" y="2677875"/>
              <a:ext cx="59725" cy="36825"/>
            </a:xfrm>
            <a:custGeom>
              <a:avLst/>
              <a:gdLst/>
              <a:ahLst/>
              <a:cxnLst/>
              <a:rect l="l" t="t" r="r" b="b"/>
              <a:pathLst>
                <a:path w="2389" h="1473" extrusionOk="0">
                  <a:moveTo>
                    <a:pt x="754" y="0"/>
                  </a:moveTo>
                  <a:cubicBezTo>
                    <a:pt x="730" y="0"/>
                    <a:pt x="706" y="1"/>
                    <a:pt x="682" y="3"/>
                  </a:cubicBezTo>
                  <a:cubicBezTo>
                    <a:pt x="340" y="29"/>
                    <a:pt x="1" y="309"/>
                    <a:pt x="120" y="681"/>
                  </a:cubicBezTo>
                  <a:cubicBezTo>
                    <a:pt x="172" y="836"/>
                    <a:pt x="284" y="961"/>
                    <a:pt x="410" y="1066"/>
                  </a:cubicBezTo>
                  <a:cubicBezTo>
                    <a:pt x="727" y="1331"/>
                    <a:pt x="1140" y="1473"/>
                    <a:pt x="1552" y="1473"/>
                  </a:cubicBezTo>
                  <a:cubicBezTo>
                    <a:pt x="1734" y="1473"/>
                    <a:pt x="1915" y="1445"/>
                    <a:pt x="2089" y="1389"/>
                  </a:cubicBezTo>
                  <a:cubicBezTo>
                    <a:pt x="2174" y="1359"/>
                    <a:pt x="2263" y="1320"/>
                    <a:pt x="2312" y="1244"/>
                  </a:cubicBezTo>
                  <a:cubicBezTo>
                    <a:pt x="2388" y="1132"/>
                    <a:pt x="2349" y="977"/>
                    <a:pt x="2282" y="858"/>
                  </a:cubicBezTo>
                  <a:cubicBezTo>
                    <a:pt x="2115" y="536"/>
                    <a:pt x="1805" y="316"/>
                    <a:pt x="1463" y="171"/>
                  </a:cubicBezTo>
                  <a:cubicBezTo>
                    <a:pt x="1381" y="135"/>
                    <a:pt x="1291" y="105"/>
                    <a:pt x="1206" y="79"/>
                  </a:cubicBezTo>
                  <a:cubicBezTo>
                    <a:pt x="1060" y="35"/>
                    <a:pt x="907" y="0"/>
                    <a:pt x="75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5898500" y="2737825"/>
              <a:ext cx="36250" cy="31150"/>
            </a:xfrm>
            <a:custGeom>
              <a:avLst/>
              <a:gdLst/>
              <a:ahLst/>
              <a:cxnLst/>
              <a:rect l="l" t="t" r="r" b="b"/>
              <a:pathLst>
                <a:path w="1450" h="1246" extrusionOk="0">
                  <a:moveTo>
                    <a:pt x="625" y="1"/>
                  </a:moveTo>
                  <a:cubicBezTo>
                    <a:pt x="294" y="1"/>
                    <a:pt x="0" y="297"/>
                    <a:pt x="86" y="644"/>
                  </a:cubicBezTo>
                  <a:cubicBezTo>
                    <a:pt x="126" y="802"/>
                    <a:pt x="228" y="934"/>
                    <a:pt x="356" y="1033"/>
                  </a:cubicBezTo>
                  <a:cubicBezTo>
                    <a:pt x="531" y="1171"/>
                    <a:pt x="754" y="1246"/>
                    <a:pt x="977" y="1246"/>
                  </a:cubicBezTo>
                  <a:cubicBezTo>
                    <a:pt x="1052" y="1246"/>
                    <a:pt x="1126" y="1237"/>
                    <a:pt x="1199" y="1220"/>
                  </a:cubicBezTo>
                  <a:cubicBezTo>
                    <a:pt x="1301" y="1197"/>
                    <a:pt x="1410" y="1144"/>
                    <a:pt x="1436" y="1045"/>
                  </a:cubicBezTo>
                  <a:cubicBezTo>
                    <a:pt x="1450" y="999"/>
                    <a:pt x="1442" y="947"/>
                    <a:pt x="1433" y="898"/>
                  </a:cubicBezTo>
                  <a:cubicBezTo>
                    <a:pt x="1433" y="894"/>
                    <a:pt x="1430" y="887"/>
                    <a:pt x="1430" y="884"/>
                  </a:cubicBezTo>
                  <a:cubicBezTo>
                    <a:pt x="1390" y="693"/>
                    <a:pt x="1324" y="506"/>
                    <a:pt x="1213" y="344"/>
                  </a:cubicBezTo>
                  <a:cubicBezTo>
                    <a:pt x="1100" y="179"/>
                    <a:pt x="929" y="48"/>
                    <a:pt x="735" y="12"/>
                  </a:cubicBezTo>
                  <a:cubicBezTo>
                    <a:pt x="698" y="4"/>
                    <a:pt x="661" y="1"/>
                    <a:pt x="625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5754850" y="2677550"/>
              <a:ext cx="33700" cy="27425"/>
            </a:xfrm>
            <a:custGeom>
              <a:avLst/>
              <a:gdLst/>
              <a:ahLst/>
              <a:cxnLst/>
              <a:rect l="l" t="t" r="r" b="b"/>
              <a:pathLst>
                <a:path w="1348" h="1097" extrusionOk="0">
                  <a:moveTo>
                    <a:pt x="616" y="341"/>
                  </a:moveTo>
                  <a:cubicBezTo>
                    <a:pt x="745" y="341"/>
                    <a:pt x="957" y="462"/>
                    <a:pt x="880" y="602"/>
                  </a:cubicBezTo>
                  <a:cubicBezTo>
                    <a:pt x="858" y="640"/>
                    <a:pt x="813" y="654"/>
                    <a:pt x="768" y="654"/>
                  </a:cubicBezTo>
                  <a:cubicBezTo>
                    <a:pt x="731" y="654"/>
                    <a:pt x="694" y="645"/>
                    <a:pt x="669" y="631"/>
                  </a:cubicBezTo>
                  <a:cubicBezTo>
                    <a:pt x="586" y="590"/>
                    <a:pt x="526" y="532"/>
                    <a:pt x="455" y="532"/>
                  </a:cubicBezTo>
                  <a:cubicBezTo>
                    <a:pt x="419" y="532"/>
                    <a:pt x="380" y="547"/>
                    <a:pt x="333" y="585"/>
                  </a:cubicBezTo>
                  <a:cubicBezTo>
                    <a:pt x="318" y="599"/>
                    <a:pt x="314" y="622"/>
                    <a:pt x="304" y="638"/>
                  </a:cubicBezTo>
                  <a:cubicBezTo>
                    <a:pt x="347" y="506"/>
                    <a:pt x="436" y="378"/>
                    <a:pt x="577" y="345"/>
                  </a:cubicBezTo>
                  <a:cubicBezTo>
                    <a:pt x="589" y="342"/>
                    <a:pt x="602" y="341"/>
                    <a:pt x="616" y="341"/>
                  </a:cubicBezTo>
                  <a:close/>
                  <a:moveTo>
                    <a:pt x="660" y="0"/>
                  </a:moveTo>
                  <a:cubicBezTo>
                    <a:pt x="604" y="0"/>
                    <a:pt x="547" y="8"/>
                    <a:pt x="491" y="26"/>
                  </a:cubicBezTo>
                  <a:cubicBezTo>
                    <a:pt x="192" y="118"/>
                    <a:pt x="21" y="414"/>
                    <a:pt x="5" y="710"/>
                  </a:cubicBezTo>
                  <a:cubicBezTo>
                    <a:pt x="1" y="795"/>
                    <a:pt x="79" y="845"/>
                    <a:pt x="153" y="845"/>
                  </a:cubicBezTo>
                  <a:cubicBezTo>
                    <a:pt x="211" y="845"/>
                    <a:pt x="266" y="815"/>
                    <a:pt x="278" y="747"/>
                  </a:cubicBezTo>
                  <a:cubicBezTo>
                    <a:pt x="278" y="737"/>
                    <a:pt x="281" y="727"/>
                    <a:pt x="284" y="713"/>
                  </a:cubicBezTo>
                  <a:lnTo>
                    <a:pt x="284" y="713"/>
                  </a:lnTo>
                  <a:cubicBezTo>
                    <a:pt x="284" y="733"/>
                    <a:pt x="281" y="757"/>
                    <a:pt x="284" y="773"/>
                  </a:cubicBezTo>
                  <a:cubicBezTo>
                    <a:pt x="325" y="993"/>
                    <a:pt x="535" y="1097"/>
                    <a:pt x="740" y="1097"/>
                  </a:cubicBezTo>
                  <a:cubicBezTo>
                    <a:pt x="802" y="1097"/>
                    <a:pt x="863" y="1087"/>
                    <a:pt x="920" y="1069"/>
                  </a:cubicBezTo>
                  <a:cubicBezTo>
                    <a:pt x="1213" y="974"/>
                    <a:pt x="1348" y="661"/>
                    <a:pt x="1226" y="378"/>
                  </a:cubicBezTo>
                  <a:cubicBezTo>
                    <a:pt x="1130" y="151"/>
                    <a:pt x="900" y="0"/>
                    <a:pt x="66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5794225" y="2774000"/>
              <a:ext cx="17200" cy="14725"/>
            </a:xfrm>
            <a:custGeom>
              <a:avLst/>
              <a:gdLst/>
              <a:ahLst/>
              <a:cxnLst/>
              <a:rect l="l" t="t" r="r" b="b"/>
              <a:pathLst>
                <a:path w="688" h="589" extrusionOk="0">
                  <a:moveTo>
                    <a:pt x="366" y="1"/>
                  </a:moveTo>
                  <a:cubicBezTo>
                    <a:pt x="289" y="1"/>
                    <a:pt x="213" y="26"/>
                    <a:pt x="158" y="80"/>
                  </a:cubicBezTo>
                  <a:cubicBezTo>
                    <a:pt x="0" y="237"/>
                    <a:pt x="93" y="588"/>
                    <a:pt x="336" y="588"/>
                  </a:cubicBezTo>
                  <a:cubicBezTo>
                    <a:pt x="347" y="588"/>
                    <a:pt x="358" y="587"/>
                    <a:pt x="369" y="586"/>
                  </a:cubicBezTo>
                  <a:cubicBezTo>
                    <a:pt x="411" y="580"/>
                    <a:pt x="451" y="573"/>
                    <a:pt x="494" y="569"/>
                  </a:cubicBezTo>
                  <a:cubicBezTo>
                    <a:pt x="586" y="557"/>
                    <a:pt x="639" y="507"/>
                    <a:pt x="649" y="411"/>
                  </a:cubicBezTo>
                  <a:cubicBezTo>
                    <a:pt x="655" y="372"/>
                    <a:pt x="662" y="329"/>
                    <a:pt x="665" y="290"/>
                  </a:cubicBezTo>
                  <a:cubicBezTo>
                    <a:pt x="687" y="108"/>
                    <a:pt x="526" y="1"/>
                    <a:pt x="36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5772725" y="2744575"/>
              <a:ext cx="17775" cy="17025"/>
            </a:xfrm>
            <a:custGeom>
              <a:avLst/>
              <a:gdLst/>
              <a:ahLst/>
              <a:cxnLst/>
              <a:rect l="l" t="t" r="r" b="b"/>
              <a:pathLst>
                <a:path w="711" h="681" extrusionOk="0">
                  <a:moveTo>
                    <a:pt x="385" y="1"/>
                  </a:moveTo>
                  <a:cubicBezTo>
                    <a:pt x="375" y="1"/>
                    <a:pt x="364" y="4"/>
                    <a:pt x="353" y="12"/>
                  </a:cubicBezTo>
                  <a:cubicBezTo>
                    <a:pt x="310" y="44"/>
                    <a:pt x="264" y="67"/>
                    <a:pt x="221" y="100"/>
                  </a:cubicBezTo>
                  <a:cubicBezTo>
                    <a:pt x="205" y="116"/>
                    <a:pt x="151" y="183"/>
                    <a:pt x="155" y="183"/>
                  </a:cubicBezTo>
                  <a:cubicBezTo>
                    <a:pt x="155" y="183"/>
                    <a:pt x="155" y="183"/>
                    <a:pt x="155" y="183"/>
                  </a:cubicBezTo>
                  <a:lnTo>
                    <a:pt x="155" y="183"/>
                  </a:lnTo>
                  <a:cubicBezTo>
                    <a:pt x="49" y="240"/>
                    <a:pt x="1" y="403"/>
                    <a:pt x="70" y="502"/>
                  </a:cubicBezTo>
                  <a:cubicBezTo>
                    <a:pt x="152" y="618"/>
                    <a:pt x="280" y="680"/>
                    <a:pt x="398" y="680"/>
                  </a:cubicBezTo>
                  <a:cubicBezTo>
                    <a:pt x="539" y="680"/>
                    <a:pt x="667" y="593"/>
                    <a:pt x="692" y="403"/>
                  </a:cubicBezTo>
                  <a:cubicBezTo>
                    <a:pt x="710" y="270"/>
                    <a:pt x="588" y="200"/>
                    <a:pt x="472" y="200"/>
                  </a:cubicBezTo>
                  <a:cubicBezTo>
                    <a:pt x="460" y="200"/>
                    <a:pt x="447" y="201"/>
                    <a:pt x="435" y="202"/>
                  </a:cubicBezTo>
                  <a:cubicBezTo>
                    <a:pt x="439" y="201"/>
                    <a:pt x="438" y="200"/>
                    <a:pt x="434" y="200"/>
                  </a:cubicBezTo>
                  <a:cubicBezTo>
                    <a:pt x="430" y="200"/>
                    <a:pt x="422" y="201"/>
                    <a:pt x="412" y="202"/>
                  </a:cubicBezTo>
                  <a:cubicBezTo>
                    <a:pt x="416" y="170"/>
                    <a:pt x="422" y="134"/>
                    <a:pt x="442" y="100"/>
                  </a:cubicBezTo>
                  <a:cubicBezTo>
                    <a:pt x="460" y="58"/>
                    <a:pt x="427" y="1"/>
                    <a:pt x="385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5881200" y="2828400"/>
              <a:ext cx="26950" cy="20725"/>
            </a:xfrm>
            <a:custGeom>
              <a:avLst/>
              <a:gdLst/>
              <a:ahLst/>
              <a:cxnLst/>
              <a:rect l="l" t="t" r="r" b="b"/>
              <a:pathLst>
                <a:path w="1078" h="829" extrusionOk="0">
                  <a:moveTo>
                    <a:pt x="547" y="1"/>
                  </a:moveTo>
                  <a:cubicBezTo>
                    <a:pt x="462" y="1"/>
                    <a:pt x="375" y="23"/>
                    <a:pt x="294" y="73"/>
                  </a:cubicBezTo>
                  <a:cubicBezTo>
                    <a:pt x="44" y="228"/>
                    <a:pt x="1" y="531"/>
                    <a:pt x="146" y="768"/>
                  </a:cubicBezTo>
                  <a:cubicBezTo>
                    <a:pt x="171" y="810"/>
                    <a:pt x="211" y="828"/>
                    <a:pt x="251" y="828"/>
                  </a:cubicBezTo>
                  <a:cubicBezTo>
                    <a:pt x="328" y="828"/>
                    <a:pt x="406" y="762"/>
                    <a:pt x="380" y="669"/>
                  </a:cubicBezTo>
                  <a:cubicBezTo>
                    <a:pt x="376" y="662"/>
                    <a:pt x="376" y="656"/>
                    <a:pt x="376" y="650"/>
                  </a:cubicBezTo>
                  <a:lnTo>
                    <a:pt x="376" y="650"/>
                  </a:lnTo>
                  <a:cubicBezTo>
                    <a:pt x="435" y="676"/>
                    <a:pt x="497" y="687"/>
                    <a:pt x="559" y="687"/>
                  </a:cubicBezTo>
                  <a:cubicBezTo>
                    <a:pt x="717" y="687"/>
                    <a:pt x="879" y="614"/>
                    <a:pt x="999" y="507"/>
                  </a:cubicBezTo>
                  <a:cubicBezTo>
                    <a:pt x="1058" y="452"/>
                    <a:pt x="1078" y="330"/>
                    <a:pt x="1028" y="264"/>
                  </a:cubicBezTo>
                  <a:cubicBezTo>
                    <a:pt x="916" y="106"/>
                    <a:pt x="733" y="1"/>
                    <a:pt x="547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5940975" y="2854775"/>
              <a:ext cx="11775" cy="10000"/>
            </a:xfrm>
            <a:custGeom>
              <a:avLst/>
              <a:gdLst/>
              <a:ahLst/>
              <a:cxnLst/>
              <a:rect l="l" t="t" r="r" b="b"/>
              <a:pathLst>
                <a:path w="471" h="400" extrusionOk="0">
                  <a:moveTo>
                    <a:pt x="239" y="0"/>
                  </a:moveTo>
                  <a:cubicBezTo>
                    <a:pt x="206" y="0"/>
                    <a:pt x="172" y="7"/>
                    <a:pt x="139" y="22"/>
                  </a:cubicBezTo>
                  <a:cubicBezTo>
                    <a:pt x="103" y="36"/>
                    <a:pt x="79" y="62"/>
                    <a:pt x="64" y="95"/>
                  </a:cubicBezTo>
                  <a:cubicBezTo>
                    <a:pt x="1" y="241"/>
                    <a:pt x="89" y="400"/>
                    <a:pt x="243" y="400"/>
                  </a:cubicBezTo>
                  <a:cubicBezTo>
                    <a:pt x="259" y="400"/>
                    <a:pt x="276" y="398"/>
                    <a:pt x="293" y="394"/>
                  </a:cubicBezTo>
                  <a:lnTo>
                    <a:pt x="353" y="381"/>
                  </a:lnTo>
                  <a:cubicBezTo>
                    <a:pt x="386" y="375"/>
                    <a:pt x="419" y="341"/>
                    <a:pt x="425" y="309"/>
                  </a:cubicBezTo>
                  <a:lnTo>
                    <a:pt x="439" y="253"/>
                  </a:lnTo>
                  <a:cubicBezTo>
                    <a:pt x="470" y="103"/>
                    <a:pt x="365" y="0"/>
                    <a:pt x="23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5799725" y="2817725"/>
              <a:ext cx="30250" cy="27150"/>
            </a:xfrm>
            <a:custGeom>
              <a:avLst/>
              <a:gdLst/>
              <a:ahLst/>
              <a:cxnLst/>
              <a:rect l="l" t="t" r="r" b="b"/>
              <a:pathLst>
                <a:path w="1210" h="1086" extrusionOk="0">
                  <a:moveTo>
                    <a:pt x="561" y="0"/>
                  </a:moveTo>
                  <a:cubicBezTo>
                    <a:pt x="1" y="0"/>
                    <a:pt x="278" y="1085"/>
                    <a:pt x="691" y="1085"/>
                  </a:cubicBezTo>
                  <a:cubicBezTo>
                    <a:pt x="775" y="1085"/>
                    <a:pt x="864" y="1041"/>
                    <a:pt x="952" y="934"/>
                  </a:cubicBezTo>
                  <a:cubicBezTo>
                    <a:pt x="1209" y="632"/>
                    <a:pt x="1137" y="138"/>
                    <a:pt x="711" y="22"/>
                  </a:cubicBezTo>
                  <a:cubicBezTo>
                    <a:pt x="656" y="7"/>
                    <a:pt x="605" y="0"/>
                    <a:pt x="56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5841150" y="2850725"/>
              <a:ext cx="16875" cy="14125"/>
            </a:xfrm>
            <a:custGeom>
              <a:avLst/>
              <a:gdLst/>
              <a:ahLst/>
              <a:cxnLst/>
              <a:rect l="l" t="t" r="r" b="b"/>
              <a:pathLst>
                <a:path w="675" h="565" extrusionOk="0">
                  <a:moveTo>
                    <a:pt x="352" y="1"/>
                  </a:moveTo>
                  <a:cubicBezTo>
                    <a:pt x="169" y="1"/>
                    <a:pt x="0" y="174"/>
                    <a:pt x="13" y="369"/>
                  </a:cubicBezTo>
                  <a:cubicBezTo>
                    <a:pt x="16" y="444"/>
                    <a:pt x="59" y="497"/>
                    <a:pt x="128" y="523"/>
                  </a:cubicBezTo>
                  <a:cubicBezTo>
                    <a:pt x="131" y="527"/>
                    <a:pt x="135" y="530"/>
                    <a:pt x="135" y="533"/>
                  </a:cubicBezTo>
                  <a:cubicBezTo>
                    <a:pt x="153" y="555"/>
                    <a:pt x="175" y="565"/>
                    <a:pt x="197" y="565"/>
                  </a:cubicBezTo>
                  <a:cubicBezTo>
                    <a:pt x="252" y="565"/>
                    <a:pt x="306" y="509"/>
                    <a:pt x="299" y="451"/>
                  </a:cubicBezTo>
                  <a:cubicBezTo>
                    <a:pt x="331" y="413"/>
                    <a:pt x="363" y="365"/>
                    <a:pt x="374" y="365"/>
                  </a:cubicBezTo>
                  <a:cubicBezTo>
                    <a:pt x="374" y="365"/>
                    <a:pt x="375" y="365"/>
                    <a:pt x="375" y="365"/>
                  </a:cubicBezTo>
                  <a:cubicBezTo>
                    <a:pt x="385" y="366"/>
                    <a:pt x="395" y="367"/>
                    <a:pt x="404" y="367"/>
                  </a:cubicBezTo>
                  <a:cubicBezTo>
                    <a:pt x="572" y="367"/>
                    <a:pt x="675" y="155"/>
                    <a:pt x="507" y="46"/>
                  </a:cubicBezTo>
                  <a:cubicBezTo>
                    <a:pt x="457" y="15"/>
                    <a:pt x="404" y="1"/>
                    <a:pt x="352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5967775" y="2879700"/>
              <a:ext cx="17025" cy="13475"/>
            </a:xfrm>
            <a:custGeom>
              <a:avLst/>
              <a:gdLst/>
              <a:ahLst/>
              <a:cxnLst/>
              <a:rect l="l" t="t" r="r" b="b"/>
              <a:pathLst>
                <a:path w="681" h="539" extrusionOk="0">
                  <a:moveTo>
                    <a:pt x="491" y="0"/>
                  </a:moveTo>
                  <a:cubicBezTo>
                    <a:pt x="466" y="0"/>
                    <a:pt x="440" y="6"/>
                    <a:pt x="414" y="20"/>
                  </a:cubicBezTo>
                  <a:cubicBezTo>
                    <a:pt x="403" y="19"/>
                    <a:pt x="393" y="18"/>
                    <a:pt x="382" y="18"/>
                  </a:cubicBezTo>
                  <a:cubicBezTo>
                    <a:pt x="161" y="18"/>
                    <a:pt x="0" y="281"/>
                    <a:pt x="180" y="461"/>
                  </a:cubicBezTo>
                  <a:cubicBezTo>
                    <a:pt x="234" y="515"/>
                    <a:pt x="296" y="538"/>
                    <a:pt x="356" y="538"/>
                  </a:cubicBezTo>
                  <a:cubicBezTo>
                    <a:pt x="504" y="538"/>
                    <a:pt x="640" y="398"/>
                    <a:pt x="621" y="227"/>
                  </a:cubicBezTo>
                  <a:cubicBezTo>
                    <a:pt x="680" y="115"/>
                    <a:pt x="598" y="0"/>
                    <a:pt x="4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3" name="Google Shape;763;p9"/>
          <p:cNvGrpSpPr/>
          <p:nvPr/>
        </p:nvGrpSpPr>
        <p:grpSpPr>
          <a:xfrm rot="-4500040">
            <a:off x="8676821" y="2647088"/>
            <a:ext cx="39674" cy="191444"/>
            <a:chOff x="2785650" y="3828250"/>
            <a:chExt cx="39675" cy="191450"/>
          </a:xfrm>
        </p:grpSpPr>
        <p:sp>
          <p:nvSpPr>
            <p:cNvPr id="764" name="Google Shape;764;p9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67" name="Google Shape;767;p9"/>
          <p:cNvSpPr/>
          <p:nvPr/>
        </p:nvSpPr>
        <p:spPr>
          <a:xfrm rot="-4500040">
            <a:off x="7827223" y="38387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8" name="Google Shape;768;p9"/>
          <p:cNvSpPr/>
          <p:nvPr/>
        </p:nvSpPr>
        <p:spPr>
          <a:xfrm rot="-4500040">
            <a:off x="8849048" y="14490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9" name="Google Shape;769;p9"/>
          <p:cNvSpPr/>
          <p:nvPr/>
        </p:nvSpPr>
        <p:spPr>
          <a:xfrm rot="-4500040">
            <a:off x="8880223" y="41582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0" name="Google Shape;770;p9"/>
          <p:cNvSpPr/>
          <p:nvPr/>
        </p:nvSpPr>
        <p:spPr>
          <a:xfrm>
            <a:off x="8663969" y="19722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1" name="Google Shape;771;p9"/>
          <p:cNvSpPr/>
          <p:nvPr/>
        </p:nvSpPr>
        <p:spPr>
          <a:xfrm>
            <a:off x="8559219" y="35391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2" name="Google Shape;772;p9"/>
          <p:cNvSpPr/>
          <p:nvPr/>
        </p:nvSpPr>
        <p:spPr>
          <a:xfrm>
            <a:off x="8642482" y="7422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3" name="Google Shape;773;p9"/>
          <p:cNvSpPr/>
          <p:nvPr/>
        </p:nvSpPr>
        <p:spPr>
          <a:xfrm>
            <a:off x="8163944" y="42725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4" name="Google Shape;774;p9"/>
          <p:cNvSpPr/>
          <p:nvPr/>
        </p:nvSpPr>
        <p:spPr>
          <a:xfrm>
            <a:off x="8141094" y="31276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5" name="Google Shape;775;p9"/>
          <p:cNvSpPr/>
          <p:nvPr/>
        </p:nvSpPr>
        <p:spPr>
          <a:xfrm rot="-4500040">
            <a:off x="8298423" y="38719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6" name="Google Shape;776;p9"/>
          <p:cNvSpPr/>
          <p:nvPr/>
        </p:nvSpPr>
        <p:spPr>
          <a:xfrm>
            <a:off x="8114569" y="48200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7" name="Google Shape;777;p9"/>
          <p:cNvSpPr/>
          <p:nvPr/>
        </p:nvSpPr>
        <p:spPr>
          <a:xfrm rot="-4500040">
            <a:off x="8882473" y="49205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8" name="Google Shape;778;p9"/>
          <p:cNvSpPr/>
          <p:nvPr/>
        </p:nvSpPr>
        <p:spPr>
          <a:xfrm>
            <a:off x="7759094" y="41995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9" name="Google Shape;779;p9"/>
          <p:cNvSpPr/>
          <p:nvPr/>
        </p:nvSpPr>
        <p:spPr>
          <a:xfrm rot="-4500040">
            <a:off x="8046248" y="34073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0" name="Google Shape;780;p9"/>
          <p:cNvSpPr/>
          <p:nvPr/>
        </p:nvSpPr>
        <p:spPr>
          <a:xfrm>
            <a:off x="8829557" y="31276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1" name="Google Shape;781;p9"/>
          <p:cNvSpPr/>
          <p:nvPr/>
        </p:nvSpPr>
        <p:spPr>
          <a:xfrm rot="-4500040">
            <a:off x="8311723" y="267729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2" name="Google Shape;782;p9"/>
          <p:cNvSpPr/>
          <p:nvPr/>
        </p:nvSpPr>
        <p:spPr>
          <a:xfrm>
            <a:off x="8804769" y="23511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3" name="Google Shape;783;p9"/>
          <p:cNvSpPr/>
          <p:nvPr/>
        </p:nvSpPr>
        <p:spPr>
          <a:xfrm rot="-4500040">
            <a:off x="8893498" y="36870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4" name="Google Shape;784;p9"/>
          <p:cNvSpPr/>
          <p:nvPr/>
        </p:nvSpPr>
        <p:spPr>
          <a:xfrm>
            <a:off x="8424082" y="21919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5" name="Google Shape;785;p9"/>
          <p:cNvSpPr/>
          <p:nvPr/>
        </p:nvSpPr>
        <p:spPr>
          <a:xfrm rot="-4500040">
            <a:off x="8915398" y="17477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6" name="Google Shape;786;p9"/>
          <p:cNvSpPr/>
          <p:nvPr/>
        </p:nvSpPr>
        <p:spPr>
          <a:xfrm>
            <a:off x="8534344" y="2644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7" name="Google Shape;787;p9"/>
          <p:cNvSpPr/>
          <p:nvPr/>
        </p:nvSpPr>
        <p:spPr>
          <a:xfrm rot="-4500040">
            <a:off x="8557023" y="16216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8" name="Google Shape;788;p9"/>
          <p:cNvSpPr/>
          <p:nvPr/>
        </p:nvSpPr>
        <p:spPr>
          <a:xfrm rot="-4500040">
            <a:off x="8928673" y="7456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9" name="Google Shape;789;p9"/>
          <p:cNvGrpSpPr/>
          <p:nvPr/>
        </p:nvGrpSpPr>
        <p:grpSpPr>
          <a:xfrm>
            <a:off x="8359181" y="3127681"/>
            <a:ext cx="195185" cy="195143"/>
            <a:chOff x="5242300" y="323400"/>
            <a:chExt cx="228500" cy="228425"/>
          </a:xfrm>
        </p:grpSpPr>
        <p:sp>
          <p:nvSpPr>
            <p:cNvPr id="790" name="Google Shape;790;p9"/>
            <p:cNvSpPr/>
            <p:nvPr/>
          </p:nvSpPr>
          <p:spPr>
            <a:xfrm>
              <a:off x="5242300" y="323400"/>
              <a:ext cx="228500" cy="228425"/>
            </a:xfrm>
            <a:custGeom>
              <a:avLst/>
              <a:gdLst/>
              <a:ahLst/>
              <a:cxnLst/>
              <a:rect l="l" t="t" r="r" b="b"/>
              <a:pathLst>
                <a:path w="9140" h="9137" extrusionOk="0">
                  <a:moveTo>
                    <a:pt x="4570" y="0"/>
                  </a:moveTo>
                  <a:cubicBezTo>
                    <a:pt x="2045" y="0"/>
                    <a:pt x="0" y="2045"/>
                    <a:pt x="0" y="4570"/>
                  </a:cubicBezTo>
                  <a:cubicBezTo>
                    <a:pt x="0" y="7093"/>
                    <a:pt x="2045" y="9137"/>
                    <a:pt x="4570" y="9137"/>
                  </a:cubicBezTo>
                  <a:cubicBezTo>
                    <a:pt x="7096" y="9137"/>
                    <a:pt x="9140" y="7093"/>
                    <a:pt x="9140" y="4570"/>
                  </a:cubicBezTo>
                  <a:cubicBezTo>
                    <a:pt x="9140" y="2045"/>
                    <a:pt x="7096" y="0"/>
                    <a:pt x="4570" y="0"/>
                  </a:cubicBezTo>
                  <a:close/>
                </a:path>
              </a:pathLst>
            </a:custGeom>
            <a:solidFill>
              <a:srgbClr val="FC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5276300" y="431100"/>
              <a:ext cx="164150" cy="118800"/>
            </a:xfrm>
            <a:custGeom>
              <a:avLst/>
              <a:gdLst/>
              <a:ahLst/>
              <a:cxnLst/>
              <a:rect l="l" t="t" r="r" b="b"/>
              <a:pathLst>
                <a:path w="6566" h="4752" extrusionOk="0">
                  <a:moveTo>
                    <a:pt x="5031" y="431"/>
                  </a:moveTo>
                  <a:cubicBezTo>
                    <a:pt x="5113" y="598"/>
                    <a:pt x="5394" y="513"/>
                    <a:pt x="5397" y="671"/>
                  </a:cubicBezTo>
                  <a:cubicBezTo>
                    <a:pt x="5207" y="846"/>
                    <a:pt x="5082" y="901"/>
                    <a:pt x="4985" y="901"/>
                  </a:cubicBezTo>
                  <a:cubicBezTo>
                    <a:pt x="4860" y="901"/>
                    <a:pt x="4784" y="808"/>
                    <a:pt x="4682" y="759"/>
                  </a:cubicBezTo>
                  <a:cubicBezTo>
                    <a:pt x="4797" y="634"/>
                    <a:pt x="4900" y="490"/>
                    <a:pt x="5031" y="431"/>
                  </a:cubicBezTo>
                  <a:close/>
                  <a:moveTo>
                    <a:pt x="3275" y="2311"/>
                  </a:moveTo>
                  <a:cubicBezTo>
                    <a:pt x="3335" y="2311"/>
                    <a:pt x="3392" y="2350"/>
                    <a:pt x="3447" y="2376"/>
                  </a:cubicBezTo>
                  <a:cubicBezTo>
                    <a:pt x="3509" y="2407"/>
                    <a:pt x="3580" y="2423"/>
                    <a:pt x="3649" y="2423"/>
                  </a:cubicBezTo>
                  <a:cubicBezTo>
                    <a:pt x="3675" y="2423"/>
                    <a:pt x="3702" y="2420"/>
                    <a:pt x="3727" y="2416"/>
                  </a:cubicBezTo>
                  <a:cubicBezTo>
                    <a:pt x="3752" y="2410"/>
                    <a:pt x="3779" y="2404"/>
                    <a:pt x="3804" y="2404"/>
                  </a:cubicBezTo>
                  <a:cubicBezTo>
                    <a:pt x="3826" y="2404"/>
                    <a:pt x="3845" y="2409"/>
                    <a:pt x="3862" y="2422"/>
                  </a:cubicBezTo>
                  <a:cubicBezTo>
                    <a:pt x="3888" y="2442"/>
                    <a:pt x="3895" y="2481"/>
                    <a:pt x="3885" y="2514"/>
                  </a:cubicBezTo>
                  <a:cubicBezTo>
                    <a:pt x="3872" y="2548"/>
                    <a:pt x="3849" y="2571"/>
                    <a:pt x="3819" y="2590"/>
                  </a:cubicBezTo>
                  <a:cubicBezTo>
                    <a:pt x="3816" y="2593"/>
                    <a:pt x="3809" y="2597"/>
                    <a:pt x="3806" y="2600"/>
                  </a:cubicBezTo>
                  <a:cubicBezTo>
                    <a:pt x="3750" y="2630"/>
                    <a:pt x="3684" y="2639"/>
                    <a:pt x="3622" y="2643"/>
                  </a:cubicBezTo>
                  <a:cubicBezTo>
                    <a:pt x="3612" y="2644"/>
                    <a:pt x="3601" y="2644"/>
                    <a:pt x="3591" y="2644"/>
                  </a:cubicBezTo>
                  <a:cubicBezTo>
                    <a:pt x="3441" y="2644"/>
                    <a:pt x="3293" y="2608"/>
                    <a:pt x="3144" y="2608"/>
                  </a:cubicBezTo>
                  <a:cubicBezTo>
                    <a:pt x="3123" y="2608"/>
                    <a:pt x="3103" y="2608"/>
                    <a:pt x="3082" y="2610"/>
                  </a:cubicBezTo>
                  <a:cubicBezTo>
                    <a:pt x="3039" y="2614"/>
                    <a:pt x="2994" y="2622"/>
                    <a:pt x="2949" y="2622"/>
                  </a:cubicBezTo>
                  <a:cubicBezTo>
                    <a:pt x="2922" y="2622"/>
                    <a:pt x="2894" y="2619"/>
                    <a:pt x="2868" y="2610"/>
                  </a:cubicBezTo>
                  <a:cubicBezTo>
                    <a:pt x="2740" y="2573"/>
                    <a:pt x="2733" y="2399"/>
                    <a:pt x="2863" y="2399"/>
                  </a:cubicBezTo>
                  <a:cubicBezTo>
                    <a:pt x="2874" y="2399"/>
                    <a:pt x="2885" y="2400"/>
                    <a:pt x="2897" y="2402"/>
                  </a:cubicBezTo>
                  <a:cubicBezTo>
                    <a:pt x="2939" y="2413"/>
                    <a:pt x="2980" y="2431"/>
                    <a:pt x="3021" y="2431"/>
                  </a:cubicBezTo>
                  <a:cubicBezTo>
                    <a:pt x="3029" y="2431"/>
                    <a:pt x="3038" y="2431"/>
                    <a:pt x="3046" y="2429"/>
                  </a:cubicBezTo>
                  <a:cubicBezTo>
                    <a:pt x="3125" y="2416"/>
                    <a:pt x="3171" y="2327"/>
                    <a:pt x="3250" y="2314"/>
                  </a:cubicBezTo>
                  <a:cubicBezTo>
                    <a:pt x="3258" y="2312"/>
                    <a:pt x="3266" y="2311"/>
                    <a:pt x="3275" y="2311"/>
                  </a:cubicBezTo>
                  <a:close/>
                  <a:moveTo>
                    <a:pt x="6338" y="3061"/>
                  </a:moveTo>
                  <a:cubicBezTo>
                    <a:pt x="6342" y="3061"/>
                    <a:pt x="6345" y="3061"/>
                    <a:pt x="6348" y="3061"/>
                  </a:cubicBezTo>
                  <a:cubicBezTo>
                    <a:pt x="6365" y="3113"/>
                    <a:pt x="6223" y="3209"/>
                    <a:pt x="6256" y="3256"/>
                  </a:cubicBezTo>
                  <a:cubicBezTo>
                    <a:pt x="6236" y="3263"/>
                    <a:pt x="6220" y="3267"/>
                    <a:pt x="6208" y="3267"/>
                  </a:cubicBezTo>
                  <a:cubicBezTo>
                    <a:pt x="6110" y="3267"/>
                    <a:pt x="6219" y="3061"/>
                    <a:pt x="6338" y="3061"/>
                  </a:cubicBezTo>
                  <a:close/>
                  <a:moveTo>
                    <a:pt x="4991" y="0"/>
                  </a:moveTo>
                  <a:cubicBezTo>
                    <a:pt x="4682" y="0"/>
                    <a:pt x="4371" y="85"/>
                    <a:pt x="4105" y="246"/>
                  </a:cubicBezTo>
                  <a:cubicBezTo>
                    <a:pt x="4139" y="318"/>
                    <a:pt x="4119" y="414"/>
                    <a:pt x="4056" y="470"/>
                  </a:cubicBezTo>
                  <a:cubicBezTo>
                    <a:pt x="4172" y="446"/>
                    <a:pt x="4287" y="427"/>
                    <a:pt x="4402" y="407"/>
                  </a:cubicBezTo>
                  <a:lnTo>
                    <a:pt x="4402" y="407"/>
                  </a:lnTo>
                  <a:cubicBezTo>
                    <a:pt x="4192" y="624"/>
                    <a:pt x="3882" y="707"/>
                    <a:pt x="3592" y="802"/>
                  </a:cubicBezTo>
                  <a:cubicBezTo>
                    <a:pt x="3306" y="898"/>
                    <a:pt x="3003" y="1033"/>
                    <a:pt x="2861" y="1303"/>
                  </a:cubicBezTo>
                  <a:cubicBezTo>
                    <a:pt x="2996" y="1233"/>
                    <a:pt x="3131" y="1165"/>
                    <a:pt x="3266" y="1095"/>
                  </a:cubicBezTo>
                  <a:lnTo>
                    <a:pt x="3266" y="1095"/>
                  </a:lnTo>
                  <a:cubicBezTo>
                    <a:pt x="3220" y="1290"/>
                    <a:pt x="3095" y="1464"/>
                    <a:pt x="2927" y="1569"/>
                  </a:cubicBezTo>
                  <a:cubicBezTo>
                    <a:pt x="2821" y="1632"/>
                    <a:pt x="2707" y="1668"/>
                    <a:pt x="2604" y="1730"/>
                  </a:cubicBezTo>
                  <a:cubicBezTo>
                    <a:pt x="2502" y="1797"/>
                    <a:pt x="2414" y="1902"/>
                    <a:pt x="2417" y="2024"/>
                  </a:cubicBezTo>
                  <a:cubicBezTo>
                    <a:pt x="2420" y="2133"/>
                    <a:pt x="2499" y="2238"/>
                    <a:pt x="2466" y="2343"/>
                  </a:cubicBezTo>
                  <a:cubicBezTo>
                    <a:pt x="2426" y="2461"/>
                    <a:pt x="2275" y="2488"/>
                    <a:pt x="2154" y="2501"/>
                  </a:cubicBezTo>
                  <a:cubicBezTo>
                    <a:pt x="1435" y="2580"/>
                    <a:pt x="741" y="2857"/>
                    <a:pt x="165" y="3291"/>
                  </a:cubicBezTo>
                  <a:cubicBezTo>
                    <a:pt x="105" y="3338"/>
                    <a:pt x="0" y="3387"/>
                    <a:pt x="20" y="3473"/>
                  </a:cubicBezTo>
                  <a:cubicBezTo>
                    <a:pt x="43" y="3561"/>
                    <a:pt x="128" y="3634"/>
                    <a:pt x="198" y="3690"/>
                  </a:cubicBezTo>
                  <a:cubicBezTo>
                    <a:pt x="882" y="4243"/>
                    <a:pt x="1725" y="4605"/>
                    <a:pt x="2601" y="4714"/>
                  </a:cubicBezTo>
                  <a:cubicBezTo>
                    <a:pt x="2799" y="4739"/>
                    <a:pt x="2999" y="4752"/>
                    <a:pt x="3199" y="4752"/>
                  </a:cubicBezTo>
                  <a:cubicBezTo>
                    <a:pt x="3882" y="4752"/>
                    <a:pt x="4563" y="4605"/>
                    <a:pt x="5183" y="4322"/>
                  </a:cubicBezTo>
                  <a:cubicBezTo>
                    <a:pt x="5650" y="4108"/>
                    <a:pt x="6091" y="3809"/>
                    <a:pt x="6381" y="3387"/>
                  </a:cubicBezTo>
                  <a:cubicBezTo>
                    <a:pt x="6388" y="3377"/>
                    <a:pt x="6397" y="3364"/>
                    <a:pt x="6404" y="3354"/>
                  </a:cubicBezTo>
                  <a:cubicBezTo>
                    <a:pt x="6503" y="3192"/>
                    <a:pt x="6565" y="2975"/>
                    <a:pt x="6433" y="2847"/>
                  </a:cubicBezTo>
                  <a:cubicBezTo>
                    <a:pt x="6377" y="2792"/>
                    <a:pt x="6305" y="2771"/>
                    <a:pt x="6227" y="2771"/>
                  </a:cubicBezTo>
                  <a:cubicBezTo>
                    <a:pt x="6124" y="2771"/>
                    <a:pt x="6011" y="2807"/>
                    <a:pt x="5913" y="2847"/>
                  </a:cubicBezTo>
                  <a:cubicBezTo>
                    <a:pt x="5920" y="2762"/>
                    <a:pt x="5927" y="2672"/>
                    <a:pt x="5933" y="2584"/>
                  </a:cubicBezTo>
                  <a:cubicBezTo>
                    <a:pt x="6151" y="2548"/>
                    <a:pt x="6358" y="2472"/>
                    <a:pt x="6549" y="2360"/>
                  </a:cubicBezTo>
                  <a:cubicBezTo>
                    <a:pt x="6384" y="2007"/>
                    <a:pt x="6094" y="1715"/>
                    <a:pt x="5745" y="1543"/>
                  </a:cubicBezTo>
                  <a:cubicBezTo>
                    <a:pt x="5762" y="1438"/>
                    <a:pt x="5834" y="1352"/>
                    <a:pt x="5883" y="1260"/>
                  </a:cubicBezTo>
                  <a:cubicBezTo>
                    <a:pt x="5933" y="1165"/>
                    <a:pt x="5956" y="1039"/>
                    <a:pt x="5883" y="960"/>
                  </a:cubicBezTo>
                  <a:cubicBezTo>
                    <a:pt x="5846" y="921"/>
                    <a:pt x="5797" y="906"/>
                    <a:pt x="5744" y="906"/>
                  </a:cubicBezTo>
                  <a:cubicBezTo>
                    <a:pt x="5673" y="906"/>
                    <a:pt x="5594" y="934"/>
                    <a:pt x="5528" y="964"/>
                  </a:cubicBezTo>
                  <a:cubicBezTo>
                    <a:pt x="5567" y="855"/>
                    <a:pt x="5611" y="747"/>
                    <a:pt x="5654" y="634"/>
                  </a:cubicBezTo>
                  <a:cubicBezTo>
                    <a:pt x="5666" y="601"/>
                    <a:pt x="5680" y="562"/>
                    <a:pt x="5670" y="525"/>
                  </a:cubicBezTo>
                  <a:cubicBezTo>
                    <a:pt x="5660" y="473"/>
                    <a:pt x="5607" y="440"/>
                    <a:pt x="5564" y="411"/>
                  </a:cubicBezTo>
                  <a:cubicBezTo>
                    <a:pt x="5446" y="322"/>
                    <a:pt x="5367" y="183"/>
                    <a:pt x="5347" y="39"/>
                  </a:cubicBezTo>
                  <a:cubicBezTo>
                    <a:pt x="5230" y="13"/>
                    <a:pt x="5110" y="0"/>
                    <a:pt x="4991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5249625" y="374425"/>
              <a:ext cx="213700" cy="23150"/>
            </a:xfrm>
            <a:custGeom>
              <a:avLst/>
              <a:gdLst/>
              <a:ahLst/>
              <a:cxnLst/>
              <a:rect l="l" t="t" r="r" b="b"/>
              <a:pathLst>
                <a:path w="8548" h="926" extrusionOk="0">
                  <a:moveTo>
                    <a:pt x="4455" y="3"/>
                  </a:moveTo>
                  <a:cubicBezTo>
                    <a:pt x="4379" y="3"/>
                    <a:pt x="4304" y="3"/>
                    <a:pt x="4228" y="4"/>
                  </a:cubicBezTo>
                  <a:cubicBezTo>
                    <a:pt x="2967" y="11"/>
                    <a:pt x="1633" y="1"/>
                    <a:pt x="366" y="175"/>
                  </a:cubicBezTo>
                  <a:cubicBezTo>
                    <a:pt x="221" y="412"/>
                    <a:pt x="99" y="663"/>
                    <a:pt x="0" y="926"/>
                  </a:cubicBezTo>
                  <a:cubicBezTo>
                    <a:pt x="13" y="926"/>
                    <a:pt x="26" y="926"/>
                    <a:pt x="39" y="926"/>
                  </a:cubicBezTo>
                  <a:cubicBezTo>
                    <a:pt x="1491" y="926"/>
                    <a:pt x="2953" y="748"/>
                    <a:pt x="4406" y="745"/>
                  </a:cubicBezTo>
                  <a:cubicBezTo>
                    <a:pt x="4441" y="745"/>
                    <a:pt x="4476" y="745"/>
                    <a:pt x="4511" y="745"/>
                  </a:cubicBezTo>
                  <a:cubicBezTo>
                    <a:pt x="5859" y="745"/>
                    <a:pt x="7203" y="804"/>
                    <a:pt x="8548" y="909"/>
                  </a:cubicBezTo>
                  <a:cubicBezTo>
                    <a:pt x="8446" y="639"/>
                    <a:pt x="8318" y="382"/>
                    <a:pt x="8169" y="139"/>
                  </a:cubicBezTo>
                  <a:cubicBezTo>
                    <a:pt x="6931" y="52"/>
                    <a:pt x="5693" y="3"/>
                    <a:pt x="4455" y="3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5242300" y="399275"/>
              <a:ext cx="227950" cy="44825"/>
            </a:xfrm>
            <a:custGeom>
              <a:avLst/>
              <a:gdLst/>
              <a:ahLst/>
              <a:cxnLst/>
              <a:rect l="l" t="t" r="r" b="b"/>
              <a:pathLst>
                <a:path w="9118" h="1793" extrusionOk="0">
                  <a:moveTo>
                    <a:pt x="8766" y="1"/>
                  </a:moveTo>
                  <a:cubicBezTo>
                    <a:pt x="8508" y="1"/>
                    <a:pt x="8247" y="65"/>
                    <a:pt x="8004" y="212"/>
                  </a:cubicBezTo>
                  <a:cubicBezTo>
                    <a:pt x="8004" y="212"/>
                    <a:pt x="8001" y="212"/>
                    <a:pt x="8001" y="215"/>
                  </a:cubicBezTo>
                  <a:cubicBezTo>
                    <a:pt x="7526" y="179"/>
                    <a:pt x="7050" y="157"/>
                    <a:pt x="6573" y="157"/>
                  </a:cubicBezTo>
                  <a:cubicBezTo>
                    <a:pt x="6136" y="157"/>
                    <a:pt x="5698" y="176"/>
                    <a:pt x="5262" y="218"/>
                  </a:cubicBezTo>
                  <a:cubicBezTo>
                    <a:pt x="4883" y="254"/>
                    <a:pt x="4505" y="307"/>
                    <a:pt x="4126" y="367"/>
                  </a:cubicBezTo>
                  <a:cubicBezTo>
                    <a:pt x="4023" y="332"/>
                    <a:pt x="3935" y="318"/>
                    <a:pt x="3855" y="318"/>
                  </a:cubicBezTo>
                  <a:cubicBezTo>
                    <a:pt x="3656" y="318"/>
                    <a:pt x="3506" y="406"/>
                    <a:pt x="3292" y="495"/>
                  </a:cubicBezTo>
                  <a:cubicBezTo>
                    <a:pt x="3141" y="521"/>
                    <a:pt x="2990" y="544"/>
                    <a:pt x="2838" y="567"/>
                  </a:cubicBezTo>
                  <a:cubicBezTo>
                    <a:pt x="2795" y="531"/>
                    <a:pt x="2746" y="475"/>
                    <a:pt x="2617" y="416"/>
                  </a:cubicBezTo>
                  <a:cubicBezTo>
                    <a:pt x="2493" y="360"/>
                    <a:pt x="2420" y="307"/>
                    <a:pt x="2275" y="297"/>
                  </a:cubicBezTo>
                  <a:cubicBezTo>
                    <a:pt x="2271" y="297"/>
                    <a:pt x="2267" y="297"/>
                    <a:pt x="2263" y="297"/>
                  </a:cubicBezTo>
                  <a:cubicBezTo>
                    <a:pt x="2098" y="297"/>
                    <a:pt x="1665" y="534"/>
                    <a:pt x="1488" y="672"/>
                  </a:cubicBezTo>
                  <a:cubicBezTo>
                    <a:pt x="1441" y="539"/>
                    <a:pt x="1331" y="430"/>
                    <a:pt x="1184" y="430"/>
                  </a:cubicBezTo>
                  <a:cubicBezTo>
                    <a:pt x="1148" y="430"/>
                    <a:pt x="1108" y="437"/>
                    <a:pt x="1067" y="452"/>
                  </a:cubicBezTo>
                  <a:cubicBezTo>
                    <a:pt x="807" y="544"/>
                    <a:pt x="576" y="649"/>
                    <a:pt x="356" y="771"/>
                  </a:cubicBezTo>
                  <a:cubicBezTo>
                    <a:pt x="260" y="775"/>
                    <a:pt x="165" y="775"/>
                    <a:pt x="69" y="778"/>
                  </a:cubicBezTo>
                  <a:cubicBezTo>
                    <a:pt x="26" y="1025"/>
                    <a:pt x="0" y="1275"/>
                    <a:pt x="0" y="1535"/>
                  </a:cubicBezTo>
                  <a:cubicBezTo>
                    <a:pt x="0" y="1621"/>
                    <a:pt x="10" y="1707"/>
                    <a:pt x="13" y="1792"/>
                  </a:cubicBezTo>
                  <a:cubicBezTo>
                    <a:pt x="214" y="1670"/>
                    <a:pt x="412" y="1558"/>
                    <a:pt x="613" y="1453"/>
                  </a:cubicBezTo>
                  <a:cubicBezTo>
                    <a:pt x="776" y="1465"/>
                    <a:pt x="940" y="1471"/>
                    <a:pt x="1105" y="1471"/>
                  </a:cubicBezTo>
                  <a:cubicBezTo>
                    <a:pt x="1567" y="1471"/>
                    <a:pt x="2033" y="1427"/>
                    <a:pt x="2499" y="1364"/>
                  </a:cubicBezTo>
                  <a:cubicBezTo>
                    <a:pt x="2532" y="1394"/>
                    <a:pt x="2565" y="1420"/>
                    <a:pt x="2598" y="1433"/>
                  </a:cubicBezTo>
                  <a:cubicBezTo>
                    <a:pt x="2681" y="1468"/>
                    <a:pt x="2758" y="1482"/>
                    <a:pt x="2831" y="1482"/>
                  </a:cubicBezTo>
                  <a:cubicBezTo>
                    <a:pt x="3125" y="1482"/>
                    <a:pt x="3358" y="1254"/>
                    <a:pt x="3645" y="1183"/>
                  </a:cubicBezTo>
                  <a:cubicBezTo>
                    <a:pt x="3652" y="1180"/>
                    <a:pt x="3661" y="1180"/>
                    <a:pt x="3668" y="1180"/>
                  </a:cubicBezTo>
                  <a:cubicBezTo>
                    <a:pt x="3714" y="1170"/>
                    <a:pt x="3760" y="1160"/>
                    <a:pt x="3813" y="1160"/>
                  </a:cubicBezTo>
                  <a:cubicBezTo>
                    <a:pt x="4256" y="1163"/>
                    <a:pt x="4526" y="1573"/>
                    <a:pt x="4988" y="1573"/>
                  </a:cubicBezTo>
                  <a:cubicBezTo>
                    <a:pt x="5003" y="1573"/>
                    <a:pt x="5019" y="1573"/>
                    <a:pt x="5035" y="1572"/>
                  </a:cubicBezTo>
                  <a:cubicBezTo>
                    <a:pt x="5564" y="1538"/>
                    <a:pt x="5766" y="1098"/>
                    <a:pt x="6263" y="1098"/>
                  </a:cubicBezTo>
                  <a:cubicBezTo>
                    <a:pt x="6353" y="1098"/>
                    <a:pt x="6453" y="1113"/>
                    <a:pt x="6565" y="1146"/>
                  </a:cubicBezTo>
                  <a:cubicBezTo>
                    <a:pt x="6890" y="1240"/>
                    <a:pt x="7108" y="1436"/>
                    <a:pt x="7426" y="1436"/>
                  </a:cubicBezTo>
                  <a:cubicBezTo>
                    <a:pt x="7489" y="1436"/>
                    <a:pt x="7556" y="1428"/>
                    <a:pt x="7629" y="1410"/>
                  </a:cubicBezTo>
                  <a:cubicBezTo>
                    <a:pt x="7836" y="1361"/>
                    <a:pt x="7915" y="1249"/>
                    <a:pt x="8097" y="1127"/>
                  </a:cubicBezTo>
                  <a:cubicBezTo>
                    <a:pt x="8166" y="1081"/>
                    <a:pt x="8238" y="1035"/>
                    <a:pt x="8307" y="988"/>
                  </a:cubicBezTo>
                  <a:cubicBezTo>
                    <a:pt x="8577" y="1025"/>
                    <a:pt x="8848" y="1067"/>
                    <a:pt x="9117" y="1107"/>
                  </a:cubicBezTo>
                  <a:cubicBezTo>
                    <a:pt x="9085" y="722"/>
                    <a:pt x="8995" y="353"/>
                    <a:pt x="8874" y="5"/>
                  </a:cubicBezTo>
                  <a:cubicBezTo>
                    <a:pt x="8838" y="2"/>
                    <a:pt x="8802" y="1"/>
                    <a:pt x="8766" y="1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5444375" y="442725"/>
              <a:ext cx="26125" cy="29600"/>
            </a:xfrm>
            <a:custGeom>
              <a:avLst/>
              <a:gdLst/>
              <a:ahLst/>
              <a:cxnLst/>
              <a:rect l="l" t="t" r="r" b="b"/>
              <a:pathLst>
                <a:path w="1045" h="1184" extrusionOk="0">
                  <a:moveTo>
                    <a:pt x="856" y="0"/>
                  </a:moveTo>
                  <a:cubicBezTo>
                    <a:pt x="832" y="0"/>
                    <a:pt x="805" y="2"/>
                    <a:pt x="777" y="5"/>
                  </a:cubicBezTo>
                  <a:cubicBezTo>
                    <a:pt x="774" y="8"/>
                    <a:pt x="771" y="8"/>
                    <a:pt x="771" y="8"/>
                  </a:cubicBezTo>
                  <a:cubicBezTo>
                    <a:pt x="646" y="8"/>
                    <a:pt x="517" y="21"/>
                    <a:pt x="415" y="21"/>
                  </a:cubicBezTo>
                  <a:cubicBezTo>
                    <a:pt x="181" y="21"/>
                    <a:pt x="0" y="255"/>
                    <a:pt x="66" y="479"/>
                  </a:cubicBezTo>
                  <a:cubicBezTo>
                    <a:pt x="162" y="815"/>
                    <a:pt x="488" y="1147"/>
                    <a:pt x="840" y="1183"/>
                  </a:cubicBezTo>
                  <a:cubicBezTo>
                    <a:pt x="955" y="821"/>
                    <a:pt x="1025" y="440"/>
                    <a:pt x="1044" y="45"/>
                  </a:cubicBezTo>
                  <a:cubicBezTo>
                    <a:pt x="990" y="15"/>
                    <a:pt x="930" y="0"/>
                    <a:pt x="856" y="0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261800" y="342075"/>
              <a:ext cx="183175" cy="31725"/>
            </a:xfrm>
            <a:custGeom>
              <a:avLst/>
              <a:gdLst/>
              <a:ahLst/>
              <a:cxnLst/>
              <a:rect l="l" t="t" r="r" b="b"/>
              <a:pathLst>
                <a:path w="7327" h="1269" extrusionOk="0">
                  <a:moveTo>
                    <a:pt x="6290" y="1"/>
                  </a:moveTo>
                  <a:cubicBezTo>
                    <a:pt x="5450" y="4"/>
                    <a:pt x="4597" y="109"/>
                    <a:pt x="3981" y="126"/>
                  </a:cubicBezTo>
                  <a:cubicBezTo>
                    <a:pt x="3817" y="129"/>
                    <a:pt x="3645" y="130"/>
                    <a:pt x="3468" y="130"/>
                  </a:cubicBezTo>
                  <a:cubicBezTo>
                    <a:pt x="3355" y="130"/>
                    <a:pt x="3240" y="130"/>
                    <a:pt x="3123" y="130"/>
                  </a:cubicBezTo>
                  <a:cubicBezTo>
                    <a:pt x="2395" y="130"/>
                    <a:pt x="1603" y="141"/>
                    <a:pt x="883" y="297"/>
                  </a:cubicBezTo>
                  <a:cubicBezTo>
                    <a:pt x="544" y="577"/>
                    <a:pt x="248" y="903"/>
                    <a:pt x="0" y="1268"/>
                  </a:cubicBezTo>
                  <a:cubicBezTo>
                    <a:pt x="626" y="1143"/>
                    <a:pt x="1242" y="982"/>
                    <a:pt x="1887" y="929"/>
                  </a:cubicBezTo>
                  <a:cubicBezTo>
                    <a:pt x="2638" y="870"/>
                    <a:pt x="3395" y="877"/>
                    <a:pt x="4146" y="860"/>
                  </a:cubicBezTo>
                  <a:cubicBezTo>
                    <a:pt x="4782" y="846"/>
                    <a:pt x="5420" y="816"/>
                    <a:pt x="6054" y="816"/>
                  </a:cubicBezTo>
                  <a:cubicBezTo>
                    <a:pt x="6182" y="816"/>
                    <a:pt x="6310" y="818"/>
                    <a:pt x="6437" y="820"/>
                  </a:cubicBezTo>
                  <a:cubicBezTo>
                    <a:pt x="6737" y="827"/>
                    <a:pt x="7033" y="877"/>
                    <a:pt x="7326" y="929"/>
                  </a:cubicBezTo>
                  <a:cubicBezTo>
                    <a:pt x="7030" y="567"/>
                    <a:pt x="6681" y="254"/>
                    <a:pt x="6290" y="1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246825" y="461325"/>
              <a:ext cx="189600" cy="39650"/>
            </a:xfrm>
            <a:custGeom>
              <a:avLst/>
              <a:gdLst/>
              <a:ahLst/>
              <a:cxnLst/>
              <a:rect l="l" t="t" r="r" b="b"/>
              <a:pathLst>
                <a:path w="7584" h="1586" extrusionOk="0">
                  <a:moveTo>
                    <a:pt x="7454" y="0"/>
                  </a:moveTo>
                  <a:cubicBezTo>
                    <a:pt x="7448" y="0"/>
                    <a:pt x="7443" y="1"/>
                    <a:pt x="7438" y="2"/>
                  </a:cubicBezTo>
                  <a:cubicBezTo>
                    <a:pt x="6074" y="206"/>
                    <a:pt x="4823" y="831"/>
                    <a:pt x="3450" y="831"/>
                  </a:cubicBezTo>
                  <a:cubicBezTo>
                    <a:pt x="3252" y="831"/>
                    <a:pt x="3052" y="818"/>
                    <a:pt x="2848" y="789"/>
                  </a:cubicBezTo>
                  <a:cubicBezTo>
                    <a:pt x="2067" y="679"/>
                    <a:pt x="1054" y="318"/>
                    <a:pt x="145" y="318"/>
                  </a:cubicBezTo>
                  <a:cubicBezTo>
                    <a:pt x="97" y="318"/>
                    <a:pt x="48" y="319"/>
                    <a:pt x="0" y="321"/>
                  </a:cubicBezTo>
                  <a:cubicBezTo>
                    <a:pt x="86" y="614"/>
                    <a:pt x="198" y="894"/>
                    <a:pt x="339" y="1161"/>
                  </a:cubicBezTo>
                  <a:cubicBezTo>
                    <a:pt x="708" y="1173"/>
                    <a:pt x="1084" y="1197"/>
                    <a:pt x="1465" y="1272"/>
                  </a:cubicBezTo>
                  <a:cubicBezTo>
                    <a:pt x="2154" y="1413"/>
                    <a:pt x="2846" y="1585"/>
                    <a:pt x="3554" y="1585"/>
                  </a:cubicBezTo>
                  <a:cubicBezTo>
                    <a:pt x="3560" y="1585"/>
                    <a:pt x="3566" y="1585"/>
                    <a:pt x="3573" y="1585"/>
                  </a:cubicBezTo>
                  <a:cubicBezTo>
                    <a:pt x="5064" y="1582"/>
                    <a:pt x="6091" y="535"/>
                    <a:pt x="7484" y="160"/>
                  </a:cubicBezTo>
                  <a:cubicBezTo>
                    <a:pt x="7584" y="135"/>
                    <a:pt x="7545" y="0"/>
                    <a:pt x="7454" y="0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295450" y="513550"/>
              <a:ext cx="146325" cy="38275"/>
            </a:xfrm>
            <a:custGeom>
              <a:avLst/>
              <a:gdLst/>
              <a:ahLst/>
              <a:cxnLst/>
              <a:rect l="l" t="t" r="r" b="b"/>
              <a:pathLst>
                <a:path w="5853" h="1531" extrusionOk="0">
                  <a:moveTo>
                    <a:pt x="5852" y="0"/>
                  </a:moveTo>
                  <a:cubicBezTo>
                    <a:pt x="5635" y="82"/>
                    <a:pt x="5411" y="158"/>
                    <a:pt x="5204" y="250"/>
                  </a:cubicBezTo>
                  <a:cubicBezTo>
                    <a:pt x="4555" y="537"/>
                    <a:pt x="4021" y="912"/>
                    <a:pt x="3284" y="961"/>
                  </a:cubicBezTo>
                  <a:cubicBezTo>
                    <a:pt x="3127" y="972"/>
                    <a:pt x="2968" y="976"/>
                    <a:pt x="2809" y="976"/>
                  </a:cubicBezTo>
                  <a:cubicBezTo>
                    <a:pt x="2262" y="976"/>
                    <a:pt x="1708" y="925"/>
                    <a:pt x="1166" y="902"/>
                  </a:cubicBezTo>
                  <a:cubicBezTo>
                    <a:pt x="870" y="890"/>
                    <a:pt x="463" y="818"/>
                    <a:pt x="86" y="818"/>
                  </a:cubicBezTo>
                  <a:cubicBezTo>
                    <a:pt x="58" y="818"/>
                    <a:pt x="29" y="819"/>
                    <a:pt x="1" y="820"/>
                  </a:cubicBezTo>
                  <a:cubicBezTo>
                    <a:pt x="709" y="1268"/>
                    <a:pt x="1546" y="1531"/>
                    <a:pt x="2444" y="1531"/>
                  </a:cubicBezTo>
                  <a:cubicBezTo>
                    <a:pt x="3801" y="1531"/>
                    <a:pt x="5016" y="938"/>
                    <a:pt x="5852" y="0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274150" y="484100"/>
              <a:ext cx="185650" cy="49700"/>
            </a:xfrm>
            <a:custGeom>
              <a:avLst/>
              <a:gdLst/>
              <a:ahLst/>
              <a:cxnLst/>
              <a:rect l="l" t="t" r="r" b="b"/>
              <a:pathLst>
                <a:path w="7426" h="1988" extrusionOk="0">
                  <a:moveTo>
                    <a:pt x="6566" y="1"/>
                  </a:moveTo>
                  <a:cubicBezTo>
                    <a:pt x="6414" y="1"/>
                    <a:pt x="6267" y="14"/>
                    <a:pt x="6131" y="45"/>
                  </a:cubicBezTo>
                  <a:cubicBezTo>
                    <a:pt x="5515" y="191"/>
                    <a:pt x="5176" y="796"/>
                    <a:pt x="4560" y="1010"/>
                  </a:cubicBezTo>
                  <a:cubicBezTo>
                    <a:pt x="3733" y="1292"/>
                    <a:pt x="2782" y="1372"/>
                    <a:pt x="1834" y="1372"/>
                  </a:cubicBezTo>
                  <a:cubicBezTo>
                    <a:pt x="1209" y="1372"/>
                    <a:pt x="586" y="1337"/>
                    <a:pt x="0" y="1303"/>
                  </a:cubicBezTo>
                  <a:lnTo>
                    <a:pt x="0" y="1303"/>
                  </a:lnTo>
                  <a:cubicBezTo>
                    <a:pt x="142" y="1448"/>
                    <a:pt x="293" y="1586"/>
                    <a:pt x="454" y="1715"/>
                  </a:cubicBezTo>
                  <a:cubicBezTo>
                    <a:pt x="1174" y="1895"/>
                    <a:pt x="1897" y="1987"/>
                    <a:pt x="2632" y="1987"/>
                  </a:cubicBezTo>
                  <a:cubicBezTo>
                    <a:pt x="3108" y="1987"/>
                    <a:pt x="3590" y="1949"/>
                    <a:pt x="4080" y="1870"/>
                  </a:cubicBezTo>
                  <a:cubicBezTo>
                    <a:pt x="4594" y="1788"/>
                    <a:pt x="5077" y="1606"/>
                    <a:pt x="5489" y="1290"/>
                  </a:cubicBezTo>
                  <a:cubicBezTo>
                    <a:pt x="5802" y="1046"/>
                    <a:pt x="6036" y="618"/>
                    <a:pt x="6467" y="546"/>
                  </a:cubicBezTo>
                  <a:cubicBezTo>
                    <a:pt x="6517" y="538"/>
                    <a:pt x="6570" y="535"/>
                    <a:pt x="6626" y="535"/>
                  </a:cubicBezTo>
                  <a:cubicBezTo>
                    <a:pt x="6782" y="535"/>
                    <a:pt x="6961" y="562"/>
                    <a:pt x="7145" y="598"/>
                  </a:cubicBezTo>
                  <a:cubicBezTo>
                    <a:pt x="7247" y="437"/>
                    <a:pt x="7343" y="266"/>
                    <a:pt x="7425" y="92"/>
                  </a:cubicBezTo>
                  <a:cubicBezTo>
                    <a:pt x="7139" y="43"/>
                    <a:pt x="6843" y="1"/>
                    <a:pt x="6566" y="1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5316700" y="463400"/>
              <a:ext cx="105325" cy="37575"/>
            </a:xfrm>
            <a:custGeom>
              <a:avLst/>
              <a:gdLst/>
              <a:ahLst/>
              <a:cxnLst/>
              <a:rect l="l" t="t" r="r" b="b"/>
              <a:pathLst>
                <a:path w="4213" h="1503" extrusionOk="0">
                  <a:moveTo>
                    <a:pt x="4188" y="1"/>
                  </a:moveTo>
                  <a:cubicBezTo>
                    <a:pt x="3188" y="215"/>
                    <a:pt x="2233" y="597"/>
                    <a:pt x="1229" y="712"/>
                  </a:cubicBezTo>
                  <a:cubicBezTo>
                    <a:pt x="1067" y="893"/>
                    <a:pt x="807" y="979"/>
                    <a:pt x="593" y="1078"/>
                  </a:cubicBezTo>
                  <a:cubicBezTo>
                    <a:pt x="383" y="1173"/>
                    <a:pt x="188" y="1305"/>
                    <a:pt x="0" y="1440"/>
                  </a:cubicBezTo>
                  <a:cubicBezTo>
                    <a:pt x="244" y="1474"/>
                    <a:pt x="488" y="1502"/>
                    <a:pt x="739" y="1502"/>
                  </a:cubicBezTo>
                  <a:cubicBezTo>
                    <a:pt x="752" y="1502"/>
                    <a:pt x="765" y="1502"/>
                    <a:pt x="778" y="1502"/>
                  </a:cubicBezTo>
                  <a:cubicBezTo>
                    <a:pt x="2094" y="1499"/>
                    <a:pt x="3050" y="683"/>
                    <a:pt x="4212" y="235"/>
                  </a:cubicBezTo>
                  <a:cubicBezTo>
                    <a:pt x="4179" y="169"/>
                    <a:pt x="4166" y="90"/>
                    <a:pt x="4185" y="11"/>
                  </a:cubicBezTo>
                  <a:cubicBezTo>
                    <a:pt x="4185" y="8"/>
                    <a:pt x="4188" y="4"/>
                    <a:pt x="4188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5295450" y="515600"/>
              <a:ext cx="140900" cy="36225"/>
            </a:xfrm>
            <a:custGeom>
              <a:avLst/>
              <a:gdLst/>
              <a:ahLst/>
              <a:cxnLst/>
              <a:rect l="l" t="t" r="r" b="b"/>
              <a:pathLst>
                <a:path w="5636" h="1449" extrusionOk="0">
                  <a:moveTo>
                    <a:pt x="5635" y="0"/>
                  </a:moveTo>
                  <a:lnTo>
                    <a:pt x="5635" y="0"/>
                  </a:lnTo>
                  <a:cubicBezTo>
                    <a:pt x="5486" y="53"/>
                    <a:pt x="5342" y="109"/>
                    <a:pt x="5204" y="168"/>
                  </a:cubicBezTo>
                  <a:cubicBezTo>
                    <a:pt x="4555" y="455"/>
                    <a:pt x="4021" y="830"/>
                    <a:pt x="3284" y="879"/>
                  </a:cubicBezTo>
                  <a:cubicBezTo>
                    <a:pt x="3127" y="890"/>
                    <a:pt x="2968" y="894"/>
                    <a:pt x="2809" y="894"/>
                  </a:cubicBezTo>
                  <a:cubicBezTo>
                    <a:pt x="2262" y="894"/>
                    <a:pt x="1708" y="843"/>
                    <a:pt x="1166" y="820"/>
                  </a:cubicBezTo>
                  <a:cubicBezTo>
                    <a:pt x="870" y="808"/>
                    <a:pt x="463" y="736"/>
                    <a:pt x="86" y="736"/>
                  </a:cubicBezTo>
                  <a:cubicBezTo>
                    <a:pt x="58" y="736"/>
                    <a:pt x="29" y="737"/>
                    <a:pt x="1" y="738"/>
                  </a:cubicBezTo>
                  <a:cubicBezTo>
                    <a:pt x="709" y="1186"/>
                    <a:pt x="1546" y="1449"/>
                    <a:pt x="2444" y="1449"/>
                  </a:cubicBezTo>
                  <a:cubicBezTo>
                    <a:pt x="3643" y="1449"/>
                    <a:pt x="4729" y="985"/>
                    <a:pt x="5546" y="227"/>
                  </a:cubicBezTo>
                  <a:cubicBezTo>
                    <a:pt x="5569" y="148"/>
                    <a:pt x="5599" y="73"/>
                    <a:pt x="5635" y="0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274150" y="484225"/>
              <a:ext cx="167125" cy="49575"/>
            </a:xfrm>
            <a:custGeom>
              <a:avLst/>
              <a:gdLst/>
              <a:ahLst/>
              <a:cxnLst/>
              <a:rect l="l" t="t" r="r" b="b"/>
              <a:pathLst>
                <a:path w="6685" h="1983" extrusionOk="0">
                  <a:moveTo>
                    <a:pt x="6556" y="1"/>
                  </a:moveTo>
                  <a:cubicBezTo>
                    <a:pt x="6408" y="1"/>
                    <a:pt x="6263" y="8"/>
                    <a:pt x="6131" y="40"/>
                  </a:cubicBezTo>
                  <a:cubicBezTo>
                    <a:pt x="5515" y="186"/>
                    <a:pt x="5176" y="791"/>
                    <a:pt x="4560" y="1005"/>
                  </a:cubicBezTo>
                  <a:cubicBezTo>
                    <a:pt x="3733" y="1287"/>
                    <a:pt x="2782" y="1367"/>
                    <a:pt x="1834" y="1367"/>
                  </a:cubicBezTo>
                  <a:cubicBezTo>
                    <a:pt x="1209" y="1367"/>
                    <a:pt x="586" y="1332"/>
                    <a:pt x="0" y="1298"/>
                  </a:cubicBezTo>
                  <a:lnTo>
                    <a:pt x="0" y="1298"/>
                  </a:lnTo>
                  <a:cubicBezTo>
                    <a:pt x="142" y="1443"/>
                    <a:pt x="293" y="1581"/>
                    <a:pt x="454" y="1710"/>
                  </a:cubicBezTo>
                  <a:cubicBezTo>
                    <a:pt x="1174" y="1890"/>
                    <a:pt x="1897" y="1982"/>
                    <a:pt x="2632" y="1982"/>
                  </a:cubicBezTo>
                  <a:cubicBezTo>
                    <a:pt x="3108" y="1982"/>
                    <a:pt x="3590" y="1944"/>
                    <a:pt x="4080" y="1865"/>
                  </a:cubicBezTo>
                  <a:cubicBezTo>
                    <a:pt x="4594" y="1783"/>
                    <a:pt x="5077" y="1601"/>
                    <a:pt x="5489" y="1285"/>
                  </a:cubicBezTo>
                  <a:cubicBezTo>
                    <a:pt x="5802" y="1041"/>
                    <a:pt x="6036" y="613"/>
                    <a:pt x="6467" y="541"/>
                  </a:cubicBezTo>
                  <a:lnTo>
                    <a:pt x="6497" y="541"/>
                  </a:lnTo>
                  <a:cubicBezTo>
                    <a:pt x="6451" y="498"/>
                    <a:pt x="6421" y="435"/>
                    <a:pt x="6467" y="370"/>
                  </a:cubicBezTo>
                  <a:cubicBezTo>
                    <a:pt x="6530" y="287"/>
                    <a:pt x="6606" y="225"/>
                    <a:pt x="6685" y="159"/>
                  </a:cubicBezTo>
                  <a:cubicBezTo>
                    <a:pt x="6674" y="159"/>
                    <a:pt x="6665" y="155"/>
                    <a:pt x="6655" y="155"/>
                  </a:cubicBezTo>
                  <a:cubicBezTo>
                    <a:pt x="6562" y="152"/>
                    <a:pt x="6530" y="67"/>
                    <a:pt x="6556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02" name="Google Shape;802;p9"/>
          <p:cNvSpPr/>
          <p:nvPr/>
        </p:nvSpPr>
        <p:spPr>
          <a:xfrm>
            <a:off x="8895444" y="2243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03" name="Google Shape;803;p9"/>
          <p:cNvGrpSpPr/>
          <p:nvPr/>
        </p:nvGrpSpPr>
        <p:grpSpPr>
          <a:xfrm>
            <a:off x="7385125" y="4154788"/>
            <a:ext cx="105325" cy="278500"/>
            <a:chOff x="2581525" y="3787700"/>
            <a:chExt cx="105325" cy="278500"/>
          </a:xfrm>
        </p:grpSpPr>
        <p:sp>
          <p:nvSpPr>
            <p:cNvPr id="804" name="Google Shape;804;p9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08" name="Google Shape;808;p9"/>
          <p:cNvSpPr/>
          <p:nvPr/>
        </p:nvSpPr>
        <p:spPr>
          <a:xfrm>
            <a:off x="7608307" y="480381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9" name="Google Shape;809;p9"/>
          <p:cNvSpPr/>
          <p:nvPr/>
        </p:nvSpPr>
        <p:spPr>
          <a:xfrm rot="-4500040">
            <a:off x="6937898" y="45289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0" name="Google Shape;810;p9"/>
          <p:cNvSpPr/>
          <p:nvPr/>
        </p:nvSpPr>
        <p:spPr>
          <a:xfrm rot="-4500040">
            <a:off x="7229323" y="49205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1" name="Google Shape;811;p9"/>
          <p:cNvSpPr/>
          <p:nvPr/>
        </p:nvSpPr>
        <p:spPr>
          <a:xfrm rot="-4500040">
            <a:off x="6286898" y="48674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2" name="Google Shape;812;p9"/>
          <p:cNvSpPr/>
          <p:nvPr/>
        </p:nvSpPr>
        <p:spPr>
          <a:xfrm>
            <a:off x="5896007" y="49697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3" name="Google Shape;813;p9"/>
          <p:cNvSpPr/>
          <p:nvPr/>
        </p:nvSpPr>
        <p:spPr>
          <a:xfrm>
            <a:off x="6719594" y="48262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14" name="Google Shape;814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59025" y="-73800"/>
            <a:ext cx="9144000" cy="5217299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9"/>
          <p:cNvSpPr txBox="1">
            <a:spLocks noGrp="1"/>
          </p:cNvSpPr>
          <p:nvPr>
            <p:ph type="title"/>
          </p:nvPr>
        </p:nvSpPr>
        <p:spPr>
          <a:xfrm>
            <a:off x="4297000" y="787650"/>
            <a:ext cx="3297000" cy="16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6" name="Google Shape;816;p9"/>
          <p:cNvSpPr txBox="1">
            <a:spLocks noGrp="1"/>
          </p:cNvSpPr>
          <p:nvPr>
            <p:ph type="subTitle" idx="1"/>
          </p:nvPr>
        </p:nvSpPr>
        <p:spPr>
          <a:xfrm>
            <a:off x="4297000" y="2286825"/>
            <a:ext cx="3419700" cy="15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4"/>
          <p:cNvSpPr/>
          <p:nvPr/>
        </p:nvSpPr>
        <p:spPr>
          <a:xfrm>
            <a:off x="6428885" y="2986667"/>
            <a:ext cx="3420675" cy="2464800"/>
          </a:xfrm>
          <a:custGeom>
            <a:avLst/>
            <a:gdLst/>
            <a:ahLst/>
            <a:cxnLst/>
            <a:rect l="l" t="t" r="r" b="b"/>
            <a:pathLst>
              <a:path w="136827" h="98592" extrusionOk="0">
                <a:moveTo>
                  <a:pt x="17560" y="91654"/>
                </a:moveTo>
                <a:cubicBezTo>
                  <a:pt x="-1490" y="88733"/>
                  <a:pt x="669" y="82193"/>
                  <a:pt x="34" y="77557"/>
                </a:cubicBezTo>
                <a:cubicBezTo>
                  <a:pt x="-601" y="72922"/>
                  <a:pt x="7908" y="66572"/>
                  <a:pt x="13750" y="63841"/>
                </a:cubicBezTo>
                <a:cubicBezTo>
                  <a:pt x="19592" y="61111"/>
                  <a:pt x="25815" y="59714"/>
                  <a:pt x="35086" y="61174"/>
                </a:cubicBezTo>
                <a:cubicBezTo>
                  <a:pt x="44357" y="62635"/>
                  <a:pt x="60042" y="73049"/>
                  <a:pt x="69376" y="72604"/>
                </a:cubicBezTo>
                <a:cubicBezTo>
                  <a:pt x="78711" y="72160"/>
                  <a:pt x="86775" y="69556"/>
                  <a:pt x="91093" y="58507"/>
                </a:cubicBezTo>
                <a:cubicBezTo>
                  <a:pt x="95411" y="47458"/>
                  <a:pt x="90903" y="15264"/>
                  <a:pt x="95284" y="6310"/>
                </a:cubicBezTo>
                <a:cubicBezTo>
                  <a:pt x="99666" y="-2643"/>
                  <a:pt x="110461" y="-1056"/>
                  <a:pt x="117382" y="4786"/>
                </a:cubicBezTo>
                <a:cubicBezTo>
                  <a:pt x="124304" y="10628"/>
                  <a:pt x="137321" y="26313"/>
                  <a:pt x="136813" y="41362"/>
                </a:cubicBezTo>
                <a:cubicBezTo>
                  <a:pt x="136305" y="56412"/>
                  <a:pt x="134210" y="86701"/>
                  <a:pt x="114334" y="95083"/>
                </a:cubicBezTo>
                <a:cubicBezTo>
                  <a:pt x="94459" y="103465"/>
                  <a:pt x="36610" y="94575"/>
                  <a:pt x="17560" y="91654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4000">
                <a:schemeClr val="accent6"/>
              </a:gs>
              <a:gs pos="56000">
                <a:schemeClr val="accent4"/>
              </a:gs>
              <a:gs pos="82000">
                <a:srgbClr val="FFD966">
                  <a:alpha val="10196"/>
                </a:srgbClr>
              </a:gs>
              <a:gs pos="91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100019" scaled="0"/>
          </a:gradFill>
          <a:ln>
            <a:noFill/>
          </a:ln>
        </p:spPr>
      </p:sp>
      <p:sp>
        <p:nvSpPr>
          <p:cNvPr id="1115" name="Google Shape;1115;p14"/>
          <p:cNvSpPr/>
          <p:nvPr/>
        </p:nvSpPr>
        <p:spPr>
          <a:xfrm rot="10800000">
            <a:off x="3867568" y="3724075"/>
            <a:ext cx="6000682" cy="1439725"/>
          </a:xfrm>
          <a:custGeom>
            <a:avLst/>
            <a:gdLst/>
            <a:ahLst/>
            <a:cxnLst/>
            <a:rect l="l" t="t" r="r" b="b"/>
            <a:pathLst>
              <a:path w="87289" h="20779" extrusionOk="0">
                <a:moveTo>
                  <a:pt x="1" y="0"/>
                </a:moveTo>
                <a:lnTo>
                  <a:pt x="1" y="20779"/>
                </a:lnTo>
                <a:cubicBezTo>
                  <a:pt x="1392" y="17028"/>
                  <a:pt x="6615" y="14295"/>
                  <a:pt x="13490" y="14295"/>
                </a:cubicBezTo>
                <a:cubicBezTo>
                  <a:pt x="17548" y="14295"/>
                  <a:pt x="22180" y="15247"/>
                  <a:pt x="26940" y="17502"/>
                </a:cubicBezTo>
                <a:cubicBezTo>
                  <a:pt x="29598" y="18781"/>
                  <a:pt x="32067" y="19328"/>
                  <a:pt x="34443" y="19328"/>
                </a:cubicBezTo>
                <a:cubicBezTo>
                  <a:pt x="48563" y="19328"/>
                  <a:pt x="59411" y="0"/>
                  <a:pt x="87288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39000">
                <a:schemeClr val="accent1"/>
              </a:gs>
              <a:gs pos="78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6" name="Google Shape;1116;p14"/>
          <p:cNvSpPr/>
          <p:nvPr/>
        </p:nvSpPr>
        <p:spPr>
          <a:xfrm rot="-214294">
            <a:off x="-98664" y="-186111"/>
            <a:ext cx="4413830" cy="1181731"/>
          </a:xfrm>
          <a:custGeom>
            <a:avLst/>
            <a:gdLst/>
            <a:ahLst/>
            <a:cxnLst/>
            <a:rect l="l" t="t" r="r" b="b"/>
            <a:pathLst>
              <a:path w="87289" h="20779" extrusionOk="0">
                <a:moveTo>
                  <a:pt x="1" y="0"/>
                </a:moveTo>
                <a:lnTo>
                  <a:pt x="1" y="20779"/>
                </a:lnTo>
                <a:cubicBezTo>
                  <a:pt x="1392" y="17028"/>
                  <a:pt x="6615" y="14295"/>
                  <a:pt x="13490" y="14295"/>
                </a:cubicBezTo>
                <a:cubicBezTo>
                  <a:pt x="17548" y="14295"/>
                  <a:pt x="22180" y="15247"/>
                  <a:pt x="26940" y="17502"/>
                </a:cubicBezTo>
                <a:cubicBezTo>
                  <a:pt x="29598" y="18781"/>
                  <a:pt x="32067" y="19328"/>
                  <a:pt x="34443" y="19328"/>
                </a:cubicBezTo>
                <a:cubicBezTo>
                  <a:pt x="48563" y="19328"/>
                  <a:pt x="59411" y="0"/>
                  <a:pt x="87288" y="0"/>
                </a:cubicBezTo>
                <a:close/>
              </a:path>
            </a:pathLst>
          </a:custGeom>
          <a:gradFill>
            <a:gsLst>
              <a:gs pos="0">
                <a:srgbClr val="4949E7">
                  <a:alpha val="0"/>
                </a:srgbClr>
              </a:gs>
              <a:gs pos="19000">
                <a:srgbClr val="4949E7">
                  <a:alpha val="0"/>
                </a:srgbClr>
              </a:gs>
              <a:gs pos="71000">
                <a:schemeClr val="lt2"/>
              </a:gs>
              <a:gs pos="100000">
                <a:srgbClr val="050A10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7" name="Google Shape;1117;p14"/>
          <p:cNvSpPr/>
          <p:nvPr/>
        </p:nvSpPr>
        <p:spPr>
          <a:xfrm>
            <a:off x="-25" y="-25062"/>
            <a:ext cx="5181693" cy="1013704"/>
          </a:xfrm>
          <a:custGeom>
            <a:avLst/>
            <a:gdLst/>
            <a:ahLst/>
            <a:cxnLst/>
            <a:rect l="l" t="t" r="r" b="b"/>
            <a:pathLst>
              <a:path w="87289" h="20779" extrusionOk="0">
                <a:moveTo>
                  <a:pt x="1" y="0"/>
                </a:moveTo>
                <a:lnTo>
                  <a:pt x="1" y="20779"/>
                </a:lnTo>
                <a:cubicBezTo>
                  <a:pt x="1392" y="17028"/>
                  <a:pt x="6615" y="14295"/>
                  <a:pt x="13490" y="14295"/>
                </a:cubicBezTo>
                <a:cubicBezTo>
                  <a:pt x="17548" y="14295"/>
                  <a:pt x="22180" y="15247"/>
                  <a:pt x="26940" y="17502"/>
                </a:cubicBezTo>
                <a:cubicBezTo>
                  <a:pt x="29598" y="18781"/>
                  <a:pt x="32067" y="19328"/>
                  <a:pt x="34443" y="19328"/>
                </a:cubicBezTo>
                <a:cubicBezTo>
                  <a:pt x="48563" y="19328"/>
                  <a:pt x="59411" y="0"/>
                  <a:pt x="87288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4000">
                <a:schemeClr val="accent6"/>
              </a:gs>
              <a:gs pos="56000">
                <a:schemeClr val="accent4"/>
              </a:gs>
              <a:gs pos="82000">
                <a:srgbClr val="FFD966">
                  <a:alpha val="10196"/>
                </a:srgbClr>
              </a:gs>
              <a:gs pos="91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18" name="Google Shape;1118;p14"/>
          <p:cNvGrpSpPr/>
          <p:nvPr/>
        </p:nvGrpSpPr>
        <p:grpSpPr>
          <a:xfrm rot="-2700000">
            <a:off x="7260042" y="4589490"/>
            <a:ext cx="39675" cy="191448"/>
            <a:chOff x="2785650" y="3828250"/>
            <a:chExt cx="39675" cy="191450"/>
          </a:xfrm>
        </p:grpSpPr>
        <p:sp>
          <p:nvSpPr>
            <p:cNvPr id="1119" name="Google Shape;1119;p14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22" name="Google Shape;1122;p14"/>
          <p:cNvGrpSpPr/>
          <p:nvPr/>
        </p:nvGrpSpPr>
        <p:grpSpPr>
          <a:xfrm>
            <a:off x="8724500" y="4464238"/>
            <a:ext cx="105325" cy="278500"/>
            <a:chOff x="2581525" y="3787700"/>
            <a:chExt cx="105325" cy="278500"/>
          </a:xfrm>
        </p:grpSpPr>
        <p:sp>
          <p:nvSpPr>
            <p:cNvPr id="1123" name="Google Shape;1123;p14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27" name="Google Shape;1127;p14"/>
          <p:cNvSpPr/>
          <p:nvPr/>
        </p:nvSpPr>
        <p:spPr>
          <a:xfrm rot="-4500040">
            <a:off x="8220998" y="46726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8" name="Google Shape;1128;p14"/>
          <p:cNvSpPr/>
          <p:nvPr/>
        </p:nvSpPr>
        <p:spPr>
          <a:xfrm rot="-4500040">
            <a:off x="6714048" y="443562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29" name="Google Shape;1129;p14"/>
          <p:cNvGrpSpPr/>
          <p:nvPr/>
        </p:nvGrpSpPr>
        <p:grpSpPr>
          <a:xfrm rot="8100000">
            <a:off x="1669623" y="183216"/>
            <a:ext cx="39675" cy="191448"/>
            <a:chOff x="2785650" y="3828250"/>
            <a:chExt cx="39675" cy="191450"/>
          </a:xfrm>
        </p:grpSpPr>
        <p:sp>
          <p:nvSpPr>
            <p:cNvPr id="1130" name="Google Shape;1130;p14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33" name="Google Shape;1133;p14"/>
          <p:cNvGrpSpPr/>
          <p:nvPr/>
        </p:nvGrpSpPr>
        <p:grpSpPr>
          <a:xfrm rot="10800000">
            <a:off x="298665" y="254842"/>
            <a:ext cx="105325" cy="278500"/>
            <a:chOff x="2581525" y="3787700"/>
            <a:chExt cx="105325" cy="278500"/>
          </a:xfrm>
        </p:grpSpPr>
        <p:sp>
          <p:nvSpPr>
            <p:cNvPr id="1134" name="Google Shape;1134;p14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38" name="Google Shape;1138;p14"/>
          <p:cNvSpPr/>
          <p:nvPr/>
        </p:nvSpPr>
        <p:spPr>
          <a:xfrm rot="6299960">
            <a:off x="752493" y="235832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9" name="Google Shape;1139;p14"/>
          <p:cNvSpPr/>
          <p:nvPr/>
        </p:nvSpPr>
        <p:spPr>
          <a:xfrm rot="6299960">
            <a:off x="2150818" y="774432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40" name="Google Shape;1140;p14"/>
          <p:cNvGrpSpPr/>
          <p:nvPr/>
        </p:nvGrpSpPr>
        <p:grpSpPr>
          <a:xfrm rot="2912890">
            <a:off x="900659" y="429901"/>
            <a:ext cx="488139" cy="290707"/>
            <a:chOff x="3225675" y="238200"/>
            <a:chExt cx="725350" cy="431975"/>
          </a:xfrm>
        </p:grpSpPr>
        <p:sp>
          <p:nvSpPr>
            <p:cNvPr id="1141" name="Google Shape;1141;p14"/>
            <p:cNvSpPr/>
            <p:nvPr/>
          </p:nvSpPr>
          <p:spPr>
            <a:xfrm>
              <a:off x="3225675" y="238200"/>
              <a:ext cx="725350" cy="431975"/>
            </a:xfrm>
            <a:custGeom>
              <a:avLst/>
              <a:gdLst/>
              <a:ahLst/>
              <a:cxnLst/>
              <a:rect l="l" t="t" r="r" b="b"/>
              <a:pathLst>
                <a:path w="29014" h="17279" extrusionOk="0">
                  <a:moveTo>
                    <a:pt x="27636" y="1"/>
                  </a:moveTo>
                  <a:cubicBezTo>
                    <a:pt x="27510" y="1"/>
                    <a:pt x="27360" y="19"/>
                    <a:pt x="27184" y="59"/>
                  </a:cubicBezTo>
                  <a:cubicBezTo>
                    <a:pt x="24977" y="556"/>
                    <a:pt x="22906" y="1492"/>
                    <a:pt x="20888" y="2486"/>
                  </a:cubicBezTo>
                  <a:cubicBezTo>
                    <a:pt x="18803" y="3517"/>
                    <a:pt x="16835" y="4735"/>
                    <a:pt x="15103" y="6302"/>
                  </a:cubicBezTo>
                  <a:cubicBezTo>
                    <a:pt x="15019" y="6375"/>
                    <a:pt x="15099" y="6503"/>
                    <a:pt x="15191" y="6503"/>
                  </a:cubicBezTo>
                  <a:cubicBezTo>
                    <a:pt x="15211" y="6503"/>
                    <a:pt x="15232" y="6497"/>
                    <a:pt x="15251" y="6483"/>
                  </a:cubicBezTo>
                  <a:cubicBezTo>
                    <a:pt x="17098" y="5179"/>
                    <a:pt x="19077" y="4073"/>
                    <a:pt x="21086" y="3036"/>
                  </a:cubicBezTo>
                  <a:cubicBezTo>
                    <a:pt x="22103" y="2509"/>
                    <a:pt x="23134" y="1999"/>
                    <a:pt x="24157" y="1485"/>
                  </a:cubicBezTo>
                  <a:cubicBezTo>
                    <a:pt x="24535" y="1295"/>
                    <a:pt x="25442" y="771"/>
                    <a:pt x="26101" y="771"/>
                  </a:cubicBezTo>
                  <a:cubicBezTo>
                    <a:pt x="26333" y="771"/>
                    <a:pt x="26534" y="836"/>
                    <a:pt x="26670" y="1005"/>
                  </a:cubicBezTo>
                  <a:cubicBezTo>
                    <a:pt x="27052" y="1482"/>
                    <a:pt x="26242" y="2141"/>
                    <a:pt x="25952" y="2470"/>
                  </a:cubicBezTo>
                  <a:cubicBezTo>
                    <a:pt x="23140" y="5677"/>
                    <a:pt x="19545" y="7910"/>
                    <a:pt x="15876" y="10059"/>
                  </a:cubicBezTo>
                  <a:cubicBezTo>
                    <a:pt x="12726" y="11903"/>
                    <a:pt x="9483" y="13583"/>
                    <a:pt x="6157" y="15087"/>
                  </a:cubicBezTo>
                  <a:cubicBezTo>
                    <a:pt x="5795" y="15251"/>
                    <a:pt x="5433" y="15429"/>
                    <a:pt x="5058" y="15571"/>
                  </a:cubicBezTo>
                  <a:cubicBezTo>
                    <a:pt x="4718" y="15722"/>
                    <a:pt x="3598" y="16200"/>
                    <a:pt x="2836" y="16200"/>
                  </a:cubicBezTo>
                  <a:cubicBezTo>
                    <a:pt x="2320" y="16200"/>
                    <a:pt x="1969" y="15981"/>
                    <a:pt x="2134" y="15294"/>
                  </a:cubicBezTo>
                  <a:cubicBezTo>
                    <a:pt x="2239" y="14856"/>
                    <a:pt x="2614" y="14543"/>
                    <a:pt x="2967" y="14264"/>
                  </a:cubicBezTo>
                  <a:cubicBezTo>
                    <a:pt x="4116" y="13349"/>
                    <a:pt x="5268" y="12440"/>
                    <a:pt x="6414" y="11521"/>
                  </a:cubicBezTo>
                  <a:cubicBezTo>
                    <a:pt x="7477" y="10668"/>
                    <a:pt x="8574" y="9948"/>
                    <a:pt x="9746" y="9217"/>
                  </a:cubicBezTo>
                  <a:cubicBezTo>
                    <a:pt x="9878" y="9138"/>
                    <a:pt x="10009" y="9051"/>
                    <a:pt x="10091" y="8920"/>
                  </a:cubicBezTo>
                  <a:cubicBezTo>
                    <a:pt x="10247" y="8665"/>
                    <a:pt x="10102" y="8451"/>
                    <a:pt x="9864" y="8451"/>
                  </a:cubicBezTo>
                  <a:cubicBezTo>
                    <a:pt x="9819" y="8451"/>
                    <a:pt x="9770" y="8458"/>
                    <a:pt x="9720" y="8475"/>
                  </a:cubicBezTo>
                  <a:cubicBezTo>
                    <a:pt x="9585" y="8522"/>
                    <a:pt x="9469" y="8617"/>
                    <a:pt x="9357" y="8709"/>
                  </a:cubicBezTo>
                  <a:cubicBezTo>
                    <a:pt x="7517" y="10234"/>
                    <a:pt x="5673" y="11755"/>
                    <a:pt x="3829" y="13279"/>
                  </a:cubicBezTo>
                  <a:cubicBezTo>
                    <a:pt x="3174" y="13820"/>
                    <a:pt x="0" y="16078"/>
                    <a:pt x="1847" y="17072"/>
                  </a:cubicBezTo>
                  <a:cubicBezTo>
                    <a:pt x="2129" y="17225"/>
                    <a:pt x="2463" y="17278"/>
                    <a:pt x="2808" y="17278"/>
                  </a:cubicBezTo>
                  <a:cubicBezTo>
                    <a:pt x="3264" y="17278"/>
                    <a:pt x="3737" y="17185"/>
                    <a:pt x="4129" y="17109"/>
                  </a:cubicBezTo>
                  <a:cubicBezTo>
                    <a:pt x="5716" y="16796"/>
                    <a:pt x="7220" y="16167"/>
                    <a:pt x="8715" y="15564"/>
                  </a:cubicBezTo>
                  <a:cubicBezTo>
                    <a:pt x="14810" y="13108"/>
                    <a:pt x="20868" y="9562"/>
                    <a:pt x="25353" y="4689"/>
                  </a:cubicBezTo>
                  <a:cubicBezTo>
                    <a:pt x="25923" y="4070"/>
                    <a:pt x="26476" y="3421"/>
                    <a:pt x="27029" y="2793"/>
                  </a:cubicBezTo>
                  <a:cubicBezTo>
                    <a:pt x="27541" y="2214"/>
                    <a:pt x="29013" y="1"/>
                    <a:pt x="27636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371025" y="274975"/>
              <a:ext cx="392750" cy="344000"/>
            </a:xfrm>
            <a:custGeom>
              <a:avLst/>
              <a:gdLst/>
              <a:ahLst/>
              <a:cxnLst/>
              <a:rect l="l" t="t" r="r" b="b"/>
              <a:pathLst>
                <a:path w="15710" h="13760" extrusionOk="0">
                  <a:moveTo>
                    <a:pt x="7859" y="1"/>
                  </a:moveTo>
                  <a:cubicBezTo>
                    <a:pt x="5372" y="1"/>
                    <a:pt x="2972" y="1353"/>
                    <a:pt x="1749" y="3712"/>
                  </a:cubicBezTo>
                  <a:cubicBezTo>
                    <a:pt x="1" y="7083"/>
                    <a:pt x="1314" y="11235"/>
                    <a:pt x="4686" y="12984"/>
                  </a:cubicBezTo>
                  <a:cubicBezTo>
                    <a:pt x="5698" y="13510"/>
                    <a:pt x="6781" y="13759"/>
                    <a:pt x="7848" y="13759"/>
                  </a:cubicBezTo>
                  <a:cubicBezTo>
                    <a:pt x="10335" y="13759"/>
                    <a:pt x="12734" y="12406"/>
                    <a:pt x="13957" y="10047"/>
                  </a:cubicBezTo>
                  <a:cubicBezTo>
                    <a:pt x="15709" y="6676"/>
                    <a:pt x="14392" y="2523"/>
                    <a:pt x="11021" y="775"/>
                  </a:cubicBezTo>
                  <a:cubicBezTo>
                    <a:pt x="10009" y="250"/>
                    <a:pt x="8926" y="1"/>
                    <a:pt x="7859" y="1"/>
                  </a:cubicBezTo>
                  <a:close/>
                </a:path>
              </a:pathLst>
            </a:custGeom>
            <a:solidFill>
              <a:srgbClr val="FB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431125" y="342825"/>
              <a:ext cx="320550" cy="276150"/>
            </a:xfrm>
            <a:custGeom>
              <a:avLst/>
              <a:gdLst/>
              <a:ahLst/>
              <a:cxnLst/>
              <a:rect l="l" t="t" r="r" b="b"/>
              <a:pathLst>
                <a:path w="12822" h="11046" extrusionOk="0">
                  <a:moveTo>
                    <a:pt x="10915" y="0"/>
                  </a:moveTo>
                  <a:cubicBezTo>
                    <a:pt x="10540" y="886"/>
                    <a:pt x="9865" y="1656"/>
                    <a:pt x="9301" y="2424"/>
                  </a:cubicBezTo>
                  <a:cubicBezTo>
                    <a:pt x="8271" y="3826"/>
                    <a:pt x="7079" y="4992"/>
                    <a:pt x="5581" y="5887"/>
                  </a:cubicBezTo>
                  <a:cubicBezTo>
                    <a:pt x="4494" y="6539"/>
                    <a:pt x="3546" y="7428"/>
                    <a:pt x="2397" y="7975"/>
                  </a:cubicBezTo>
                  <a:cubicBezTo>
                    <a:pt x="1803" y="8259"/>
                    <a:pt x="1201" y="8396"/>
                    <a:pt x="601" y="8396"/>
                  </a:cubicBezTo>
                  <a:cubicBezTo>
                    <a:pt x="400" y="8396"/>
                    <a:pt x="200" y="8381"/>
                    <a:pt x="0" y="8350"/>
                  </a:cubicBezTo>
                  <a:lnTo>
                    <a:pt x="0" y="8350"/>
                  </a:lnTo>
                  <a:cubicBezTo>
                    <a:pt x="596" y="9127"/>
                    <a:pt x="1360" y="9793"/>
                    <a:pt x="2282" y="10270"/>
                  </a:cubicBezTo>
                  <a:cubicBezTo>
                    <a:pt x="3294" y="10796"/>
                    <a:pt x="4377" y="11045"/>
                    <a:pt x="5444" y="11045"/>
                  </a:cubicBezTo>
                  <a:cubicBezTo>
                    <a:pt x="7931" y="11045"/>
                    <a:pt x="10330" y="9692"/>
                    <a:pt x="11553" y="7333"/>
                  </a:cubicBezTo>
                  <a:cubicBezTo>
                    <a:pt x="12822" y="4893"/>
                    <a:pt x="12476" y="2052"/>
                    <a:pt x="1091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395800" y="421925"/>
              <a:ext cx="185425" cy="136825"/>
            </a:xfrm>
            <a:custGeom>
              <a:avLst/>
              <a:gdLst/>
              <a:ahLst/>
              <a:cxnLst/>
              <a:rect l="l" t="t" r="r" b="b"/>
              <a:pathLst>
                <a:path w="7417" h="5473" extrusionOk="0">
                  <a:moveTo>
                    <a:pt x="3797" y="0"/>
                  </a:moveTo>
                  <a:cubicBezTo>
                    <a:pt x="3536" y="0"/>
                    <a:pt x="3305" y="125"/>
                    <a:pt x="3096" y="339"/>
                  </a:cubicBezTo>
                  <a:cubicBezTo>
                    <a:pt x="2727" y="711"/>
                    <a:pt x="2799" y="1304"/>
                    <a:pt x="2543" y="1696"/>
                  </a:cubicBezTo>
                  <a:cubicBezTo>
                    <a:pt x="2470" y="1640"/>
                    <a:pt x="2385" y="1600"/>
                    <a:pt x="2269" y="1588"/>
                  </a:cubicBezTo>
                  <a:cubicBezTo>
                    <a:pt x="2255" y="1587"/>
                    <a:pt x="2242" y="1586"/>
                    <a:pt x="2229" y="1586"/>
                  </a:cubicBezTo>
                  <a:cubicBezTo>
                    <a:pt x="1882" y="1586"/>
                    <a:pt x="1698" y="1967"/>
                    <a:pt x="1390" y="1967"/>
                  </a:cubicBezTo>
                  <a:cubicBezTo>
                    <a:pt x="1309" y="1967"/>
                    <a:pt x="1220" y="1940"/>
                    <a:pt x="1117" y="1874"/>
                  </a:cubicBezTo>
                  <a:cubicBezTo>
                    <a:pt x="774" y="1653"/>
                    <a:pt x="788" y="1334"/>
                    <a:pt x="283" y="1311"/>
                  </a:cubicBezTo>
                  <a:cubicBezTo>
                    <a:pt x="271" y="1311"/>
                    <a:pt x="260" y="1311"/>
                    <a:pt x="248" y="1311"/>
                  </a:cubicBezTo>
                  <a:cubicBezTo>
                    <a:pt x="157" y="1311"/>
                    <a:pt x="73" y="1324"/>
                    <a:pt x="0" y="1351"/>
                  </a:cubicBezTo>
                  <a:cubicBezTo>
                    <a:pt x="79" y="2858"/>
                    <a:pt x="649" y="4314"/>
                    <a:pt x="1640" y="5473"/>
                  </a:cubicBezTo>
                  <a:cubicBezTo>
                    <a:pt x="1765" y="5387"/>
                    <a:pt x="1880" y="5285"/>
                    <a:pt x="1986" y="5160"/>
                  </a:cubicBezTo>
                  <a:cubicBezTo>
                    <a:pt x="2385" y="4696"/>
                    <a:pt x="2447" y="3646"/>
                    <a:pt x="2944" y="3326"/>
                  </a:cubicBezTo>
                  <a:cubicBezTo>
                    <a:pt x="3062" y="3252"/>
                    <a:pt x="3621" y="3229"/>
                    <a:pt x="4058" y="3229"/>
                  </a:cubicBezTo>
                  <a:cubicBezTo>
                    <a:pt x="4317" y="3229"/>
                    <a:pt x="4533" y="3237"/>
                    <a:pt x="4587" y="3247"/>
                  </a:cubicBezTo>
                  <a:cubicBezTo>
                    <a:pt x="4860" y="3294"/>
                    <a:pt x="5147" y="3326"/>
                    <a:pt x="5432" y="3326"/>
                  </a:cubicBezTo>
                  <a:cubicBezTo>
                    <a:pt x="6144" y="3326"/>
                    <a:pt x="6849" y="3133"/>
                    <a:pt x="7310" y="2512"/>
                  </a:cubicBezTo>
                  <a:cubicBezTo>
                    <a:pt x="7417" y="2370"/>
                    <a:pt x="7329" y="2183"/>
                    <a:pt x="7163" y="2183"/>
                  </a:cubicBezTo>
                  <a:cubicBezTo>
                    <a:pt x="7145" y="2183"/>
                    <a:pt x="7126" y="2185"/>
                    <a:pt x="7106" y="2190"/>
                  </a:cubicBezTo>
                  <a:cubicBezTo>
                    <a:pt x="6904" y="2239"/>
                    <a:pt x="6692" y="2283"/>
                    <a:pt x="6528" y="2283"/>
                  </a:cubicBezTo>
                  <a:cubicBezTo>
                    <a:pt x="6259" y="2283"/>
                    <a:pt x="6118" y="2165"/>
                    <a:pt x="6355" y="1758"/>
                  </a:cubicBezTo>
                  <a:cubicBezTo>
                    <a:pt x="6441" y="1614"/>
                    <a:pt x="6359" y="1442"/>
                    <a:pt x="6230" y="1363"/>
                  </a:cubicBezTo>
                  <a:cubicBezTo>
                    <a:pt x="6070" y="1264"/>
                    <a:pt x="5895" y="1200"/>
                    <a:pt x="5720" y="1200"/>
                  </a:cubicBezTo>
                  <a:cubicBezTo>
                    <a:pt x="5582" y="1200"/>
                    <a:pt x="5444" y="1240"/>
                    <a:pt x="5312" y="1334"/>
                  </a:cubicBezTo>
                  <a:cubicBezTo>
                    <a:pt x="5206" y="1413"/>
                    <a:pt x="5170" y="1544"/>
                    <a:pt x="5075" y="1627"/>
                  </a:cubicBezTo>
                  <a:cubicBezTo>
                    <a:pt x="4968" y="1721"/>
                    <a:pt x="4849" y="1761"/>
                    <a:pt x="4731" y="1761"/>
                  </a:cubicBezTo>
                  <a:cubicBezTo>
                    <a:pt x="4202" y="1761"/>
                    <a:pt x="3674" y="964"/>
                    <a:pt x="4199" y="547"/>
                  </a:cubicBezTo>
                  <a:cubicBezTo>
                    <a:pt x="4389" y="392"/>
                    <a:pt x="4340" y="135"/>
                    <a:pt x="4110" y="56"/>
                  </a:cubicBezTo>
                  <a:cubicBezTo>
                    <a:pt x="4001" y="18"/>
                    <a:pt x="3897" y="0"/>
                    <a:pt x="3797" y="0"/>
                  </a:cubicBezTo>
                  <a:close/>
                </a:path>
              </a:pathLst>
            </a:custGeom>
            <a:solidFill>
              <a:srgbClr val="FC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699875" y="467375"/>
              <a:ext cx="37300" cy="64475"/>
            </a:xfrm>
            <a:custGeom>
              <a:avLst/>
              <a:gdLst/>
              <a:ahLst/>
              <a:cxnLst/>
              <a:rect l="l" t="t" r="r" b="b"/>
              <a:pathLst>
                <a:path w="1492" h="2579" extrusionOk="0">
                  <a:moveTo>
                    <a:pt x="693" y="1"/>
                  </a:moveTo>
                  <a:cubicBezTo>
                    <a:pt x="576" y="1"/>
                    <a:pt x="462" y="22"/>
                    <a:pt x="359" y="76"/>
                  </a:cubicBezTo>
                  <a:cubicBezTo>
                    <a:pt x="1" y="264"/>
                    <a:pt x="99" y="619"/>
                    <a:pt x="191" y="955"/>
                  </a:cubicBezTo>
                  <a:cubicBezTo>
                    <a:pt x="346" y="1515"/>
                    <a:pt x="574" y="2015"/>
                    <a:pt x="672" y="2578"/>
                  </a:cubicBezTo>
                  <a:cubicBezTo>
                    <a:pt x="715" y="2502"/>
                    <a:pt x="764" y="2430"/>
                    <a:pt x="803" y="2351"/>
                  </a:cubicBezTo>
                  <a:cubicBezTo>
                    <a:pt x="1011" y="1952"/>
                    <a:pt x="1172" y="1541"/>
                    <a:pt x="1297" y="1123"/>
                  </a:cubicBezTo>
                  <a:cubicBezTo>
                    <a:pt x="1291" y="1113"/>
                    <a:pt x="1285" y="1100"/>
                    <a:pt x="1278" y="1086"/>
                  </a:cubicBezTo>
                  <a:cubicBezTo>
                    <a:pt x="1282" y="1063"/>
                    <a:pt x="1288" y="1024"/>
                    <a:pt x="1297" y="965"/>
                  </a:cubicBezTo>
                  <a:lnTo>
                    <a:pt x="1341" y="965"/>
                  </a:lnTo>
                  <a:cubicBezTo>
                    <a:pt x="1406" y="724"/>
                    <a:pt x="1455" y="481"/>
                    <a:pt x="1492" y="237"/>
                  </a:cubicBezTo>
                  <a:cubicBezTo>
                    <a:pt x="1489" y="237"/>
                    <a:pt x="1489" y="234"/>
                    <a:pt x="1485" y="231"/>
                  </a:cubicBezTo>
                  <a:cubicBezTo>
                    <a:pt x="1266" y="120"/>
                    <a:pt x="969" y="1"/>
                    <a:pt x="693" y="1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524875" y="275150"/>
              <a:ext cx="211575" cy="142525"/>
            </a:xfrm>
            <a:custGeom>
              <a:avLst/>
              <a:gdLst/>
              <a:ahLst/>
              <a:cxnLst/>
              <a:rect l="l" t="t" r="r" b="b"/>
              <a:pathLst>
                <a:path w="8463" h="5701" extrusionOk="0">
                  <a:moveTo>
                    <a:pt x="1719" y="0"/>
                  </a:moveTo>
                  <a:cubicBezTo>
                    <a:pt x="1353" y="0"/>
                    <a:pt x="988" y="29"/>
                    <a:pt x="629" y="86"/>
                  </a:cubicBezTo>
                  <a:cubicBezTo>
                    <a:pt x="642" y="96"/>
                    <a:pt x="656" y="103"/>
                    <a:pt x="669" y="113"/>
                  </a:cubicBezTo>
                  <a:cubicBezTo>
                    <a:pt x="340" y="449"/>
                    <a:pt x="138" y="834"/>
                    <a:pt x="36" y="1321"/>
                  </a:cubicBezTo>
                  <a:cubicBezTo>
                    <a:pt x="1" y="1497"/>
                    <a:pt x="145" y="1640"/>
                    <a:pt x="304" y="1640"/>
                  </a:cubicBezTo>
                  <a:cubicBezTo>
                    <a:pt x="350" y="1640"/>
                    <a:pt x="397" y="1628"/>
                    <a:pt x="442" y="1601"/>
                  </a:cubicBezTo>
                  <a:cubicBezTo>
                    <a:pt x="559" y="1531"/>
                    <a:pt x="681" y="1500"/>
                    <a:pt x="799" y="1500"/>
                  </a:cubicBezTo>
                  <a:cubicBezTo>
                    <a:pt x="1186" y="1500"/>
                    <a:pt x="1532" y="1836"/>
                    <a:pt x="1568" y="2250"/>
                  </a:cubicBezTo>
                  <a:cubicBezTo>
                    <a:pt x="1610" y="2763"/>
                    <a:pt x="1222" y="3172"/>
                    <a:pt x="834" y="3429"/>
                  </a:cubicBezTo>
                  <a:cubicBezTo>
                    <a:pt x="721" y="3504"/>
                    <a:pt x="708" y="3633"/>
                    <a:pt x="764" y="3748"/>
                  </a:cubicBezTo>
                  <a:cubicBezTo>
                    <a:pt x="804" y="3830"/>
                    <a:pt x="863" y="3893"/>
                    <a:pt x="925" y="3938"/>
                  </a:cubicBezTo>
                  <a:cubicBezTo>
                    <a:pt x="767" y="4377"/>
                    <a:pt x="1288" y="4729"/>
                    <a:pt x="1706" y="4788"/>
                  </a:cubicBezTo>
                  <a:cubicBezTo>
                    <a:pt x="1755" y="4795"/>
                    <a:pt x="1803" y="4798"/>
                    <a:pt x="1851" y="4798"/>
                  </a:cubicBezTo>
                  <a:cubicBezTo>
                    <a:pt x="2757" y="4798"/>
                    <a:pt x="3554" y="3664"/>
                    <a:pt x="4383" y="3664"/>
                  </a:cubicBezTo>
                  <a:cubicBezTo>
                    <a:pt x="4673" y="3664"/>
                    <a:pt x="4968" y="3804"/>
                    <a:pt x="5272" y="4179"/>
                  </a:cubicBezTo>
                  <a:cubicBezTo>
                    <a:pt x="5349" y="4274"/>
                    <a:pt x="5447" y="4322"/>
                    <a:pt x="5545" y="4322"/>
                  </a:cubicBezTo>
                  <a:cubicBezTo>
                    <a:pt x="5650" y="4322"/>
                    <a:pt x="5754" y="4266"/>
                    <a:pt x="5828" y="4153"/>
                  </a:cubicBezTo>
                  <a:cubicBezTo>
                    <a:pt x="5904" y="4039"/>
                    <a:pt x="6007" y="3995"/>
                    <a:pt x="6120" y="3995"/>
                  </a:cubicBezTo>
                  <a:cubicBezTo>
                    <a:pt x="6410" y="3995"/>
                    <a:pt x="6765" y="4283"/>
                    <a:pt x="6895" y="4429"/>
                  </a:cubicBezTo>
                  <a:cubicBezTo>
                    <a:pt x="7043" y="4594"/>
                    <a:pt x="7152" y="4785"/>
                    <a:pt x="7283" y="4962"/>
                  </a:cubicBezTo>
                  <a:cubicBezTo>
                    <a:pt x="7448" y="5183"/>
                    <a:pt x="7630" y="5440"/>
                    <a:pt x="7870" y="5578"/>
                  </a:cubicBezTo>
                  <a:cubicBezTo>
                    <a:pt x="8016" y="5662"/>
                    <a:pt x="8147" y="5701"/>
                    <a:pt x="8267" y="5701"/>
                  </a:cubicBezTo>
                  <a:cubicBezTo>
                    <a:pt x="8335" y="5701"/>
                    <a:pt x="8400" y="5688"/>
                    <a:pt x="8463" y="5664"/>
                  </a:cubicBezTo>
                  <a:cubicBezTo>
                    <a:pt x="8100" y="3636"/>
                    <a:pt x="6839" y="1792"/>
                    <a:pt x="4867" y="768"/>
                  </a:cubicBezTo>
                  <a:cubicBezTo>
                    <a:pt x="3858" y="244"/>
                    <a:pt x="2781" y="0"/>
                    <a:pt x="1719" y="0"/>
                  </a:cubicBezTo>
                  <a:close/>
                </a:path>
              </a:pathLst>
            </a:custGeom>
            <a:solidFill>
              <a:srgbClr val="FC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524875" y="275150"/>
              <a:ext cx="176750" cy="119950"/>
            </a:xfrm>
            <a:custGeom>
              <a:avLst/>
              <a:gdLst/>
              <a:ahLst/>
              <a:cxnLst/>
              <a:rect l="l" t="t" r="r" b="b"/>
              <a:pathLst>
                <a:path w="7070" h="4798" extrusionOk="0">
                  <a:moveTo>
                    <a:pt x="1719" y="0"/>
                  </a:moveTo>
                  <a:cubicBezTo>
                    <a:pt x="1353" y="0"/>
                    <a:pt x="988" y="29"/>
                    <a:pt x="629" y="86"/>
                  </a:cubicBezTo>
                  <a:cubicBezTo>
                    <a:pt x="642" y="96"/>
                    <a:pt x="656" y="103"/>
                    <a:pt x="669" y="113"/>
                  </a:cubicBezTo>
                  <a:cubicBezTo>
                    <a:pt x="340" y="449"/>
                    <a:pt x="138" y="834"/>
                    <a:pt x="36" y="1321"/>
                  </a:cubicBezTo>
                  <a:cubicBezTo>
                    <a:pt x="1" y="1497"/>
                    <a:pt x="145" y="1640"/>
                    <a:pt x="304" y="1640"/>
                  </a:cubicBezTo>
                  <a:cubicBezTo>
                    <a:pt x="350" y="1640"/>
                    <a:pt x="397" y="1628"/>
                    <a:pt x="442" y="1601"/>
                  </a:cubicBezTo>
                  <a:cubicBezTo>
                    <a:pt x="559" y="1531"/>
                    <a:pt x="681" y="1500"/>
                    <a:pt x="799" y="1500"/>
                  </a:cubicBezTo>
                  <a:cubicBezTo>
                    <a:pt x="1186" y="1500"/>
                    <a:pt x="1532" y="1836"/>
                    <a:pt x="1568" y="2250"/>
                  </a:cubicBezTo>
                  <a:cubicBezTo>
                    <a:pt x="1610" y="2763"/>
                    <a:pt x="1222" y="3172"/>
                    <a:pt x="834" y="3429"/>
                  </a:cubicBezTo>
                  <a:cubicBezTo>
                    <a:pt x="721" y="3504"/>
                    <a:pt x="708" y="3633"/>
                    <a:pt x="764" y="3748"/>
                  </a:cubicBezTo>
                  <a:cubicBezTo>
                    <a:pt x="804" y="3830"/>
                    <a:pt x="863" y="3893"/>
                    <a:pt x="925" y="3938"/>
                  </a:cubicBezTo>
                  <a:cubicBezTo>
                    <a:pt x="767" y="4377"/>
                    <a:pt x="1288" y="4729"/>
                    <a:pt x="1706" y="4788"/>
                  </a:cubicBezTo>
                  <a:cubicBezTo>
                    <a:pt x="1755" y="4795"/>
                    <a:pt x="1803" y="4798"/>
                    <a:pt x="1851" y="4798"/>
                  </a:cubicBezTo>
                  <a:cubicBezTo>
                    <a:pt x="2757" y="4798"/>
                    <a:pt x="3554" y="3664"/>
                    <a:pt x="4383" y="3664"/>
                  </a:cubicBezTo>
                  <a:cubicBezTo>
                    <a:pt x="4673" y="3664"/>
                    <a:pt x="4968" y="3804"/>
                    <a:pt x="5272" y="4179"/>
                  </a:cubicBezTo>
                  <a:cubicBezTo>
                    <a:pt x="5349" y="4274"/>
                    <a:pt x="5447" y="4322"/>
                    <a:pt x="5545" y="4322"/>
                  </a:cubicBezTo>
                  <a:cubicBezTo>
                    <a:pt x="5650" y="4322"/>
                    <a:pt x="5754" y="4266"/>
                    <a:pt x="5828" y="4153"/>
                  </a:cubicBezTo>
                  <a:cubicBezTo>
                    <a:pt x="5905" y="4040"/>
                    <a:pt x="6008" y="3996"/>
                    <a:pt x="6121" y="3996"/>
                  </a:cubicBezTo>
                  <a:cubicBezTo>
                    <a:pt x="6196" y="3996"/>
                    <a:pt x="6276" y="4016"/>
                    <a:pt x="6355" y="4047"/>
                  </a:cubicBezTo>
                  <a:cubicBezTo>
                    <a:pt x="6519" y="3844"/>
                    <a:pt x="6688" y="3642"/>
                    <a:pt x="6796" y="3412"/>
                  </a:cubicBezTo>
                  <a:cubicBezTo>
                    <a:pt x="6922" y="3145"/>
                    <a:pt x="6997" y="2872"/>
                    <a:pt x="7069" y="2579"/>
                  </a:cubicBezTo>
                  <a:cubicBezTo>
                    <a:pt x="6490" y="1848"/>
                    <a:pt x="5749" y="1226"/>
                    <a:pt x="4867" y="768"/>
                  </a:cubicBezTo>
                  <a:cubicBezTo>
                    <a:pt x="3858" y="244"/>
                    <a:pt x="2781" y="0"/>
                    <a:pt x="1719" y="0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497875" y="352400"/>
              <a:ext cx="38125" cy="37275"/>
            </a:xfrm>
            <a:custGeom>
              <a:avLst/>
              <a:gdLst/>
              <a:ahLst/>
              <a:cxnLst/>
              <a:rect l="l" t="t" r="r" b="b"/>
              <a:pathLst>
                <a:path w="1525" h="1491" extrusionOk="0">
                  <a:moveTo>
                    <a:pt x="1276" y="1"/>
                  </a:moveTo>
                  <a:cubicBezTo>
                    <a:pt x="1267" y="1"/>
                    <a:pt x="1258" y="1"/>
                    <a:pt x="1248" y="3"/>
                  </a:cubicBezTo>
                  <a:cubicBezTo>
                    <a:pt x="870" y="52"/>
                    <a:pt x="438" y="134"/>
                    <a:pt x="195" y="460"/>
                  </a:cubicBezTo>
                  <a:cubicBezTo>
                    <a:pt x="1" y="720"/>
                    <a:pt x="33" y="1046"/>
                    <a:pt x="250" y="1283"/>
                  </a:cubicBezTo>
                  <a:cubicBezTo>
                    <a:pt x="361" y="1404"/>
                    <a:pt x="522" y="1490"/>
                    <a:pt x="681" y="1490"/>
                  </a:cubicBezTo>
                  <a:cubicBezTo>
                    <a:pt x="777" y="1490"/>
                    <a:pt x="873" y="1458"/>
                    <a:pt x="955" y="1382"/>
                  </a:cubicBezTo>
                  <a:cubicBezTo>
                    <a:pt x="965" y="1372"/>
                    <a:pt x="972" y="1362"/>
                    <a:pt x="978" y="1353"/>
                  </a:cubicBezTo>
                  <a:cubicBezTo>
                    <a:pt x="1014" y="1353"/>
                    <a:pt x="1051" y="1346"/>
                    <a:pt x="1084" y="1333"/>
                  </a:cubicBezTo>
                  <a:cubicBezTo>
                    <a:pt x="1443" y="1164"/>
                    <a:pt x="1525" y="559"/>
                    <a:pt x="1479" y="210"/>
                  </a:cubicBezTo>
                  <a:cubicBezTo>
                    <a:pt x="1467" y="110"/>
                    <a:pt x="1386" y="1"/>
                    <a:pt x="1276" y="1"/>
                  </a:cubicBezTo>
                  <a:close/>
                </a:path>
              </a:pathLst>
            </a:custGeom>
            <a:solidFill>
              <a:srgbClr val="FC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3225675" y="238200"/>
              <a:ext cx="725350" cy="431975"/>
            </a:xfrm>
            <a:custGeom>
              <a:avLst/>
              <a:gdLst/>
              <a:ahLst/>
              <a:cxnLst/>
              <a:rect l="l" t="t" r="r" b="b"/>
              <a:pathLst>
                <a:path w="29014" h="17279" extrusionOk="0">
                  <a:moveTo>
                    <a:pt x="27636" y="1"/>
                  </a:moveTo>
                  <a:cubicBezTo>
                    <a:pt x="27510" y="1"/>
                    <a:pt x="27360" y="19"/>
                    <a:pt x="27184" y="59"/>
                  </a:cubicBezTo>
                  <a:cubicBezTo>
                    <a:pt x="26861" y="132"/>
                    <a:pt x="26541" y="217"/>
                    <a:pt x="26225" y="307"/>
                  </a:cubicBezTo>
                  <a:cubicBezTo>
                    <a:pt x="26123" y="465"/>
                    <a:pt x="26021" y="623"/>
                    <a:pt x="25923" y="784"/>
                  </a:cubicBezTo>
                  <a:cubicBezTo>
                    <a:pt x="25984" y="777"/>
                    <a:pt x="26044" y="773"/>
                    <a:pt x="26102" y="773"/>
                  </a:cubicBezTo>
                  <a:cubicBezTo>
                    <a:pt x="26333" y="773"/>
                    <a:pt x="26533" y="836"/>
                    <a:pt x="26670" y="1005"/>
                  </a:cubicBezTo>
                  <a:cubicBezTo>
                    <a:pt x="27052" y="1482"/>
                    <a:pt x="26242" y="2141"/>
                    <a:pt x="25952" y="2470"/>
                  </a:cubicBezTo>
                  <a:cubicBezTo>
                    <a:pt x="23140" y="5677"/>
                    <a:pt x="19545" y="7910"/>
                    <a:pt x="15876" y="10059"/>
                  </a:cubicBezTo>
                  <a:cubicBezTo>
                    <a:pt x="12726" y="11903"/>
                    <a:pt x="9483" y="13583"/>
                    <a:pt x="6157" y="15087"/>
                  </a:cubicBezTo>
                  <a:cubicBezTo>
                    <a:pt x="5795" y="15251"/>
                    <a:pt x="5433" y="15429"/>
                    <a:pt x="5058" y="15571"/>
                  </a:cubicBezTo>
                  <a:cubicBezTo>
                    <a:pt x="4718" y="15722"/>
                    <a:pt x="3598" y="16200"/>
                    <a:pt x="2836" y="16200"/>
                  </a:cubicBezTo>
                  <a:cubicBezTo>
                    <a:pt x="2320" y="16200"/>
                    <a:pt x="1969" y="15981"/>
                    <a:pt x="2134" y="15294"/>
                  </a:cubicBezTo>
                  <a:cubicBezTo>
                    <a:pt x="2239" y="14856"/>
                    <a:pt x="2614" y="14543"/>
                    <a:pt x="2967" y="14264"/>
                  </a:cubicBezTo>
                  <a:cubicBezTo>
                    <a:pt x="3661" y="13711"/>
                    <a:pt x="4356" y="13157"/>
                    <a:pt x="5047" y="12607"/>
                  </a:cubicBezTo>
                  <a:lnTo>
                    <a:pt x="5047" y="12607"/>
                  </a:lnTo>
                  <a:cubicBezTo>
                    <a:pt x="4847" y="12664"/>
                    <a:pt x="4646" y="12720"/>
                    <a:pt x="4445" y="12769"/>
                  </a:cubicBezTo>
                  <a:cubicBezTo>
                    <a:pt x="4240" y="12940"/>
                    <a:pt x="4037" y="13108"/>
                    <a:pt x="3829" y="13279"/>
                  </a:cubicBezTo>
                  <a:cubicBezTo>
                    <a:pt x="3174" y="13820"/>
                    <a:pt x="0" y="16078"/>
                    <a:pt x="1847" y="17072"/>
                  </a:cubicBezTo>
                  <a:cubicBezTo>
                    <a:pt x="2129" y="17225"/>
                    <a:pt x="2463" y="17278"/>
                    <a:pt x="2808" y="17278"/>
                  </a:cubicBezTo>
                  <a:cubicBezTo>
                    <a:pt x="3264" y="17278"/>
                    <a:pt x="3737" y="17185"/>
                    <a:pt x="4129" y="17109"/>
                  </a:cubicBezTo>
                  <a:cubicBezTo>
                    <a:pt x="5716" y="16796"/>
                    <a:pt x="7220" y="16167"/>
                    <a:pt x="8715" y="15564"/>
                  </a:cubicBezTo>
                  <a:cubicBezTo>
                    <a:pt x="14810" y="13108"/>
                    <a:pt x="20868" y="9562"/>
                    <a:pt x="25353" y="4689"/>
                  </a:cubicBezTo>
                  <a:cubicBezTo>
                    <a:pt x="25923" y="4070"/>
                    <a:pt x="26476" y="3421"/>
                    <a:pt x="27029" y="2793"/>
                  </a:cubicBezTo>
                  <a:cubicBezTo>
                    <a:pt x="27541" y="2214"/>
                    <a:pt x="29013" y="1"/>
                    <a:pt x="27636" y="1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3300150" y="287525"/>
              <a:ext cx="589800" cy="363200"/>
            </a:xfrm>
            <a:custGeom>
              <a:avLst/>
              <a:gdLst/>
              <a:ahLst/>
              <a:cxnLst/>
              <a:rect l="l" t="t" r="r" b="b"/>
              <a:pathLst>
                <a:path w="23592" h="14528" extrusionOk="0">
                  <a:moveTo>
                    <a:pt x="23490" y="1"/>
                  </a:moveTo>
                  <a:cubicBezTo>
                    <a:pt x="23463" y="1"/>
                    <a:pt x="23437" y="14"/>
                    <a:pt x="23424" y="45"/>
                  </a:cubicBezTo>
                  <a:cubicBezTo>
                    <a:pt x="22989" y="1139"/>
                    <a:pt x="21897" y="1758"/>
                    <a:pt x="21093" y="2571"/>
                  </a:cubicBezTo>
                  <a:cubicBezTo>
                    <a:pt x="20326" y="3349"/>
                    <a:pt x="19631" y="4201"/>
                    <a:pt x="18818" y="4935"/>
                  </a:cubicBezTo>
                  <a:cubicBezTo>
                    <a:pt x="17056" y="6529"/>
                    <a:pt x="14785" y="7662"/>
                    <a:pt x="12762" y="8893"/>
                  </a:cubicBezTo>
                  <a:cubicBezTo>
                    <a:pt x="10744" y="10125"/>
                    <a:pt x="8700" y="11280"/>
                    <a:pt x="6533" y="12242"/>
                  </a:cubicBezTo>
                  <a:cubicBezTo>
                    <a:pt x="4495" y="13147"/>
                    <a:pt x="2316" y="14309"/>
                    <a:pt x="56" y="14418"/>
                  </a:cubicBezTo>
                  <a:cubicBezTo>
                    <a:pt x="10" y="14421"/>
                    <a:pt x="0" y="14497"/>
                    <a:pt x="50" y="14500"/>
                  </a:cubicBezTo>
                  <a:cubicBezTo>
                    <a:pt x="192" y="14519"/>
                    <a:pt x="334" y="14527"/>
                    <a:pt x="475" y="14527"/>
                  </a:cubicBezTo>
                  <a:cubicBezTo>
                    <a:pt x="1294" y="14527"/>
                    <a:pt x="2097" y="14242"/>
                    <a:pt x="2855" y="13947"/>
                  </a:cubicBezTo>
                  <a:cubicBezTo>
                    <a:pt x="4001" y="13496"/>
                    <a:pt x="5141" y="13022"/>
                    <a:pt x="6270" y="12528"/>
                  </a:cubicBezTo>
                  <a:cubicBezTo>
                    <a:pt x="8565" y="11531"/>
                    <a:pt x="10715" y="10329"/>
                    <a:pt x="12841" y="9018"/>
                  </a:cubicBezTo>
                  <a:cubicBezTo>
                    <a:pt x="14880" y="7764"/>
                    <a:pt x="17161" y="6657"/>
                    <a:pt x="18953" y="5060"/>
                  </a:cubicBezTo>
                  <a:cubicBezTo>
                    <a:pt x="19855" y="4260"/>
                    <a:pt x="20629" y="3332"/>
                    <a:pt x="21491" y="2492"/>
                  </a:cubicBezTo>
                  <a:cubicBezTo>
                    <a:pt x="22232" y="1771"/>
                    <a:pt x="23342" y="1171"/>
                    <a:pt x="23579" y="98"/>
                  </a:cubicBezTo>
                  <a:cubicBezTo>
                    <a:pt x="23592" y="43"/>
                    <a:pt x="23539" y="1"/>
                    <a:pt x="23490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51" name="Google Shape;1151;p14"/>
          <p:cNvSpPr/>
          <p:nvPr/>
        </p:nvSpPr>
        <p:spPr>
          <a:xfrm rot="6299960">
            <a:off x="5731993" y="4940682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52" name="Google Shape;1152;p14"/>
          <p:cNvGrpSpPr/>
          <p:nvPr/>
        </p:nvGrpSpPr>
        <p:grpSpPr>
          <a:xfrm>
            <a:off x="6236720" y="4759901"/>
            <a:ext cx="314094" cy="278511"/>
            <a:chOff x="3836100" y="3594875"/>
            <a:chExt cx="257750" cy="228550"/>
          </a:xfrm>
        </p:grpSpPr>
        <p:sp>
          <p:nvSpPr>
            <p:cNvPr id="1153" name="Google Shape;1153;p14"/>
            <p:cNvSpPr/>
            <p:nvPr/>
          </p:nvSpPr>
          <p:spPr>
            <a:xfrm>
              <a:off x="3836100" y="3594875"/>
              <a:ext cx="257750" cy="228550"/>
            </a:xfrm>
            <a:custGeom>
              <a:avLst/>
              <a:gdLst/>
              <a:ahLst/>
              <a:cxnLst/>
              <a:rect l="l" t="t" r="r" b="b"/>
              <a:pathLst>
                <a:path w="10310" h="9142" extrusionOk="0">
                  <a:moveTo>
                    <a:pt x="5151" y="0"/>
                  </a:moveTo>
                  <a:cubicBezTo>
                    <a:pt x="4164" y="0"/>
                    <a:pt x="3171" y="318"/>
                    <a:pt x="2335" y="974"/>
                  </a:cubicBezTo>
                  <a:cubicBezTo>
                    <a:pt x="349" y="2531"/>
                    <a:pt x="1" y="5405"/>
                    <a:pt x="1558" y="7391"/>
                  </a:cubicBezTo>
                  <a:cubicBezTo>
                    <a:pt x="2460" y="8540"/>
                    <a:pt x="3802" y="9141"/>
                    <a:pt x="5158" y="9141"/>
                  </a:cubicBezTo>
                  <a:cubicBezTo>
                    <a:pt x="6144" y="9141"/>
                    <a:pt x="7138" y="8824"/>
                    <a:pt x="7975" y="8168"/>
                  </a:cubicBezTo>
                  <a:cubicBezTo>
                    <a:pt x="9961" y="6610"/>
                    <a:pt x="10309" y="3736"/>
                    <a:pt x="8753" y="1750"/>
                  </a:cubicBezTo>
                  <a:cubicBezTo>
                    <a:pt x="7851" y="601"/>
                    <a:pt x="6508" y="0"/>
                    <a:pt x="5151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14"/>
            <p:cNvSpPr/>
            <p:nvPr/>
          </p:nvSpPr>
          <p:spPr>
            <a:xfrm>
              <a:off x="3860125" y="3621250"/>
              <a:ext cx="233725" cy="202175"/>
            </a:xfrm>
            <a:custGeom>
              <a:avLst/>
              <a:gdLst/>
              <a:ahLst/>
              <a:cxnLst/>
              <a:rect l="l" t="t" r="r" b="b"/>
              <a:pathLst>
                <a:path w="9349" h="8087" extrusionOk="0">
                  <a:moveTo>
                    <a:pt x="7113" y="1"/>
                  </a:moveTo>
                  <a:lnTo>
                    <a:pt x="7113" y="1"/>
                  </a:lnTo>
                  <a:cubicBezTo>
                    <a:pt x="7265" y="255"/>
                    <a:pt x="7380" y="528"/>
                    <a:pt x="7446" y="817"/>
                  </a:cubicBezTo>
                  <a:cubicBezTo>
                    <a:pt x="7558" y="1311"/>
                    <a:pt x="7544" y="1864"/>
                    <a:pt x="7505" y="2368"/>
                  </a:cubicBezTo>
                  <a:cubicBezTo>
                    <a:pt x="7468" y="2829"/>
                    <a:pt x="7353" y="3481"/>
                    <a:pt x="6824" y="3607"/>
                  </a:cubicBezTo>
                  <a:cubicBezTo>
                    <a:pt x="6659" y="3646"/>
                    <a:pt x="6468" y="3619"/>
                    <a:pt x="6313" y="3692"/>
                  </a:cubicBezTo>
                  <a:cubicBezTo>
                    <a:pt x="6155" y="3768"/>
                    <a:pt x="6046" y="3955"/>
                    <a:pt x="5958" y="4097"/>
                  </a:cubicBezTo>
                  <a:cubicBezTo>
                    <a:pt x="5783" y="4380"/>
                    <a:pt x="5634" y="4680"/>
                    <a:pt x="5408" y="4923"/>
                  </a:cubicBezTo>
                  <a:cubicBezTo>
                    <a:pt x="4943" y="5417"/>
                    <a:pt x="4275" y="5483"/>
                    <a:pt x="3649" y="5611"/>
                  </a:cubicBezTo>
                  <a:cubicBezTo>
                    <a:pt x="3155" y="5710"/>
                    <a:pt x="2675" y="5803"/>
                    <a:pt x="2168" y="5815"/>
                  </a:cubicBezTo>
                  <a:cubicBezTo>
                    <a:pt x="2107" y="5817"/>
                    <a:pt x="2044" y="5818"/>
                    <a:pt x="1981" y="5818"/>
                  </a:cubicBezTo>
                  <a:cubicBezTo>
                    <a:pt x="1319" y="5818"/>
                    <a:pt x="545" y="5715"/>
                    <a:pt x="1" y="5321"/>
                  </a:cubicBezTo>
                  <a:lnTo>
                    <a:pt x="1" y="5321"/>
                  </a:lnTo>
                  <a:cubicBezTo>
                    <a:pt x="153" y="5677"/>
                    <a:pt x="350" y="6017"/>
                    <a:pt x="597" y="6336"/>
                  </a:cubicBezTo>
                  <a:cubicBezTo>
                    <a:pt x="1499" y="7485"/>
                    <a:pt x="2841" y="8086"/>
                    <a:pt x="4197" y="8086"/>
                  </a:cubicBezTo>
                  <a:cubicBezTo>
                    <a:pt x="5183" y="8086"/>
                    <a:pt x="6177" y="7769"/>
                    <a:pt x="7014" y="7113"/>
                  </a:cubicBezTo>
                  <a:cubicBezTo>
                    <a:pt x="9000" y="5555"/>
                    <a:pt x="9348" y="2681"/>
                    <a:pt x="7792" y="695"/>
                  </a:cubicBezTo>
                  <a:cubicBezTo>
                    <a:pt x="7587" y="435"/>
                    <a:pt x="7357" y="205"/>
                    <a:pt x="7113" y="1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3982700" y="3671875"/>
              <a:ext cx="50900" cy="30575"/>
            </a:xfrm>
            <a:custGeom>
              <a:avLst/>
              <a:gdLst/>
              <a:ahLst/>
              <a:cxnLst/>
              <a:rect l="l" t="t" r="r" b="b"/>
              <a:pathLst>
                <a:path w="2036" h="1223" extrusionOk="0">
                  <a:moveTo>
                    <a:pt x="662" y="0"/>
                  </a:moveTo>
                  <a:cubicBezTo>
                    <a:pt x="535" y="0"/>
                    <a:pt x="409" y="23"/>
                    <a:pt x="301" y="76"/>
                  </a:cubicBezTo>
                  <a:cubicBezTo>
                    <a:pt x="106" y="172"/>
                    <a:pt x="0" y="419"/>
                    <a:pt x="129" y="610"/>
                  </a:cubicBezTo>
                  <a:cubicBezTo>
                    <a:pt x="194" y="709"/>
                    <a:pt x="313" y="763"/>
                    <a:pt x="431" y="763"/>
                  </a:cubicBezTo>
                  <a:cubicBezTo>
                    <a:pt x="505" y="763"/>
                    <a:pt x="580" y="742"/>
                    <a:pt x="640" y="696"/>
                  </a:cubicBezTo>
                  <a:cubicBezTo>
                    <a:pt x="667" y="670"/>
                    <a:pt x="702" y="643"/>
                    <a:pt x="739" y="643"/>
                  </a:cubicBezTo>
                  <a:cubicBezTo>
                    <a:pt x="741" y="643"/>
                    <a:pt x="743" y="643"/>
                    <a:pt x="745" y="643"/>
                  </a:cubicBezTo>
                  <a:cubicBezTo>
                    <a:pt x="775" y="649"/>
                    <a:pt x="798" y="673"/>
                    <a:pt x="818" y="699"/>
                  </a:cubicBezTo>
                  <a:cubicBezTo>
                    <a:pt x="946" y="860"/>
                    <a:pt x="1041" y="1068"/>
                    <a:pt x="1225" y="1163"/>
                  </a:cubicBezTo>
                  <a:cubicBezTo>
                    <a:pt x="1307" y="1206"/>
                    <a:pt x="1398" y="1223"/>
                    <a:pt x="1491" y="1223"/>
                  </a:cubicBezTo>
                  <a:cubicBezTo>
                    <a:pt x="1589" y="1223"/>
                    <a:pt x="1689" y="1205"/>
                    <a:pt x="1786" y="1183"/>
                  </a:cubicBezTo>
                  <a:cubicBezTo>
                    <a:pt x="1842" y="1173"/>
                    <a:pt x="1897" y="1157"/>
                    <a:pt x="1940" y="1117"/>
                  </a:cubicBezTo>
                  <a:cubicBezTo>
                    <a:pt x="2035" y="1018"/>
                    <a:pt x="1970" y="851"/>
                    <a:pt x="1887" y="738"/>
                  </a:cubicBezTo>
                  <a:cubicBezTo>
                    <a:pt x="1699" y="478"/>
                    <a:pt x="1466" y="245"/>
                    <a:pt x="1173" y="113"/>
                  </a:cubicBezTo>
                  <a:cubicBezTo>
                    <a:pt x="1047" y="53"/>
                    <a:pt x="903" y="14"/>
                    <a:pt x="755" y="4"/>
                  </a:cubicBezTo>
                  <a:cubicBezTo>
                    <a:pt x="724" y="2"/>
                    <a:pt x="693" y="0"/>
                    <a:pt x="662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3965075" y="3705125"/>
              <a:ext cx="10300" cy="7700"/>
            </a:xfrm>
            <a:custGeom>
              <a:avLst/>
              <a:gdLst/>
              <a:ahLst/>
              <a:cxnLst/>
              <a:rect l="l" t="t" r="r" b="b"/>
              <a:pathLst>
                <a:path w="412" h="308" extrusionOk="0">
                  <a:moveTo>
                    <a:pt x="204" y="0"/>
                  </a:moveTo>
                  <a:cubicBezTo>
                    <a:pt x="23" y="0"/>
                    <a:pt x="0" y="292"/>
                    <a:pt x="192" y="307"/>
                  </a:cubicBezTo>
                  <a:cubicBezTo>
                    <a:pt x="197" y="307"/>
                    <a:pt x="202" y="308"/>
                    <a:pt x="207" y="308"/>
                  </a:cubicBezTo>
                  <a:cubicBezTo>
                    <a:pt x="391" y="308"/>
                    <a:pt x="411" y="17"/>
                    <a:pt x="222" y="1"/>
                  </a:cubicBezTo>
                  <a:cubicBezTo>
                    <a:pt x="216" y="1"/>
                    <a:pt x="210" y="0"/>
                    <a:pt x="204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3946975" y="3673225"/>
              <a:ext cx="11700" cy="8900"/>
            </a:xfrm>
            <a:custGeom>
              <a:avLst/>
              <a:gdLst/>
              <a:ahLst/>
              <a:cxnLst/>
              <a:rect l="l" t="t" r="r" b="b"/>
              <a:pathLst>
                <a:path w="468" h="356" extrusionOk="0">
                  <a:moveTo>
                    <a:pt x="240" y="0"/>
                  </a:moveTo>
                  <a:cubicBezTo>
                    <a:pt x="213" y="0"/>
                    <a:pt x="185" y="9"/>
                    <a:pt x="159" y="26"/>
                  </a:cubicBezTo>
                  <a:cubicBezTo>
                    <a:pt x="149" y="36"/>
                    <a:pt x="136" y="46"/>
                    <a:pt x="126" y="52"/>
                  </a:cubicBezTo>
                  <a:cubicBezTo>
                    <a:pt x="1" y="145"/>
                    <a:pt x="77" y="342"/>
                    <a:pt x="218" y="355"/>
                  </a:cubicBezTo>
                  <a:cubicBezTo>
                    <a:pt x="223" y="355"/>
                    <a:pt x="228" y="356"/>
                    <a:pt x="233" y="356"/>
                  </a:cubicBezTo>
                  <a:cubicBezTo>
                    <a:pt x="367" y="356"/>
                    <a:pt x="468" y="183"/>
                    <a:pt x="367" y="75"/>
                  </a:cubicBezTo>
                  <a:cubicBezTo>
                    <a:pt x="356" y="66"/>
                    <a:pt x="347" y="52"/>
                    <a:pt x="337" y="42"/>
                  </a:cubicBezTo>
                  <a:cubicBezTo>
                    <a:pt x="309" y="14"/>
                    <a:pt x="275" y="0"/>
                    <a:pt x="240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3901125" y="3659975"/>
              <a:ext cx="29925" cy="26550"/>
            </a:xfrm>
            <a:custGeom>
              <a:avLst/>
              <a:gdLst/>
              <a:ahLst/>
              <a:cxnLst/>
              <a:rect l="l" t="t" r="r" b="b"/>
              <a:pathLst>
                <a:path w="1197" h="1062" extrusionOk="0">
                  <a:moveTo>
                    <a:pt x="657" y="0"/>
                  </a:moveTo>
                  <a:cubicBezTo>
                    <a:pt x="361" y="0"/>
                    <a:pt x="124" y="436"/>
                    <a:pt x="37" y="664"/>
                  </a:cubicBezTo>
                  <a:cubicBezTo>
                    <a:pt x="14" y="730"/>
                    <a:pt x="1" y="796"/>
                    <a:pt x="37" y="845"/>
                  </a:cubicBezTo>
                  <a:cubicBezTo>
                    <a:pt x="60" y="875"/>
                    <a:pt x="99" y="892"/>
                    <a:pt x="136" y="902"/>
                  </a:cubicBezTo>
                  <a:cubicBezTo>
                    <a:pt x="211" y="923"/>
                    <a:pt x="290" y="934"/>
                    <a:pt x="368" y="934"/>
                  </a:cubicBezTo>
                  <a:cubicBezTo>
                    <a:pt x="444" y="934"/>
                    <a:pt x="519" y="924"/>
                    <a:pt x="593" y="905"/>
                  </a:cubicBezTo>
                  <a:cubicBezTo>
                    <a:pt x="630" y="894"/>
                    <a:pt x="670" y="881"/>
                    <a:pt x="708" y="881"/>
                  </a:cubicBezTo>
                  <a:cubicBezTo>
                    <a:pt x="729" y="881"/>
                    <a:pt x="749" y="885"/>
                    <a:pt x="768" y="895"/>
                  </a:cubicBezTo>
                  <a:cubicBezTo>
                    <a:pt x="804" y="918"/>
                    <a:pt x="821" y="961"/>
                    <a:pt x="850" y="994"/>
                  </a:cubicBezTo>
                  <a:cubicBezTo>
                    <a:pt x="887" y="1037"/>
                    <a:pt x="946" y="1061"/>
                    <a:pt x="1003" y="1061"/>
                  </a:cubicBezTo>
                  <a:cubicBezTo>
                    <a:pt x="1042" y="1061"/>
                    <a:pt x="1080" y="1050"/>
                    <a:pt x="1110" y="1026"/>
                  </a:cubicBezTo>
                  <a:cubicBezTo>
                    <a:pt x="1180" y="971"/>
                    <a:pt x="1196" y="868"/>
                    <a:pt x="1189" y="777"/>
                  </a:cubicBezTo>
                  <a:cubicBezTo>
                    <a:pt x="1183" y="582"/>
                    <a:pt x="1117" y="391"/>
                    <a:pt x="1008" y="230"/>
                  </a:cubicBezTo>
                  <a:cubicBezTo>
                    <a:pt x="949" y="145"/>
                    <a:pt x="877" y="69"/>
                    <a:pt x="781" y="26"/>
                  </a:cubicBezTo>
                  <a:cubicBezTo>
                    <a:pt x="739" y="8"/>
                    <a:pt x="698" y="0"/>
                    <a:pt x="657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4048900" y="3706100"/>
              <a:ext cx="11275" cy="8450"/>
            </a:xfrm>
            <a:custGeom>
              <a:avLst/>
              <a:gdLst/>
              <a:ahLst/>
              <a:cxnLst/>
              <a:rect l="l" t="t" r="r" b="b"/>
              <a:pathLst>
                <a:path w="451" h="338" extrusionOk="0">
                  <a:moveTo>
                    <a:pt x="194" y="1"/>
                  </a:moveTo>
                  <a:cubicBezTo>
                    <a:pt x="21" y="1"/>
                    <a:pt x="1" y="337"/>
                    <a:pt x="190" y="337"/>
                  </a:cubicBezTo>
                  <a:cubicBezTo>
                    <a:pt x="205" y="337"/>
                    <a:pt x="220" y="335"/>
                    <a:pt x="237" y="331"/>
                  </a:cubicBezTo>
                  <a:lnTo>
                    <a:pt x="296" y="318"/>
                  </a:lnTo>
                  <a:cubicBezTo>
                    <a:pt x="434" y="281"/>
                    <a:pt x="451" y="100"/>
                    <a:pt x="320" y="44"/>
                  </a:cubicBezTo>
                  <a:lnTo>
                    <a:pt x="267" y="18"/>
                  </a:lnTo>
                  <a:cubicBezTo>
                    <a:pt x="240" y="6"/>
                    <a:pt x="216" y="1"/>
                    <a:pt x="194" y="1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3932525" y="3723925"/>
              <a:ext cx="40700" cy="25200"/>
            </a:xfrm>
            <a:custGeom>
              <a:avLst/>
              <a:gdLst/>
              <a:ahLst/>
              <a:cxnLst/>
              <a:rect l="l" t="t" r="r" b="b"/>
              <a:pathLst>
                <a:path w="1628" h="1008" extrusionOk="0">
                  <a:moveTo>
                    <a:pt x="904" y="0"/>
                  </a:moveTo>
                  <a:cubicBezTo>
                    <a:pt x="265" y="0"/>
                    <a:pt x="0" y="947"/>
                    <a:pt x="661" y="1004"/>
                  </a:cubicBezTo>
                  <a:cubicBezTo>
                    <a:pt x="682" y="1006"/>
                    <a:pt x="702" y="1007"/>
                    <a:pt x="722" y="1007"/>
                  </a:cubicBezTo>
                  <a:cubicBezTo>
                    <a:pt x="1363" y="1007"/>
                    <a:pt x="1628" y="64"/>
                    <a:pt x="964" y="3"/>
                  </a:cubicBezTo>
                  <a:cubicBezTo>
                    <a:pt x="944" y="1"/>
                    <a:pt x="924" y="0"/>
                    <a:pt x="904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4021825" y="3641375"/>
              <a:ext cx="11600" cy="8900"/>
            </a:xfrm>
            <a:custGeom>
              <a:avLst/>
              <a:gdLst/>
              <a:ahLst/>
              <a:cxnLst/>
              <a:rect l="l" t="t" r="r" b="b"/>
              <a:pathLst>
                <a:path w="464" h="356" extrusionOk="0">
                  <a:moveTo>
                    <a:pt x="236" y="1"/>
                  </a:moveTo>
                  <a:cubicBezTo>
                    <a:pt x="210" y="1"/>
                    <a:pt x="182" y="10"/>
                    <a:pt x="158" y="29"/>
                  </a:cubicBezTo>
                  <a:cubicBezTo>
                    <a:pt x="145" y="36"/>
                    <a:pt x="134" y="45"/>
                    <a:pt x="122" y="56"/>
                  </a:cubicBezTo>
                  <a:cubicBezTo>
                    <a:pt x="0" y="144"/>
                    <a:pt x="75" y="345"/>
                    <a:pt x="217" y="355"/>
                  </a:cubicBezTo>
                  <a:cubicBezTo>
                    <a:pt x="222" y="356"/>
                    <a:pt x="227" y="356"/>
                    <a:pt x="231" y="356"/>
                  </a:cubicBezTo>
                  <a:cubicBezTo>
                    <a:pt x="366" y="356"/>
                    <a:pt x="464" y="183"/>
                    <a:pt x="362" y="75"/>
                  </a:cubicBezTo>
                  <a:lnTo>
                    <a:pt x="332" y="45"/>
                  </a:lnTo>
                  <a:cubicBezTo>
                    <a:pt x="305" y="16"/>
                    <a:pt x="271" y="1"/>
                    <a:pt x="236" y="1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62" name="Google Shape;1162;p14"/>
          <p:cNvSpPr/>
          <p:nvPr/>
        </p:nvSpPr>
        <p:spPr>
          <a:xfrm>
            <a:off x="1510732" y="6562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3" name="Google Shape;1163;p14"/>
          <p:cNvSpPr/>
          <p:nvPr/>
        </p:nvSpPr>
        <p:spPr>
          <a:xfrm>
            <a:off x="2247407" y="1518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4" name="Google Shape;1164;p14"/>
          <p:cNvSpPr/>
          <p:nvPr/>
        </p:nvSpPr>
        <p:spPr>
          <a:xfrm>
            <a:off x="3083632" y="2646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5" name="Google Shape;1165;p14"/>
          <p:cNvSpPr/>
          <p:nvPr/>
        </p:nvSpPr>
        <p:spPr>
          <a:xfrm>
            <a:off x="1152332" y="1252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6" name="Google Shape;1166;p14"/>
          <p:cNvSpPr/>
          <p:nvPr/>
        </p:nvSpPr>
        <p:spPr>
          <a:xfrm>
            <a:off x="8457682" y="47669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7" name="Google Shape;1167;p14"/>
          <p:cNvSpPr/>
          <p:nvPr/>
        </p:nvSpPr>
        <p:spPr>
          <a:xfrm>
            <a:off x="7548457" y="43886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8" name="Google Shape;1168;p14"/>
          <p:cNvSpPr/>
          <p:nvPr/>
        </p:nvSpPr>
        <p:spPr>
          <a:xfrm>
            <a:off x="6705582" y="47735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9" name="Google Shape;1169;p14"/>
          <p:cNvSpPr/>
          <p:nvPr/>
        </p:nvSpPr>
        <p:spPr>
          <a:xfrm>
            <a:off x="6115457" y="46525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0" name="Google Shape;1170;p14"/>
          <p:cNvSpPr/>
          <p:nvPr/>
        </p:nvSpPr>
        <p:spPr>
          <a:xfrm>
            <a:off x="7216607" y="48598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1" name="Google Shape;1171;p14"/>
          <p:cNvSpPr/>
          <p:nvPr/>
        </p:nvSpPr>
        <p:spPr>
          <a:xfrm>
            <a:off x="8948807" y="42558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2" name="Google Shape;1172;p14"/>
          <p:cNvSpPr/>
          <p:nvPr/>
        </p:nvSpPr>
        <p:spPr>
          <a:xfrm>
            <a:off x="8962082" y="48664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3" name="Google Shape;1173;p14"/>
          <p:cNvSpPr/>
          <p:nvPr/>
        </p:nvSpPr>
        <p:spPr>
          <a:xfrm>
            <a:off x="7524732" y="4011561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4" name="Google Shape;1174;p14"/>
          <p:cNvSpPr/>
          <p:nvPr/>
        </p:nvSpPr>
        <p:spPr>
          <a:xfrm rot="-4500040">
            <a:off x="8087648" y="41963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5" name="Google Shape;1175;p14"/>
          <p:cNvSpPr/>
          <p:nvPr/>
        </p:nvSpPr>
        <p:spPr>
          <a:xfrm rot="-4500040">
            <a:off x="7725698" y="4958373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6" name="Google Shape;1176;p14"/>
          <p:cNvSpPr/>
          <p:nvPr/>
        </p:nvSpPr>
        <p:spPr>
          <a:xfrm rot="-4500040">
            <a:off x="7077998" y="4186848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77" name="Google Shape;1177;p1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14"/>
          <p:cNvSpPr txBox="1">
            <a:spLocks noGrp="1"/>
          </p:cNvSpPr>
          <p:nvPr>
            <p:ph type="title"/>
          </p:nvPr>
        </p:nvSpPr>
        <p:spPr>
          <a:xfrm>
            <a:off x="2269550" y="2990400"/>
            <a:ext cx="44667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9" name="Google Shape;1179;p14"/>
          <p:cNvSpPr txBox="1">
            <a:spLocks noGrp="1"/>
          </p:cNvSpPr>
          <p:nvPr>
            <p:ph type="subTitle" idx="1"/>
          </p:nvPr>
        </p:nvSpPr>
        <p:spPr>
          <a:xfrm>
            <a:off x="1666050" y="1711988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5"/>
          <p:cNvSpPr/>
          <p:nvPr/>
        </p:nvSpPr>
        <p:spPr>
          <a:xfrm>
            <a:off x="6363482" y="-141550"/>
            <a:ext cx="3100560" cy="761700"/>
          </a:xfrm>
          <a:custGeom>
            <a:avLst/>
            <a:gdLst/>
            <a:ahLst/>
            <a:cxnLst/>
            <a:rect l="l" t="t" r="r" b="b"/>
            <a:pathLst>
              <a:path w="263038" h="72664" extrusionOk="0">
                <a:moveTo>
                  <a:pt x="26502" y="61969"/>
                </a:moveTo>
                <a:cubicBezTo>
                  <a:pt x="39896" y="70879"/>
                  <a:pt x="58409" y="74942"/>
                  <a:pt x="80456" y="71376"/>
                </a:cubicBezTo>
                <a:cubicBezTo>
                  <a:pt x="102504" y="67810"/>
                  <a:pt x="131539" y="48248"/>
                  <a:pt x="158787" y="40571"/>
                </a:cubicBezTo>
                <a:cubicBezTo>
                  <a:pt x="186035" y="32894"/>
                  <a:pt x="227258" y="31193"/>
                  <a:pt x="243943" y="25312"/>
                </a:cubicBezTo>
                <a:cubicBezTo>
                  <a:pt x="260628" y="19432"/>
                  <a:pt x="268459" y="9397"/>
                  <a:pt x="258897" y="5288"/>
                </a:cubicBezTo>
                <a:cubicBezTo>
                  <a:pt x="249335" y="1179"/>
                  <a:pt x="223896" y="1220"/>
                  <a:pt x="186572" y="659"/>
                </a:cubicBezTo>
                <a:cubicBezTo>
                  <a:pt x="149248" y="98"/>
                  <a:pt x="66031" y="-955"/>
                  <a:pt x="34951" y="1921"/>
                </a:cubicBezTo>
                <a:cubicBezTo>
                  <a:pt x="3872" y="4797"/>
                  <a:pt x="1503" y="7907"/>
                  <a:pt x="95" y="17915"/>
                </a:cubicBezTo>
                <a:cubicBezTo>
                  <a:pt x="-1313" y="27923"/>
                  <a:pt x="13109" y="53059"/>
                  <a:pt x="26502" y="61969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28000">
                <a:schemeClr val="accent1"/>
              </a:gs>
              <a:gs pos="50000">
                <a:srgbClr val="4949E7">
                  <a:alpha val="50196"/>
                </a:srgbClr>
              </a:gs>
              <a:gs pos="93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10800025" scaled="0"/>
          </a:gradFill>
          <a:ln>
            <a:noFill/>
          </a:ln>
        </p:spPr>
      </p:sp>
      <p:sp>
        <p:nvSpPr>
          <p:cNvPr id="1182" name="Google Shape;1182;p15"/>
          <p:cNvSpPr/>
          <p:nvPr/>
        </p:nvSpPr>
        <p:spPr>
          <a:xfrm rot="10800000" flipH="1">
            <a:off x="-9525" y="1661840"/>
            <a:ext cx="7410756" cy="3520960"/>
          </a:xfrm>
          <a:custGeom>
            <a:avLst/>
            <a:gdLst/>
            <a:ahLst/>
            <a:cxnLst/>
            <a:rect l="l" t="t" r="r" b="b"/>
            <a:pathLst>
              <a:path w="59845" h="30217" extrusionOk="0">
                <a:moveTo>
                  <a:pt x="1" y="1"/>
                </a:moveTo>
                <a:lnTo>
                  <a:pt x="1" y="30217"/>
                </a:lnTo>
                <a:cubicBezTo>
                  <a:pt x="1" y="20415"/>
                  <a:pt x="1625" y="14563"/>
                  <a:pt x="11062" y="14563"/>
                </a:cubicBezTo>
                <a:cubicBezTo>
                  <a:pt x="11153" y="14564"/>
                  <a:pt x="11243" y="14565"/>
                  <a:pt x="11332" y="14565"/>
                </a:cubicBezTo>
                <a:cubicBezTo>
                  <a:pt x="19985" y="14565"/>
                  <a:pt x="22196" y="7891"/>
                  <a:pt x="26464" y="4537"/>
                </a:cubicBezTo>
                <a:cubicBezTo>
                  <a:pt x="27976" y="3383"/>
                  <a:pt x="29456" y="2918"/>
                  <a:pt x="30909" y="2918"/>
                </a:cubicBezTo>
                <a:cubicBezTo>
                  <a:pt x="36889" y="2918"/>
                  <a:pt x="42388" y="10793"/>
                  <a:pt x="47569" y="10793"/>
                </a:cubicBezTo>
                <a:cubicBezTo>
                  <a:pt x="48240" y="10793"/>
                  <a:pt x="48906" y="10661"/>
                  <a:pt x="49567" y="10362"/>
                </a:cubicBezTo>
                <a:cubicBezTo>
                  <a:pt x="56708" y="7338"/>
                  <a:pt x="52256" y="1149"/>
                  <a:pt x="59845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0000">
                <a:schemeClr val="accent6"/>
              </a:gs>
              <a:gs pos="39000">
                <a:schemeClr val="accent4"/>
              </a:gs>
              <a:gs pos="58999">
                <a:srgbClr val="FFD966">
                  <a:alpha val="10196"/>
                </a:srgbClr>
              </a:gs>
              <a:gs pos="74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3" name="Google Shape;1183;p15"/>
          <p:cNvSpPr/>
          <p:nvPr/>
        </p:nvSpPr>
        <p:spPr>
          <a:xfrm flipH="1">
            <a:off x="5694253" y="-74789"/>
            <a:ext cx="3641511" cy="737091"/>
          </a:xfrm>
          <a:custGeom>
            <a:avLst/>
            <a:gdLst/>
            <a:ahLst/>
            <a:cxnLst/>
            <a:rect l="l" t="t" r="r" b="b"/>
            <a:pathLst>
              <a:path w="57297" h="22105" extrusionOk="0">
                <a:moveTo>
                  <a:pt x="1" y="1"/>
                </a:moveTo>
                <a:lnTo>
                  <a:pt x="1" y="10726"/>
                </a:lnTo>
                <a:cubicBezTo>
                  <a:pt x="1152" y="10058"/>
                  <a:pt x="2235" y="9769"/>
                  <a:pt x="3261" y="9769"/>
                </a:cubicBezTo>
                <a:cubicBezTo>
                  <a:pt x="9423" y="9769"/>
                  <a:pt x="13558" y="20191"/>
                  <a:pt x="18455" y="21704"/>
                </a:cubicBezTo>
                <a:cubicBezTo>
                  <a:pt x="19418" y="21983"/>
                  <a:pt x="20283" y="22104"/>
                  <a:pt x="21075" y="22104"/>
                </a:cubicBezTo>
                <a:cubicBezTo>
                  <a:pt x="26363" y="22104"/>
                  <a:pt x="28427" y="16695"/>
                  <a:pt x="34952" y="16695"/>
                </a:cubicBezTo>
                <a:cubicBezTo>
                  <a:pt x="35979" y="16695"/>
                  <a:pt x="37116" y="16829"/>
                  <a:pt x="38394" y="17139"/>
                </a:cubicBezTo>
                <a:cubicBezTo>
                  <a:pt x="40341" y="17611"/>
                  <a:pt x="42003" y="17818"/>
                  <a:pt x="43425" y="17818"/>
                </a:cubicBezTo>
                <a:cubicBezTo>
                  <a:pt x="50449" y="17818"/>
                  <a:pt x="51608" y="12764"/>
                  <a:pt x="52284" y="9550"/>
                </a:cubicBezTo>
                <a:cubicBezTo>
                  <a:pt x="52984" y="5714"/>
                  <a:pt x="52508" y="1625"/>
                  <a:pt x="57296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rgbClr val="F89C19">
                  <a:alpha val="66666"/>
                </a:srgbClr>
              </a:gs>
              <a:gs pos="65000">
                <a:srgbClr val="FFD966">
                  <a:alpha val="36078"/>
                </a:srgbClr>
              </a:gs>
              <a:gs pos="92000">
                <a:srgbClr val="FFD966">
                  <a:alpha val="0"/>
                </a:srgbClr>
              </a:gs>
              <a:gs pos="100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4" name="Google Shape;1184;p15"/>
          <p:cNvSpPr/>
          <p:nvPr/>
        </p:nvSpPr>
        <p:spPr>
          <a:xfrm rot="10800000" flipH="1">
            <a:off x="0" y="2130808"/>
            <a:ext cx="7312012" cy="3051993"/>
          </a:xfrm>
          <a:custGeom>
            <a:avLst/>
            <a:gdLst/>
            <a:ahLst/>
            <a:cxnLst/>
            <a:rect l="l" t="t" r="r" b="b"/>
            <a:pathLst>
              <a:path w="59845" h="30217" extrusionOk="0">
                <a:moveTo>
                  <a:pt x="1" y="1"/>
                </a:moveTo>
                <a:lnTo>
                  <a:pt x="1" y="30217"/>
                </a:lnTo>
                <a:cubicBezTo>
                  <a:pt x="1" y="20415"/>
                  <a:pt x="1625" y="14563"/>
                  <a:pt x="11062" y="14563"/>
                </a:cubicBezTo>
                <a:cubicBezTo>
                  <a:pt x="11153" y="14564"/>
                  <a:pt x="11243" y="14565"/>
                  <a:pt x="11332" y="14565"/>
                </a:cubicBezTo>
                <a:cubicBezTo>
                  <a:pt x="19985" y="14565"/>
                  <a:pt x="22196" y="7891"/>
                  <a:pt x="26464" y="4537"/>
                </a:cubicBezTo>
                <a:cubicBezTo>
                  <a:pt x="27976" y="3383"/>
                  <a:pt x="29456" y="2918"/>
                  <a:pt x="30909" y="2918"/>
                </a:cubicBezTo>
                <a:cubicBezTo>
                  <a:pt x="36889" y="2918"/>
                  <a:pt x="42388" y="10793"/>
                  <a:pt x="47569" y="10793"/>
                </a:cubicBezTo>
                <a:cubicBezTo>
                  <a:pt x="48240" y="10793"/>
                  <a:pt x="48906" y="10661"/>
                  <a:pt x="49567" y="10362"/>
                </a:cubicBezTo>
                <a:cubicBezTo>
                  <a:pt x="56708" y="7338"/>
                  <a:pt x="52256" y="1149"/>
                  <a:pt x="59845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28000">
                <a:schemeClr val="accent1"/>
              </a:gs>
              <a:gs pos="50000">
                <a:srgbClr val="4949E7">
                  <a:alpha val="50196"/>
                </a:srgbClr>
              </a:gs>
              <a:gs pos="80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85" name="Google Shape;1185;p15"/>
          <p:cNvGrpSpPr/>
          <p:nvPr/>
        </p:nvGrpSpPr>
        <p:grpSpPr>
          <a:xfrm rot="-5689136">
            <a:off x="8034504" y="213418"/>
            <a:ext cx="37216" cy="179583"/>
            <a:chOff x="2785650" y="3828250"/>
            <a:chExt cx="39675" cy="191450"/>
          </a:xfrm>
        </p:grpSpPr>
        <p:sp>
          <p:nvSpPr>
            <p:cNvPr id="1186" name="Google Shape;1186;p15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89" name="Google Shape;1189;p15"/>
          <p:cNvSpPr/>
          <p:nvPr/>
        </p:nvSpPr>
        <p:spPr>
          <a:xfrm rot="-4500017">
            <a:off x="385728" y="4194966"/>
            <a:ext cx="40554" cy="3867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0" name="Google Shape;1190;p15"/>
          <p:cNvGrpSpPr/>
          <p:nvPr/>
        </p:nvGrpSpPr>
        <p:grpSpPr>
          <a:xfrm rot="5110901">
            <a:off x="1751196" y="3930309"/>
            <a:ext cx="81479" cy="393173"/>
            <a:chOff x="2785650" y="3828250"/>
            <a:chExt cx="39675" cy="191450"/>
          </a:xfrm>
        </p:grpSpPr>
        <p:sp>
          <p:nvSpPr>
            <p:cNvPr id="1191" name="Google Shape;1191;p15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94" name="Google Shape;1194;p15"/>
          <p:cNvSpPr/>
          <p:nvPr/>
        </p:nvSpPr>
        <p:spPr>
          <a:xfrm rot="6300135">
            <a:off x="7699583" y="482336"/>
            <a:ext cx="24786" cy="23637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5" name="Google Shape;1195;p15"/>
          <p:cNvSpPr/>
          <p:nvPr/>
        </p:nvSpPr>
        <p:spPr>
          <a:xfrm rot="6300135">
            <a:off x="6855041" y="368939"/>
            <a:ext cx="24786" cy="23637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6" name="Google Shape;1196;p15"/>
          <p:cNvGrpSpPr/>
          <p:nvPr/>
        </p:nvGrpSpPr>
        <p:grpSpPr>
          <a:xfrm rot="-3541420">
            <a:off x="6728480" y="36882"/>
            <a:ext cx="98780" cy="261193"/>
            <a:chOff x="2581525" y="3787700"/>
            <a:chExt cx="105325" cy="278500"/>
          </a:xfrm>
        </p:grpSpPr>
        <p:sp>
          <p:nvSpPr>
            <p:cNvPr id="1197" name="Google Shape;1197;p15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01" name="Google Shape;1201;p15"/>
          <p:cNvSpPr/>
          <p:nvPr/>
        </p:nvSpPr>
        <p:spPr>
          <a:xfrm rot="-4500050">
            <a:off x="5370206" y="4320351"/>
            <a:ext cx="54268" cy="51752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02" name="Google Shape;1202;p15"/>
          <p:cNvGrpSpPr/>
          <p:nvPr/>
        </p:nvGrpSpPr>
        <p:grpSpPr>
          <a:xfrm rot="987593">
            <a:off x="385900" y="337376"/>
            <a:ext cx="1315630" cy="806765"/>
            <a:chOff x="5586400" y="3049600"/>
            <a:chExt cx="691350" cy="423925"/>
          </a:xfrm>
        </p:grpSpPr>
        <p:sp>
          <p:nvSpPr>
            <p:cNvPr id="1203" name="Google Shape;1203;p15"/>
            <p:cNvSpPr/>
            <p:nvPr/>
          </p:nvSpPr>
          <p:spPr>
            <a:xfrm>
              <a:off x="5586400" y="3049600"/>
              <a:ext cx="691350" cy="423925"/>
            </a:xfrm>
            <a:custGeom>
              <a:avLst/>
              <a:gdLst/>
              <a:ahLst/>
              <a:cxnLst/>
              <a:rect l="l" t="t" r="r" b="b"/>
              <a:pathLst>
                <a:path w="27654" h="16957" extrusionOk="0">
                  <a:moveTo>
                    <a:pt x="26560" y="1"/>
                  </a:moveTo>
                  <a:cubicBezTo>
                    <a:pt x="25465" y="1"/>
                    <a:pt x="23862" y="807"/>
                    <a:pt x="23360" y="1020"/>
                  </a:cubicBezTo>
                  <a:cubicBezTo>
                    <a:pt x="21161" y="1956"/>
                    <a:pt x="18961" y="2891"/>
                    <a:pt x="16759" y="3826"/>
                  </a:cubicBezTo>
                  <a:cubicBezTo>
                    <a:pt x="16627" y="3882"/>
                    <a:pt x="16488" y="3941"/>
                    <a:pt x="16386" y="4040"/>
                  </a:cubicBezTo>
                  <a:cubicBezTo>
                    <a:pt x="16154" y="4263"/>
                    <a:pt x="16248" y="4574"/>
                    <a:pt x="16575" y="4574"/>
                  </a:cubicBezTo>
                  <a:cubicBezTo>
                    <a:pt x="16586" y="4574"/>
                    <a:pt x="16598" y="4574"/>
                    <a:pt x="16610" y="4573"/>
                  </a:cubicBezTo>
                  <a:cubicBezTo>
                    <a:pt x="16762" y="4564"/>
                    <a:pt x="16900" y="4481"/>
                    <a:pt x="17032" y="4402"/>
                  </a:cubicBezTo>
                  <a:cubicBezTo>
                    <a:pt x="18217" y="3698"/>
                    <a:pt x="19363" y="3058"/>
                    <a:pt x="20611" y="2505"/>
                  </a:cubicBezTo>
                  <a:cubicBezTo>
                    <a:pt x="21954" y="1912"/>
                    <a:pt x="23291" y="1307"/>
                    <a:pt x="24631" y="707"/>
                  </a:cubicBezTo>
                  <a:cubicBezTo>
                    <a:pt x="24958" y="561"/>
                    <a:pt x="25311" y="412"/>
                    <a:pt x="25662" y="412"/>
                  </a:cubicBezTo>
                  <a:cubicBezTo>
                    <a:pt x="25752" y="412"/>
                    <a:pt x="25842" y="422"/>
                    <a:pt x="25932" y="444"/>
                  </a:cubicBezTo>
                  <a:cubicBezTo>
                    <a:pt x="27631" y="865"/>
                    <a:pt x="25319" y="2779"/>
                    <a:pt x="24828" y="3167"/>
                  </a:cubicBezTo>
                  <a:cubicBezTo>
                    <a:pt x="24532" y="3434"/>
                    <a:pt x="24207" y="3675"/>
                    <a:pt x="23894" y="3921"/>
                  </a:cubicBezTo>
                  <a:cubicBezTo>
                    <a:pt x="21029" y="6180"/>
                    <a:pt x="18043" y="8287"/>
                    <a:pt x="14958" y="10234"/>
                  </a:cubicBezTo>
                  <a:cubicBezTo>
                    <a:pt x="11358" y="12501"/>
                    <a:pt x="7720" y="14662"/>
                    <a:pt x="3579" y="15682"/>
                  </a:cubicBezTo>
                  <a:cubicBezTo>
                    <a:pt x="3317" y="15747"/>
                    <a:pt x="2854" y="15929"/>
                    <a:pt x="2478" y="15929"/>
                  </a:cubicBezTo>
                  <a:cubicBezTo>
                    <a:pt x="2244" y="15929"/>
                    <a:pt x="2043" y="15858"/>
                    <a:pt x="1948" y="15643"/>
                  </a:cubicBezTo>
                  <a:cubicBezTo>
                    <a:pt x="1616" y="14886"/>
                    <a:pt x="3068" y="13971"/>
                    <a:pt x="3529" y="13638"/>
                  </a:cubicBezTo>
                  <a:cubicBezTo>
                    <a:pt x="4460" y="12963"/>
                    <a:pt x="5386" y="12284"/>
                    <a:pt x="6325" y="11623"/>
                  </a:cubicBezTo>
                  <a:cubicBezTo>
                    <a:pt x="8168" y="10319"/>
                    <a:pt x="10062" y="9071"/>
                    <a:pt x="12069" y="8034"/>
                  </a:cubicBezTo>
                  <a:cubicBezTo>
                    <a:pt x="12175" y="7978"/>
                    <a:pt x="12118" y="7809"/>
                    <a:pt x="12016" y="7809"/>
                  </a:cubicBezTo>
                  <a:cubicBezTo>
                    <a:pt x="12004" y="7809"/>
                    <a:pt x="11991" y="7811"/>
                    <a:pt x="11978" y="7816"/>
                  </a:cubicBezTo>
                  <a:cubicBezTo>
                    <a:pt x="9788" y="8633"/>
                    <a:pt x="7802" y="9819"/>
                    <a:pt x="5925" y="11194"/>
                  </a:cubicBezTo>
                  <a:cubicBezTo>
                    <a:pt x="4112" y="12528"/>
                    <a:pt x="2330" y="13937"/>
                    <a:pt x="872" y="15666"/>
                  </a:cubicBezTo>
                  <a:cubicBezTo>
                    <a:pt x="1" y="16698"/>
                    <a:pt x="876" y="16957"/>
                    <a:pt x="1854" y="16957"/>
                  </a:cubicBezTo>
                  <a:cubicBezTo>
                    <a:pt x="2440" y="16957"/>
                    <a:pt x="3062" y="16864"/>
                    <a:pt x="3368" y="16788"/>
                  </a:cubicBezTo>
                  <a:cubicBezTo>
                    <a:pt x="4184" y="16585"/>
                    <a:pt x="5017" y="16393"/>
                    <a:pt x="5824" y="16173"/>
                  </a:cubicBezTo>
                  <a:cubicBezTo>
                    <a:pt x="12215" y="14434"/>
                    <a:pt x="18154" y="10691"/>
                    <a:pt x="23140" y="6410"/>
                  </a:cubicBezTo>
                  <a:cubicBezTo>
                    <a:pt x="24365" y="5360"/>
                    <a:pt x="25612" y="4316"/>
                    <a:pt x="26623" y="3049"/>
                  </a:cubicBezTo>
                  <a:cubicBezTo>
                    <a:pt x="27061" y="2502"/>
                    <a:pt x="27653" y="1751"/>
                    <a:pt x="27641" y="1008"/>
                  </a:cubicBezTo>
                  <a:cubicBezTo>
                    <a:pt x="27629" y="254"/>
                    <a:pt x="27174" y="1"/>
                    <a:pt x="26560" y="1"/>
                  </a:cubicBezTo>
                  <a:close/>
                </a:path>
              </a:pathLst>
            </a:custGeom>
            <a:solidFill>
              <a:srgbClr val="035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5775850" y="3064800"/>
              <a:ext cx="343925" cy="343875"/>
            </a:xfrm>
            <a:custGeom>
              <a:avLst/>
              <a:gdLst/>
              <a:ahLst/>
              <a:cxnLst/>
              <a:rect l="l" t="t" r="r" b="b"/>
              <a:pathLst>
                <a:path w="13757" h="13755" extrusionOk="0">
                  <a:moveTo>
                    <a:pt x="6879" y="1"/>
                  </a:moveTo>
                  <a:cubicBezTo>
                    <a:pt x="3079" y="1"/>
                    <a:pt x="1" y="3079"/>
                    <a:pt x="1" y="6880"/>
                  </a:cubicBezTo>
                  <a:cubicBezTo>
                    <a:pt x="1" y="10676"/>
                    <a:pt x="3079" y="13754"/>
                    <a:pt x="6879" y="13754"/>
                  </a:cubicBezTo>
                  <a:cubicBezTo>
                    <a:pt x="10675" y="13754"/>
                    <a:pt x="13757" y="10676"/>
                    <a:pt x="13757" y="6880"/>
                  </a:cubicBezTo>
                  <a:cubicBezTo>
                    <a:pt x="13757" y="3079"/>
                    <a:pt x="10675" y="1"/>
                    <a:pt x="6879" y="1"/>
                  </a:cubicBezTo>
                  <a:close/>
                </a:path>
              </a:pathLst>
            </a:custGeom>
            <a:solidFill>
              <a:srgbClr val="2C8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5843850" y="3235200"/>
              <a:ext cx="103175" cy="29150"/>
            </a:xfrm>
            <a:custGeom>
              <a:avLst/>
              <a:gdLst/>
              <a:ahLst/>
              <a:cxnLst/>
              <a:rect l="l" t="t" r="r" b="b"/>
              <a:pathLst>
                <a:path w="4127" h="1166" extrusionOk="0">
                  <a:moveTo>
                    <a:pt x="4126" y="0"/>
                  </a:moveTo>
                  <a:lnTo>
                    <a:pt x="4126" y="0"/>
                  </a:lnTo>
                  <a:cubicBezTo>
                    <a:pt x="3128" y="79"/>
                    <a:pt x="2124" y="109"/>
                    <a:pt x="1127" y="139"/>
                  </a:cubicBezTo>
                  <a:cubicBezTo>
                    <a:pt x="616" y="415"/>
                    <a:pt x="116" y="682"/>
                    <a:pt x="1" y="1166"/>
                  </a:cubicBezTo>
                  <a:cubicBezTo>
                    <a:pt x="234" y="1123"/>
                    <a:pt x="464" y="1077"/>
                    <a:pt x="698" y="1024"/>
                  </a:cubicBezTo>
                  <a:cubicBezTo>
                    <a:pt x="1406" y="866"/>
                    <a:pt x="2118" y="689"/>
                    <a:pt x="2819" y="498"/>
                  </a:cubicBezTo>
                  <a:cubicBezTo>
                    <a:pt x="3267" y="376"/>
                    <a:pt x="3721" y="228"/>
                    <a:pt x="4126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957800" y="3088425"/>
              <a:ext cx="149325" cy="172975"/>
            </a:xfrm>
            <a:custGeom>
              <a:avLst/>
              <a:gdLst/>
              <a:ahLst/>
              <a:cxnLst/>
              <a:rect l="l" t="t" r="r" b="b"/>
              <a:pathLst>
                <a:path w="5973" h="6919" extrusionOk="0">
                  <a:moveTo>
                    <a:pt x="3068" y="1"/>
                  </a:moveTo>
                  <a:cubicBezTo>
                    <a:pt x="3006" y="63"/>
                    <a:pt x="2950" y="139"/>
                    <a:pt x="2907" y="235"/>
                  </a:cubicBezTo>
                  <a:cubicBezTo>
                    <a:pt x="2693" y="692"/>
                    <a:pt x="2982" y="827"/>
                    <a:pt x="3022" y="1233"/>
                  </a:cubicBezTo>
                  <a:cubicBezTo>
                    <a:pt x="3078" y="1838"/>
                    <a:pt x="2416" y="1690"/>
                    <a:pt x="2235" y="2128"/>
                  </a:cubicBezTo>
                  <a:cubicBezTo>
                    <a:pt x="2192" y="2230"/>
                    <a:pt x="2189" y="2329"/>
                    <a:pt x="2205" y="2418"/>
                  </a:cubicBezTo>
                  <a:cubicBezTo>
                    <a:pt x="2175" y="2421"/>
                    <a:pt x="2145" y="2422"/>
                    <a:pt x="2114" y="2422"/>
                  </a:cubicBezTo>
                  <a:cubicBezTo>
                    <a:pt x="1763" y="2422"/>
                    <a:pt x="1401" y="2242"/>
                    <a:pt x="1031" y="2242"/>
                  </a:cubicBezTo>
                  <a:cubicBezTo>
                    <a:pt x="936" y="2242"/>
                    <a:pt x="842" y="2253"/>
                    <a:pt x="747" y="2283"/>
                  </a:cubicBezTo>
                  <a:cubicBezTo>
                    <a:pt x="351" y="2405"/>
                    <a:pt x="88" y="2642"/>
                    <a:pt x="29" y="3053"/>
                  </a:cubicBezTo>
                  <a:cubicBezTo>
                    <a:pt x="0" y="3244"/>
                    <a:pt x="123" y="3387"/>
                    <a:pt x="288" y="3387"/>
                  </a:cubicBezTo>
                  <a:cubicBezTo>
                    <a:pt x="331" y="3387"/>
                    <a:pt x="377" y="3377"/>
                    <a:pt x="424" y="3356"/>
                  </a:cubicBezTo>
                  <a:cubicBezTo>
                    <a:pt x="507" y="3319"/>
                    <a:pt x="587" y="3303"/>
                    <a:pt x="662" y="3303"/>
                  </a:cubicBezTo>
                  <a:cubicBezTo>
                    <a:pt x="1275" y="3303"/>
                    <a:pt x="1619" y="4381"/>
                    <a:pt x="977" y="4634"/>
                  </a:cubicBezTo>
                  <a:cubicBezTo>
                    <a:pt x="862" y="4680"/>
                    <a:pt x="727" y="4650"/>
                    <a:pt x="611" y="4710"/>
                  </a:cubicBezTo>
                  <a:cubicBezTo>
                    <a:pt x="283" y="4874"/>
                    <a:pt x="187" y="5200"/>
                    <a:pt x="213" y="5535"/>
                  </a:cubicBezTo>
                  <a:cubicBezTo>
                    <a:pt x="226" y="5682"/>
                    <a:pt x="332" y="5829"/>
                    <a:pt x="490" y="5829"/>
                  </a:cubicBezTo>
                  <a:cubicBezTo>
                    <a:pt x="496" y="5829"/>
                    <a:pt x="501" y="5829"/>
                    <a:pt x="506" y="5829"/>
                  </a:cubicBezTo>
                  <a:cubicBezTo>
                    <a:pt x="533" y="5827"/>
                    <a:pt x="559" y="5827"/>
                    <a:pt x="583" y="5827"/>
                  </a:cubicBezTo>
                  <a:cubicBezTo>
                    <a:pt x="1238" y="5827"/>
                    <a:pt x="889" y="6295"/>
                    <a:pt x="543" y="6695"/>
                  </a:cubicBezTo>
                  <a:cubicBezTo>
                    <a:pt x="480" y="6771"/>
                    <a:pt x="477" y="6853"/>
                    <a:pt x="509" y="6918"/>
                  </a:cubicBezTo>
                  <a:cubicBezTo>
                    <a:pt x="1178" y="6731"/>
                    <a:pt x="1678" y="6435"/>
                    <a:pt x="2107" y="6089"/>
                  </a:cubicBezTo>
                  <a:cubicBezTo>
                    <a:pt x="2344" y="5740"/>
                    <a:pt x="2518" y="5338"/>
                    <a:pt x="2640" y="4947"/>
                  </a:cubicBezTo>
                  <a:cubicBezTo>
                    <a:pt x="2686" y="4808"/>
                    <a:pt x="3275" y="3636"/>
                    <a:pt x="3467" y="3524"/>
                  </a:cubicBezTo>
                  <a:cubicBezTo>
                    <a:pt x="3604" y="3445"/>
                    <a:pt x="3774" y="3418"/>
                    <a:pt x="3960" y="3418"/>
                  </a:cubicBezTo>
                  <a:cubicBezTo>
                    <a:pt x="4208" y="3418"/>
                    <a:pt x="4486" y="3467"/>
                    <a:pt x="4757" y="3505"/>
                  </a:cubicBezTo>
                  <a:cubicBezTo>
                    <a:pt x="5064" y="3234"/>
                    <a:pt x="5360" y="2944"/>
                    <a:pt x="5623" y="2631"/>
                  </a:cubicBezTo>
                  <a:cubicBezTo>
                    <a:pt x="5752" y="2865"/>
                    <a:pt x="5863" y="3109"/>
                    <a:pt x="5965" y="3359"/>
                  </a:cubicBezTo>
                  <a:cubicBezTo>
                    <a:pt x="5969" y="3356"/>
                    <a:pt x="5972" y="3356"/>
                    <a:pt x="5972" y="3353"/>
                  </a:cubicBezTo>
                  <a:cubicBezTo>
                    <a:pt x="5403" y="1940"/>
                    <a:pt x="4372" y="765"/>
                    <a:pt x="306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5831925" y="3172400"/>
              <a:ext cx="287125" cy="132375"/>
            </a:xfrm>
            <a:custGeom>
              <a:avLst/>
              <a:gdLst/>
              <a:ahLst/>
              <a:cxnLst/>
              <a:rect l="l" t="t" r="r" b="b"/>
              <a:pathLst>
                <a:path w="11485" h="5295" extrusionOk="0">
                  <a:moveTo>
                    <a:pt x="11000" y="0"/>
                  </a:moveTo>
                  <a:cubicBezTo>
                    <a:pt x="10869" y="70"/>
                    <a:pt x="10728" y="126"/>
                    <a:pt x="10573" y="161"/>
                  </a:cubicBezTo>
                  <a:cubicBezTo>
                    <a:pt x="10485" y="181"/>
                    <a:pt x="10390" y="189"/>
                    <a:pt x="10290" y="189"/>
                  </a:cubicBezTo>
                  <a:cubicBezTo>
                    <a:pt x="10133" y="189"/>
                    <a:pt x="9965" y="170"/>
                    <a:pt x="9792" y="146"/>
                  </a:cubicBezTo>
                  <a:cubicBezTo>
                    <a:pt x="9654" y="267"/>
                    <a:pt x="9512" y="386"/>
                    <a:pt x="9368" y="501"/>
                  </a:cubicBezTo>
                  <a:cubicBezTo>
                    <a:pt x="8491" y="1199"/>
                    <a:pt x="7955" y="2062"/>
                    <a:pt x="7142" y="2730"/>
                  </a:cubicBezTo>
                  <a:cubicBezTo>
                    <a:pt x="6822" y="3197"/>
                    <a:pt x="6384" y="3570"/>
                    <a:pt x="5772" y="3668"/>
                  </a:cubicBezTo>
                  <a:cubicBezTo>
                    <a:pt x="5759" y="3670"/>
                    <a:pt x="5746" y="3671"/>
                    <a:pt x="5733" y="3671"/>
                  </a:cubicBezTo>
                  <a:cubicBezTo>
                    <a:pt x="5646" y="3671"/>
                    <a:pt x="5576" y="3623"/>
                    <a:pt x="5544" y="3559"/>
                  </a:cubicBezTo>
                  <a:cubicBezTo>
                    <a:pt x="5117" y="3678"/>
                    <a:pt x="4623" y="3757"/>
                    <a:pt x="4037" y="3773"/>
                  </a:cubicBezTo>
                  <a:cubicBezTo>
                    <a:pt x="2881" y="3813"/>
                    <a:pt x="1830" y="4485"/>
                    <a:pt x="724" y="4821"/>
                  </a:cubicBezTo>
                  <a:cubicBezTo>
                    <a:pt x="668" y="4837"/>
                    <a:pt x="613" y="4854"/>
                    <a:pt x="560" y="4873"/>
                  </a:cubicBezTo>
                  <a:cubicBezTo>
                    <a:pt x="504" y="4933"/>
                    <a:pt x="425" y="4975"/>
                    <a:pt x="320" y="4989"/>
                  </a:cubicBezTo>
                  <a:cubicBezTo>
                    <a:pt x="131" y="5009"/>
                    <a:pt x="40" y="5133"/>
                    <a:pt x="0" y="5295"/>
                  </a:cubicBezTo>
                  <a:cubicBezTo>
                    <a:pt x="797" y="5255"/>
                    <a:pt x="1590" y="5156"/>
                    <a:pt x="2374" y="5077"/>
                  </a:cubicBezTo>
                  <a:cubicBezTo>
                    <a:pt x="3230" y="4989"/>
                    <a:pt x="4070" y="4863"/>
                    <a:pt x="4912" y="4679"/>
                  </a:cubicBezTo>
                  <a:cubicBezTo>
                    <a:pt x="5696" y="4508"/>
                    <a:pt x="6674" y="4606"/>
                    <a:pt x="7441" y="4373"/>
                  </a:cubicBezTo>
                  <a:cubicBezTo>
                    <a:pt x="8933" y="3915"/>
                    <a:pt x="10111" y="2884"/>
                    <a:pt x="11412" y="2038"/>
                  </a:cubicBezTo>
                  <a:cubicBezTo>
                    <a:pt x="11435" y="2022"/>
                    <a:pt x="11459" y="2006"/>
                    <a:pt x="11485" y="1989"/>
                  </a:cubicBezTo>
                  <a:cubicBezTo>
                    <a:pt x="11425" y="1287"/>
                    <a:pt x="11254" y="623"/>
                    <a:pt x="11000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5970525" y="3240625"/>
              <a:ext cx="39950" cy="23575"/>
            </a:xfrm>
            <a:custGeom>
              <a:avLst/>
              <a:gdLst/>
              <a:ahLst/>
              <a:cxnLst/>
              <a:rect l="l" t="t" r="r" b="b"/>
              <a:pathLst>
                <a:path w="1598" h="943" extrusionOk="0">
                  <a:moveTo>
                    <a:pt x="1598" y="1"/>
                  </a:moveTo>
                  <a:lnTo>
                    <a:pt x="1598" y="1"/>
                  </a:lnTo>
                  <a:cubicBezTo>
                    <a:pt x="1169" y="347"/>
                    <a:pt x="669" y="643"/>
                    <a:pt x="0" y="830"/>
                  </a:cubicBezTo>
                  <a:cubicBezTo>
                    <a:pt x="32" y="894"/>
                    <a:pt x="102" y="942"/>
                    <a:pt x="189" y="942"/>
                  </a:cubicBezTo>
                  <a:cubicBezTo>
                    <a:pt x="202" y="942"/>
                    <a:pt x="215" y="941"/>
                    <a:pt x="228" y="939"/>
                  </a:cubicBezTo>
                  <a:cubicBezTo>
                    <a:pt x="840" y="841"/>
                    <a:pt x="1278" y="468"/>
                    <a:pt x="1598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6076700" y="3154200"/>
              <a:ext cx="30250" cy="22925"/>
            </a:xfrm>
            <a:custGeom>
              <a:avLst/>
              <a:gdLst/>
              <a:ahLst/>
              <a:cxnLst/>
              <a:rect l="l" t="t" r="r" b="b"/>
              <a:pathLst>
                <a:path w="1210" h="917" extrusionOk="0">
                  <a:moveTo>
                    <a:pt x="867" y="0"/>
                  </a:moveTo>
                  <a:cubicBezTo>
                    <a:pt x="604" y="313"/>
                    <a:pt x="308" y="603"/>
                    <a:pt x="1" y="874"/>
                  </a:cubicBezTo>
                  <a:cubicBezTo>
                    <a:pt x="174" y="898"/>
                    <a:pt x="342" y="917"/>
                    <a:pt x="499" y="917"/>
                  </a:cubicBezTo>
                  <a:cubicBezTo>
                    <a:pt x="599" y="917"/>
                    <a:pt x="694" y="909"/>
                    <a:pt x="782" y="889"/>
                  </a:cubicBezTo>
                  <a:cubicBezTo>
                    <a:pt x="937" y="854"/>
                    <a:pt x="1078" y="798"/>
                    <a:pt x="1209" y="728"/>
                  </a:cubicBezTo>
                  <a:cubicBezTo>
                    <a:pt x="1107" y="478"/>
                    <a:pt x="996" y="234"/>
                    <a:pt x="867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5835775" y="3366925"/>
              <a:ext cx="6625" cy="5450"/>
            </a:xfrm>
            <a:custGeom>
              <a:avLst/>
              <a:gdLst/>
              <a:ahLst/>
              <a:cxnLst/>
              <a:rect l="l" t="t" r="r" b="b"/>
              <a:pathLst>
                <a:path w="265" h="218" extrusionOk="0">
                  <a:moveTo>
                    <a:pt x="1" y="0"/>
                  </a:moveTo>
                  <a:cubicBezTo>
                    <a:pt x="87" y="76"/>
                    <a:pt x="175" y="148"/>
                    <a:pt x="264" y="217"/>
                  </a:cubicBezTo>
                  <a:cubicBezTo>
                    <a:pt x="175" y="144"/>
                    <a:pt x="87" y="76"/>
                    <a:pt x="1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5812175" y="3342125"/>
              <a:ext cx="1650" cy="2075"/>
            </a:xfrm>
            <a:custGeom>
              <a:avLst/>
              <a:gdLst/>
              <a:ahLst/>
              <a:cxnLst/>
              <a:rect l="l" t="t" r="r" b="b"/>
              <a:pathLst>
                <a:path w="66" h="83" extrusionOk="0">
                  <a:moveTo>
                    <a:pt x="66" y="83"/>
                  </a:moveTo>
                  <a:cubicBezTo>
                    <a:pt x="46" y="57"/>
                    <a:pt x="23" y="27"/>
                    <a:pt x="0" y="1"/>
                  </a:cubicBezTo>
                  <a:cubicBezTo>
                    <a:pt x="23" y="27"/>
                    <a:pt x="46" y="57"/>
                    <a:pt x="66" y="83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5932175" y="3407900"/>
              <a:ext cx="15650" cy="775"/>
            </a:xfrm>
            <a:custGeom>
              <a:avLst/>
              <a:gdLst/>
              <a:ahLst/>
              <a:cxnLst/>
              <a:rect l="l" t="t" r="r" b="b"/>
              <a:pathLst>
                <a:path w="626" h="31" extrusionOk="0">
                  <a:moveTo>
                    <a:pt x="626" y="30"/>
                  </a:moveTo>
                  <a:cubicBezTo>
                    <a:pt x="416" y="30"/>
                    <a:pt x="208" y="20"/>
                    <a:pt x="1" y="0"/>
                  </a:cubicBezTo>
                  <a:cubicBezTo>
                    <a:pt x="208" y="20"/>
                    <a:pt x="416" y="30"/>
                    <a:pt x="626" y="3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5832575" y="3232725"/>
              <a:ext cx="287200" cy="175950"/>
            </a:xfrm>
            <a:custGeom>
              <a:avLst/>
              <a:gdLst/>
              <a:ahLst/>
              <a:cxnLst/>
              <a:rect l="l" t="t" r="r" b="b"/>
              <a:pathLst>
                <a:path w="11488" h="7038" extrusionOk="0">
                  <a:moveTo>
                    <a:pt x="11478" y="1"/>
                  </a:moveTo>
                  <a:cubicBezTo>
                    <a:pt x="11320" y="103"/>
                    <a:pt x="11165" y="208"/>
                    <a:pt x="11007" y="307"/>
                  </a:cubicBezTo>
                  <a:cubicBezTo>
                    <a:pt x="9661" y="1143"/>
                    <a:pt x="8667" y="2398"/>
                    <a:pt x="7119" y="2773"/>
                  </a:cubicBezTo>
                  <a:cubicBezTo>
                    <a:pt x="6934" y="2819"/>
                    <a:pt x="6726" y="2835"/>
                    <a:pt x="6505" y="2835"/>
                  </a:cubicBezTo>
                  <a:cubicBezTo>
                    <a:pt x="5954" y="2835"/>
                    <a:pt x="5325" y="2733"/>
                    <a:pt x="4781" y="2733"/>
                  </a:cubicBezTo>
                  <a:cubicBezTo>
                    <a:pt x="4595" y="2733"/>
                    <a:pt x="4420" y="2745"/>
                    <a:pt x="4261" y="2777"/>
                  </a:cubicBezTo>
                  <a:cubicBezTo>
                    <a:pt x="3408" y="2944"/>
                    <a:pt x="2019" y="3422"/>
                    <a:pt x="1160" y="3521"/>
                  </a:cubicBezTo>
                  <a:cubicBezTo>
                    <a:pt x="995" y="3539"/>
                    <a:pt x="843" y="3547"/>
                    <a:pt x="698" y="3547"/>
                  </a:cubicBezTo>
                  <a:cubicBezTo>
                    <a:pt x="448" y="3547"/>
                    <a:pt x="222" y="3523"/>
                    <a:pt x="0" y="3488"/>
                  </a:cubicBezTo>
                  <a:lnTo>
                    <a:pt x="0" y="3488"/>
                  </a:lnTo>
                  <a:cubicBezTo>
                    <a:pt x="17" y="3550"/>
                    <a:pt x="34" y="3606"/>
                    <a:pt x="46" y="3646"/>
                  </a:cubicBezTo>
                  <a:cubicBezTo>
                    <a:pt x="128" y="3853"/>
                    <a:pt x="247" y="4041"/>
                    <a:pt x="343" y="4238"/>
                  </a:cubicBezTo>
                  <a:cubicBezTo>
                    <a:pt x="464" y="4485"/>
                    <a:pt x="606" y="4762"/>
                    <a:pt x="619" y="5042"/>
                  </a:cubicBezTo>
                  <a:cubicBezTo>
                    <a:pt x="629" y="5305"/>
                    <a:pt x="560" y="5483"/>
                    <a:pt x="425" y="5608"/>
                  </a:cubicBezTo>
                  <a:cubicBezTo>
                    <a:pt x="1251" y="6247"/>
                    <a:pt x="2226" y="6702"/>
                    <a:pt x="3293" y="6909"/>
                  </a:cubicBezTo>
                  <a:cubicBezTo>
                    <a:pt x="3286" y="6899"/>
                    <a:pt x="3277" y="6886"/>
                    <a:pt x="3270" y="6875"/>
                  </a:cubicBezTo>
                  <a:cubicBezTo>
                    <a:pt x="3247" y="6869"/>
                    <a:pt x="3207" y="6856"/>
                    <a:pt x="3151" y="6836"/>
                  </a:cubicBezTo>
                  <a:cubicBezTo>
                    <a:pt x="3145" y="6849"/>
                    <a:pt x="3138" y="6863"/>
                    <a:pt x="3135" y="6875"/>
                  </a:cubicBezTo>
                  <a:cubicBezTo>
                    <a:pt x="2891" y="6823"/>
                    <a:pt x="2651" y="6754"/>
                    <a:pt x="2417" y="6675"/>
                  </a:cubicBezTo>
                  <a:cubicBezTo>
                    <a:pt x="2417" y="6672"/>
                    <a:pt x="2414" y="6668"/>
                    <a:pt x="2414" y="6665"/>
                  </a:cubicBezTo>
                  <a:cubicBezTo>
                    <a:pt x="2417" y="6316"/>
                    <a:pt x="2479" y="5816"/>
                    <a:pt x="2795" y="5595"/>
                  </a:cubicBezTo>
                  <a:cubicBezTo>
                    <a:pt x="2889" y="5530"/>
                    <a:pt x="2977" y="5502"/>
                    <a:pt x="3062" y="5502"/>
                  </a:cubicBezTo>
                  <a:cubicBezTo>
                    <a:pt x="3277" y="5502"/>
                    <a:pt x="3467" y="5681"/>
                    <a:pt x="3652" y="5848"/>
                  </a:cubicBezTo>
                  <a:cubicBezTo>
                    <a:pt x="4079" y="6243"/>
                    <a:pt x="4419" y="6678"/>
                    <a:pt x="4870" y="7024"/>
                  </a:cubicBezTo>
                  <a:cubicBezTo>
                    <a:pt x="4784" y="7027"/>
                    <a:pt x="4699" y="7037"/>
                    <a:pt x="4610" y="7037"/>
                  </a:cubicBezTo>
                  <a:cubicBezTo>
                    <a:pt x="8410" y="7037"/>
                    <a:pt x="11488" y="3959"/>
                    <a:pt x="11488" y="163"/>
                  </a:cubicBezTo>
                  <a:cubicBezTo>
                    <a:pt x="11488" y="106"/>
                    <a:pt x="11482" y="53"/>
                    <a:pt x="11478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5805900" y="3333575"/>
              <a:ext cx="600" cy="825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23" y="33"/>
                  </a:moveTo>
                  <a:cubicBezTo>
                    <a:pt x="17" y="24"/>
                    <a:pt x="7" y="10"/>
                    <a:pt x="1" y="1"/>
                  </a:cubicBezTo>
                  <a:cubicBezTo>
                    <a:pt x="7" y="10"/>
                    <a:pt x="17" y="24"/>
                    <a:pt x="23" y="33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5818825" y="3350125"/>
              <a:ext cx="2500" cy="2900"/>
            </a:xfrm>
            <a:custGeom>
              <a:avLst/>
              <a:gdLst/>
              <a:ahLst/>
              <a:cxnLst/>
              <a:rect l="l" t="t" r="r" b="b"/>
              <a:pathLst>
                <a:path w="100" h="116" extrusionOk="0">
                  <a:moveTo>
                    <a:pt x="99" y="115"/>
                  </a:moveTo>
                  <a:cubicBezTo>
                    <a:pt x="66" y="76"/>
                    <a:pt x="34" y="40"/>
                    <a:pt x="0" y="0"/>
                  </a:cubicBezTo>
                  <a:cubicBezTo>
                    <a:pt x="34" y="40"/>
                    <a:pt x="66" y="76"/>
                    <a:pt x="99" y="115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5915625" y="3405500"/>
              <a:ext cx="13925" cy="2075"/>
            </a:xfrm>
            <a:custGeom>
              <a:avLst/>
              <a:gdLst/>
              <a:ahLst/>
              <a:cxnLst/>
              <a:rect l="l" t="t" r="r" b="b"/>
              <a:pathLst>
                <a:path w="557" h="83" extrusionOk="0">
                  <a:moveTo>
                    <a:pt x="557" y="83"/>
                  </a:moveTo>
                  <a:cubicBezTo>
                    <a:pt x="369" y="63"/>
                    <a:pt x="181" y="37"/>
                    <a:pt x="0" y="1"/>
                  </a:cubicBezTo>
                  <a:cubicBezTo>
                    <a:pt x="181" y="37"/>
                    <a:pt x="369" y="63"/>
                    <a:pt x="557" y="83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5825525" y="3357300"/>
              <a:ext cx="9450" cy="8900"/>
            </a:xfrm>
            <a:custGeom>
              <a:avLst/>
              <a:gdLst/>
              <a:ahLst/>
              <a:cxnLst/>
              <a:rect l="l" t="t" r="r" b="b"/>
              <a:pathLst>
                <a:path w="378" h="356" extrusionOk="0">
                  <a:moveTo>
                    <a:pt x="0" y="0"/>
                  </a:moveTo>
                  <a:cubicBezTo>
                    <a:pt x="122" y="122"/>
                    <a:pt x="246" y="243"/>
                    <a:pt x="378" y="355"/>
                  </a:cubicBezTo>
                  <a:cubicBezTo>
                    <a:pt x="246" y="240"/>
                    <a:pt x="122" y="122"/>
                    <a:pt x="0" y="0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5929525" y="3407575"/>
              <a:ext cx="2675" cy="350"/>
            </a:xfrm>
            <a:custGeom>
              <a:avLst/>
              <a:gdLst/>
              <a:ahLst/>
              <a:cxnLst/>
              <a:rect l="l" t="t" r="r" b="b"/>
              <a:pathLst>
                <a:path w="107" h="14" extrusionOk="0">
                  <a:moveTo>
                    <a:pt x="107" y="13"/>
                  </a:moveTo>
                  <a:cubicBezTo>
                    <a:pt x="70" y="10"/>
                    <a:pt x="37" y="7"/>
                    <a:pt x="1" y="0"/>
                  </a:cubicBezTo>
                  <a:cubicBezTo>
                    <a:pt x="37" y="7"/>
                    <a:pt x="70" y="10"/>
                    <a:pt x="107" y="13"/>
                  </a:cubicBezTo>
                  <a:close/>
                </a:path>
              </a:pathLst>
            </a:custGeom>
            <a:solidFill>
              <a:srgbClr val="2D2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5914900" y="3405425"/>
              <a:ext cx="750" cy="100"/>
            </a:xfrm>
            <a:custGeom>
              <a:avLst/>
              <a:gdLst/>
              <a:ahLst/>
              <a:cxnLst/>
              <a:rect l="l" t="t" r="r" b="b"/>
              <a:pathLst>
                <a:path w="30" h="4" extrusionOk="0">
                  <a:moveTo>
                    <a:pt x="0" y="1"/>
                  </a:moveTo>
                  <a:cubicBezTo>
                    <a:pt x="10" y="4"/>
                    <a:pt x="20" y="4"/>
                    <a:pt x="29" y="4"/>
                  </a:cubicBezTo>
                  <a:cubicBezTo>
                    <a:pt x="20" y="4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2D2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5892900" y="3370275"/>
              <a:ext cx="61425" cy="38400"/>
            </a:xfrm>
            <a:custGeom>
              <a:avLst/>
              <a:gdLst/>
              <a:ahLst/>
              <a:cxnLst/>
              <a:rect l="l" t="t" r="r" b="b"/>
              <a:pathLst>
                <a:path w="2457" h="1536" extrusionOk="0">
                  <a:moveTo>
                    <a:pt x="649" y="0"/>
                  </a:moveTo>
                  <a:cubicBezTo>
                    <a:pt x="564" y="0"/>
                    <a:pt x="476" y="28"/>
                    <a:pt x="382" y="93"/>
                  </a:cubicBezTo>
                  <a:cubicBezTo>
                    <a:pt x="66" y="314"/>
                    <a:pt x="4" y="814"/>
                    <a:pt x="1" y="1163"/>
                  </a:cubicBezTo>
                  <a:cubicBezTo>
                    <a:pt x="1" y="1166"/>
                    <a:pt x="4" y="1170"/>
                    <a:pt x="4" y="1173"/>
                  </a:cubicBezTo>
                  <a:cubicBezTo>
                    <a:pt x="238" y="1252"/>
                    <a:pt x="478" y="1321"/>
                    <a:pt x="722" y="1373"/>
                  </a:cubicBezTo>
                  <a:cubicBezTo>
                    <a:pt x="725" y="1361"/>
                    <a:pt x="732" y="1347"/>
                    <a:pt x="738" y="1334"/>
                  </a:cubicBezTo>
                  <a:cubicBezTo>
                    <a:pt x="794" y="1354"/>
                    <a:pt x="834" y="1367"/>
                    <a:pt x="857" y="1373"/>
                  </a:cubicBezTo>
                  <a:cubicBezTo>
                    <a:pt x="864" y="1384"/>
                    <a:pt x="873" y="1397"/>
                    <a:pt x="880" y="1407"/>
                  </a:cubicBezTo>
                  <a:cubicBezTo>
                    <a:pt x="890" y="1407"/>
                    <a:pt x="900" y="1410"/>
                    <a:pt x="909" y="1410"/>
                  </a:cubicBezTo>
                  <a:cubicBezTo>
                    <a:pt x="1090" y="1446"/>
                    <a:pt x="1278" y="1472"/>
                    <a:pt x="1466" y="1492"/>
                  </a:cubicBezTo>
                  <a:cubicBezTo>
                    <a:pt x="1502" y="1499"/>
                    <a:pt x="1535" y="1502"/>
                    <a:pt x="1572" y="1505"/>
                  </a:cubicBezTo>
                  <a:cubicBezTo>
                    <a:pt x="1779" y="1525"/>
                    <a:pt x="1987" y="1535"/>
                    <a:pt x="2197" y="1535"/>
                  </a:cubicBezTo>
                  <a:cubicBezTo>
                    <a:pt x="2286" y="1535"/>
                    <a:pt x="2371" y="1525"/>
                    <a:pt x="2457" y="1522"/>
                  </a:cubicBezTo>
                  <a:cubicBezTo>
                    <a:pt x="2006" y="1176"/>
                    <a:pt x="1666" y="741"/>
                    <a:pt x="1239" y="346"/>
                  </a:cubicBezTo>
                  <a:cubicBezTo>
                    <a:pt x="1054" y="179"/>
                    <a:pt x="864" y="0"/>
                    <a:pt x="649" y="0"/>
                  </a:cubicBezTo>
                  <a:close/>
                </a:path>
              </a:pathLst>
            </a:custGeom>
            <a:solidFill>
              <a:srgbClr val="2D2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5834950" y="3366175"/>
              <a:ext cx="850" cy="750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33" y="30"/>
                  </a:moveTo>
                  <a:cubicBezTo>
                    <a:pt x="21" y="20"/>
                    <a:pt x="10" y="10"/>
                    <a:pt x="1" y="0"/>
                  </a:cubicBezTo>
                  <a:cubicBezTo>
                    <a:pt x="10" y="10"/>
                    <a:pt x="21" y="20"/>
                    <a:pt x="33" y="3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5842375" y="3372350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1" y="0"/>
                  </a:moveTo>
                  <a:cubicBezTo>
                    <a:pt x="10" y="7"/>
                    <a:pt x="20" y="17"/>
                    <a:pt x="30" y="23"/>
                  </a:cubicBezTo>
                  <a:lnTo>
                    <a:pt x="33" y="23"/>
                  </a:lnTo>
                  <a:cubicBezTo>
                    <a:pt x="20" y="17"/>
                    <a:pt x="10" y="7"/>
                    <a:pt x="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5821300" y="3353000"/>
              <a:ext cx="4225" cy="4300"/>
            </a:xfrm>
            <a:custGeom>
              <a:avLst/>
              <a:gdLst/>
              <a:ahLst/>
              <a:cxnLst/>
              <a:rect l="l" t="t" r="r" b="b"/>
              <a:pathLst>
                <a:path w="169" h="172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60"/>
                    <a:pt x="112" y="116"/>
                    <a:pt x="168" y="172"/>
                  </a:cubicBezTo>
                  <a:cubicBezTo>
                    <a:pt x="112" y="116"/>
                    <a:pt x="56" y="57"/>
                    <a:pt x="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5813800" y="3344175"/>
              <a:ext cx="5050" cy="5975"/>
            </a:xfrm>
            <a:custGeom>
              <a:avLst/>
              <a:gdLst/>
              <a:ahLst/>
              <a:cxnLst/>
              <a:rect l="l" t="t" r="r" b="b"/>
              <a:pathLst>
                <a:path w="202" h="239" extrusionOk="0">
                  <a:moveTo>
                    <a:pt x="201" y="238"/>
                  </a:moveTo>
                  <a:cubicBezTo>
                    <a:pt x="136" y="162"/>
                    <a:pt x="66" y="83"/>
                    <a:pt x="1" y="1"/>
                  </a:cubicBezTo>
                  <a:cubicBezTo>
                    <a:pt x="66" y="83"/>
                    <a:pt x="136" y="162"/>
                    <a:pt x="201" y="238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5806475" y="3334400"/>
              <a:ext cx="5725" cy="7750"/>
            </a:xfrm>
            <a:custGeom>
              <a:avLst/>
              <a:gdLst/>
              <a:ahLst/>
              <a:cxnLst/>
              <a:rect l="l" t="t" r="r" b="b"/>
              <a:pathLst>
                <a:path w="229" h="310" extrusionOk="0">
                  <a:moveTo>
                    <a:pt x="0" y="0"/>
                  </a:moveTo>
                  <a:cubicBezTo>
                    <a:pt x="73" y="106"/>
                    <a:pt x="152" y="208"/>
                    <a:pt x="228" y="310"/>
                  </a:cubicBezTo>
                  <a:cubicBezTo>
                    <a:pt x="152" y="208"/>
                    <a:pt x="76" y="106"/>
                    <a:pt x="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5775850" y="3133425"/>
              <a:ext cx="129100" cy="200175"/>
            </a:xfrm>
            <a:custGeom>
              <a:avLst/>
              <a:gdLst/>
              <a:ahLst/>
              <a:cxnLst/>
              <a:rect l="l" t="t" r="r" b="b"/>
              <a:pathLst>
                <a:path w="5164" h="8007" extrusionOk="0">
                  <a:moveTo>
                    <a:pt x="2027" y="0"/>
                  </a:moveTo>
                  <a:cubicBezTo>
                    <a:pt x="1802" y="0"/>
                    <a:pt x="1580" y="35"/>
                    <a:pt x="1354" y="104"/>
                  </a:cubicBezTo>
                  <a:cubicBezTo>
                    <a:pt x="1350" y="88"/>
                    <a:pt x="1350" y="71"/>
                    <a:pt x="1347" y="58"/>
                  </a:cubicBezTo>
                  <a:cubicBezTo>
                    <a:pt x="505" y="1197"/>
                    <a:pt x="1" y="2606"/>
                    <a:pt x="1" y="4135"/>
                  </a:cubicBezTo>
                  <a:cubicBezTo>
                    <a:pt x="1" y="5520"/>
                    <a:pt x="415" y="6811"/>
                    <a:pt x="1125" y="7891"/>
                  </a:cubicBezTo>
                  <a:lnTo>
                    <a:pt x="1125" y="7891"/>
                  </a:lnTo>
                  <a:cubicBezTo>
                    <a:pt x="982" y="7672"/>
                    <a:pt x="852" y="7444"/>
                    <a:pt x="735" y="7209"/>
                  </a:cubicBezTo>
                  <a:lnTo>
                    <a:pt x="735" y="7209"/>
                  </a:lnTo>
                  <a:cubicBezTo>
                    <a:pt x="1347" y="7262"/>
                    <a:pt x="1798" y="7387"/>
                    <a:pt x="2269" y="7460"/>
                  </a:cubicBezTo>
                  <a:cubicBezTo>
                    <a:pt x="2227" y="7285"/>
                    <a:pt x="2197" y="7045"/>
                    <a:pt x="2243" y="6854"/>
                  </a:cubicBezTo>
                  <a:lnTo>
                    <a:pt x="2243" y="6854"/>
                  </a:lnTo>
                  <a:cubicBezTo>
                    <a:pt x="2015" y="6865"/>
                    <a:pt x="1787" y="6872"/>
                    <a:pt x="1559" y="6872"/>
                  </a:cubicBezTo>
                  <a:cubicBezTo>
                    <a:pt x="1378" y="6872"/>
                    <a:pt x="1197" y="6867"/>
                    <a:pt x="1018" y="6857"/>
                  </a:cubicBezTo>
                  <a:cubicBezTo>
                    <a:pt x="1621" y="6778"/>
                    <a:pt x="2216" y="6607"/>
                    <a:pt x="2803" y="6432"/>
                  </a:cubicBezTo>
                  <a:cubicBezTo>
                    <a:pt x="2882" y="6337"/>
                    <a:pt x="2905" y="6202"/>
                    <a:pt x="2842" y="6060"/>
                  </a:cubicBezTo>
                  <a:cubicBezTo>
                    <a:pt x="2694" y="5728"/>
                    <a:pt x="2668" y="5458"/>
                    <a:pt x="2721" y="5237"/>
                  </a:cubicBezTo>
                  <a:lnTo>
                    <a:pt x="2721" y="5237"/>
                  </a:lnTo>
                  <a:cubicBezTo>
                    <a:pt x="1874" y="5395"/>
                    <a:pt x="1022" y="5504"/>
                    <a:pt x="165" y="5577"/>
                  </a:cubicBezTo>
                  <a:cubicBezTo>
                    <a:pt x="76" y="5174"/>
                    <a:pt x="24" y="4760"/>
                    <a:pt x="11" y="4335"/>
                  </a:cubicBezTo>
                  <a:cubicBezTo>
                    <a:pt x="517" y="4285"/>
                    <a:pt x="1045" y="4302"/>
                    <a:pt x="1548" y="4282"/>
                  </a:cubicBezTo>
                  <a:cubicBezTo>
                    <a:pt x="2207" y="4259"/>
                    <a:pt x="2868" y="4240"/>
                    <a:pt x="3527" y="4220"/>
                  </a:cubicBezTo>
                  <a:cubicBezTo>
                    <a:pt x="3632" y="4217"/>
                    <a:pt x="3741" y="4214"/>
                    <a:pt x="3847" y="4210"/>
                  </a:cubicBezTo>
                  <a:cubicBezTo>
                    <a:pt x="4344" y="3943"/>
                    <a:pt x="4851" y="3667"/>
                    <a:pt x="5025" y="3176"/>
                  </a:cubicBezTo>
                  <a:cubicBezTo>
                    <a:pt x="5163" y="2778"/>
                    <a:pt x="5091" y="2155"/>
                    <a:pt x="4630" y="2096"/>
                  </a:cubicBezTo>
                  <a:cubicBezTo>
                    <a:pt x="4620" y="2017"/>
                    <a:pt x="4590" y="1935"/>
                    <a:pt x="4535" y="1863"/>
                  </a:cubicBezTo>
                  <a:cubicBezTo>
                    <a:pt x="4483" y="1793"/>
                    <a:pt x="4410" y="1749"/>
                    <a:pt x="4332" y="1749"/>
                  </a:cubicBezTo>
                  <a:cubicBezTo>
                    <a:pt x="4295" y="1749"/>
                    <a:pt x="4257" y="1759"/>
                    <a:pt x="4219" y="1780"/>
                  </a:cubicBezTo>
                  <a:cubicBezTo>
                    <a:pt x="3967" y="1919"/>
                    <a:pt x="3662" y="2033"/>
                    <a:pt x="3363" y="2033"/>
                  </a:cubicBezTo>
                  <a:cubicBezTo>
                    <a:pt x="3181" y="2033"/>
                    <a:pt x="3001" y="1990"/>
                    <a:pt x="2836" y="1886"/>
                  </a:cubicBezTo>
                  <a:cubicBezTo>
                    <a:pt x="2378" y="1599"/>
                    <a:pt x="2279" y="898"/>
                    <a:pt x="2780" y="588"/>
                  </a:cubicBezTo>
                  <a:cubicBezTo>
                    <a:pt x="2974" y="466"/>
                    <a:pt x="2941" y="164"/>
                    <a:pt x="2713" y="100"/>
                  </a:cubicBezTo>
                  <a:cubicBezTo>
                    <a:pt x="2477" y="34"/>
                    <a:pt x="2250" y="0"/>
                    <a:pt x="2027" y="0"/>
                  </a:cubicBezTo>
                  <a:close/>
                  <a:moveTo>
                    <a:pt x="1125" y="7891"/>
                  </a:moveTo>
                  <a:lnTo>
                    <a:pt x="1125" y="7891"/>
                  </a:lnTo>
                  <a:cubicBezTo>
                    <a:pt x="1150" y="7930"/>
                    <a:pt x="1176" y="7968"/>
                    <a:pt x="1203" y="8007"/>
                  </a:cubicBezTo>
                  <a:cubicBezTo>
                    <a:pt x="1176" y="7968"/>
                    <a:pt x="1150" y="7930"/>
                    <a:pt x="1125" y="789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5776100" y="3238650"/>
              <a:ext cx="95925" cy="34200"/>
            </a:xfrm>
            <a:custGeom>
              <a:avLst/>
              <a:gdLst/>
              <a:ahLst/>
              <a:cxnLst/>
              <a:rect l="l" t="t" r="r" b="b"/>
              <a:pathLst>
                <a:path w="3837" h="1368" extrusionOk="0">
                  <a:moveTo>
                    <a:pt x="3837" y="1"/>
                  </a:moveTo>
                  <a:lnTo>
                    <a:pt x="3837" y="1"/>
                  </a:lnTo>
                  <a:cubicBezTo>
                    <a:pt x="3731" y="5"/>
                    <a:pt x="3622" y="8"/>
                    <a:pt x="3517" y="11"/>
                  </a:cubicBezTo>
                  <a:cubicBezTo>
                    <a:pt x="2858" y="31"/>
                    <a:pt x="2197" y="50"/>
                    <a:pt x="1538" y="73"/>
                  </a:cubicBezTo>
                  <a:cubicBezTo>
                    <a:pt x="1035" y="93"/>
                    <a:pt x="507" y="76"/>
                    <a:pt x="1" y="126"/>
                  </a:cubicBezTo>
                  <a:cubicBezTo>
                    <a:pt x="14" y="551"/>
                    <a:pt x="66" y="965"/>
                    <a:pt x="155" y="1368"/>
                  </a:cubicBezTo>
                  <a:cubicBezTo>
                    <a:pt x="1012" y="1295"/>
                    <a:pt x="1864" y="1186"/>
                    <a:pt x="2711" y="1028"/>
                  </a:cubicBezTo>
                  <a:cubicBezTo>
                    <a:pt x="2826" y="544"/>
                    <a:pt x="3326" y="277"/>
                    <a:pt x="3837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5801300" y="3294225"/>
              <a:ext cx="44625" cy="11000"/>
            </a:xfrm>
            <a:custGeom>
              <a:avLst/>
              <a:gdLst/>
              <a:ahLst/>
              <a:cxnLst/>
              <a:rect l="l" t="t" r="r" b="b"/>
              <a:pathLst>
                <a:path w="1785" h="440" extrusionOk="0">
                  <a:moveTo>
                    <a:pt x="1785" y="0"/>
                  </a:moveTo>
                  <a:cubicBezTo>
                    <a:pt x="1198" y="175"/>
                    <a:pt x="603" y="346"/>
                    <a:pt x="0" y="425"/>
                  </a:cubicBezTo>
                  <a:cubicBezTo>
                    <a:pt x="179" y="435"/>
                    <a:pt x="360" y="440"/>
                    <a:pt x="541" y="440"/>
                  </a:cubicBezTo>
                  <a:cubicBezTo>
                    <a:pt x="769" y="440"/>
                    <a:pt x="997" y="433"/>
                    <a:pt x="1225" y="422"/>
                  </a:cubicBezTo>
                  <a:cubicBezTo>
                    <a:pt x="1265" y="260"/>
                    <a:pt x="1356" y="136"/>
                    <a:pt x="1545" y="116"/>
                  </a:cubicBezTo>
                  <a:cubicBezTo>
                    <a:pt x="1650" y="102"/>
                    <a:pt x="1729" y="60"/>
                    <a:pt x="1785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5794200" y="3313650"/>
              <a:ext cx="54125" cy="59275"/>
            </a:xfrm>
            <a:custGeom>
              <a:avLst/>
              <a:gdLst/>
              <a:ahLst/>
              <a:cxnLst/>
              <a:rect l="l" t="t" r="r" b="b"/>
              <a:pathLst>
                <a:path w="2165" h="2371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277"/>
                    <a:pt x="294" y="544"/>
                    <a:pt x="469" y="798"/>
                  </a:cubicBezTo>
                  <a:cubicBezTo>
                    <a:pt x="475" y="807"/>
                    <a:pt x="485" y="821"/>
                    <a:pt x="491" y="830"/>
                  </a:cubicBezTo>
                  <a:cubicBezTo>
                    <a:pt x="564" y="936"/>
                    <a:pt x="643" y="1038"/>
                    <a:pt x="719" y="1140"/>
                  </a:cubicBezTo>
                  <a:cubicBezTo>
                    <a:pt x="742" y="1166"/>
                    <a:pt x="765" y="1196"/>
                    <a:pt x="785" y="1222"/>
                  </a:cubicBezTo>
                  <a:cubicBezTo>
                    <a:pt x="850" y="1304"/>
                    <a:pt x="920" y="1383"/>
                    <a:pt x="985" y="1459"/>
                  </a:cubicBezTo>
                  <a:cubicBezTo>
                    <a:pt x="1019" y="1499"/>
                    <a:pt x="1051" y="1535"/>
                    <a:pt x="1084" y="1574"/>
                  </a:cubicBezTo>
                  <a:cubicBezTo>
                    <a:pt x="1140" y="1634"/>
                    <a:pt x="1196" y="1690"/>
                    <a:pt x="1252" y="1746"/>
                  </a:cubicBezTo>
                  <a:cubicBezTo>
                    <a:pt x="1374" y="1868"/>
                    <a:pt x="1499" y="1989"/>
                    <a:pt x="1631" y="2101"/>
                  </a:cubicBezTo>
                  <a:cubicBezTo>
                    <a:pt x="1640" y="2111"/>
                    <a:pt x="1651" y="2121"/>
                    <a:pt x="1663" y="2131"/>
                  </a:cubicBezTo>
                  <a:cubicBezTo>
                    <a:pt x="1750" y="2207"/>
                    <a:pt x="1838" y="2279"/>
                    <a:pt x="1927" y="2348"/>
                  </a:cubicBezTo>
                  <a:cubicBezTo>
                    <a:pt x="1937" y="2354"/>
                    <a:pt x="1947" y="2365"/>
                    <a:pt x="1960" y="2371"/>
                  </a:cubicBezTo>
                  <a:cubicBezTo>
                    <a:pt x="2095" y="2246"/>
                    <a:pt x="2164" y="2068"/>
                    <a:pt x="2154" y="1805"/>
                  </a:cubicBezTo>
                  <a:cubicBezTo>
                    <a:pt x="2141" y="1525"/>
                    <a:pt x="1999" y="1248"/>
                    <a:pt x="1878" y="1001"/>
                  </a:cubicBezTo>
                  <a:cubicBezTo>
                    <a:pt x="1782" y="804"/>
                    <a:pt x="1663" y="616"/>
                    <a:pt x="1581" y="409"/>
                  </a:cubicBezTo>
                  <a:cubicBezTo>
                    <a:pt x="1569" y="369"/>
                    <a:pt x="1552" y="313"/>
                    <a:pt x="1535" y="251"/>
                  </a:cubicBezTo>
                  <a:cubicBezTo>
                    <a:pt x="1064" y="178"/>
                    <a:pt x="613" y="53"/>
                    <a:pt x="1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5879650" y="3140875"/>
              <a:ext cx="44050" cy="32750"/>
            </a:xfrm>
            <a:custGeom>
              <a:avLst/>
              <a:gdLst/>
              <a:ahLst/>
              <a:cxnLst/>
              <a:rect l="l" t="t" r="r" b="b"/>
              <a:pathLst>
                <a:path w="1762" h="1310" extrusionOk="0">
                  <a:moveTo>
                    <a:pt x="1076" y="1"/>
                  </a:moveTo>
                  <a:cubicBezTo>
                    <a:pt x="1040" y="1"/>
                    <a:pt x="1003" y="4"/>
                    <a:pt x="965" y="10"/>
                  </a:cubicBezTo>
                  <a:cubicBezTo>
                    <a:pt x="564" y="76"/>
                    <a:pt x="297" y="422"/>
                    <a:pt x="76" y="735"/>
                  </a:cubicBezTo>
                  <a:cubicBezTo>
                    <a:pt x="0" y="837"/>
                    <a:pt x="63" y="972"/>
                    <a:pt x="155" y="1038"/>
                  </a:cubicBezTo>
                  <a:cubicBezTo>
                    <a:pt x="349" y="1171"/>
                    <a:pt x="676" y="1309"/>
                    <a:pt x="963" y="1309"/>
                  </a:cubicBezTo>
                  <a:cubicBezTo>
                    <a:pt x="1101" y="1309"/>
                    <a:pt x="1230" y="1278"/>
                    <a:pt x="1331" y="1199"/>
                  </a:cubicBezTo>
                  <a:cubicBezTo>
                    <a:pt x="1360" y="1179"/>
                    <a:pt x="1380" y="1150"/>
                    <a:pt x="1397" y="1117"/>
                  </a:cubicBezTo>
                  <a:cubicBezTo>
                    <a:pt x="1410" y="1113"/>
                    <a:pt x="1423" y="1113"/>
                    <a:pt x="1436" y="1110"/>
                  </a:cubicBezTo>
                  <a:cubicBezTo>
                    <a:pt x="1713" y="1008"/>
                    <a:pt x="1762" y="688"/>
                    <a:pt x="1673" y="439"/>
                  </a:cubicBezTo>
                  <a:cubicBezTo>
                    <a:pt x="1577" y="171"/>
                    <a:pt x="1348" y="1"/>
                    <a:pt x="107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5586400" y="3049600"/>
              <a:ext cx="691350" cy="423925"/>
            </a:xfrm>
            <a:custGeom>
              <a:avLst/>
              <a:gdLst/>
              <a:ahLst/>
              <a:cxnLst/>
              <a:rect l="l" t="t" r="r" b="b"/>
              <a:pathLst>
                <a:path w="27654" h="16957" extrusionOk="0">
                  <a:moveTo>
                    <a:pt x="26560" y="1"/>
                  </a:moveTo>
                  <a:cubicBezTo>
                    <a:pt x="25465" y="1"/>
                    <a:pt x="23862" y="807"/>
                    <a:pt x="23360" y="1020"/>
                  </a:cubicBezTo>
                  <a:cubicBezTo>
                    <a:pt x="23117" y="1126"/>
                    <a:pt x="22869" y="1228"/>
                    <a:pt x="22626" y="1333"/>
                  </a:cubicBezTo>
                  <a:cubicBezTo>
                    <a:pt x="22488" y="1488"/>
                    <a:pt x="22346" y="1643"/>
                    <a:pt x="22204" y="1794"/>
                  </a:cubicBezTo>
                  <a:cubicBezTo>
                    <a:pt x="23011" y="1432"/>
                    <a:pt x="23821" y="1070"/>
                    <a:pt x="24631" y="707"/>
                  </a:cubicBezTo>
                  <a:cubicBezTo>
                    <a:pt x="24958" y="561"/>
                    <a:pt x="25311" y="412"/>
                    <a:pt x="25662" y="412"/>
                  </a:cubicBezTo>
                  <a:cubicBezTo>
                    <a:pt x="25752" y="412"/>
                    <a:pt x="25842" y="422"/>
                    <a:pt x="25932" y="444"/>
                  </a:cubicBezTo>
                  <a:cubicBezTo>
                    <a:pt x="27631" y="865"/>
                    <a:pt x="25319" y="2779"/>
                    <a:pt x="24828" y="3167"/>
                  </a:cubicBezTo>
                  <a:cubicBezTo>
                    <a:pt x="24532" y="3434"/>
                    <a:pt x="24207" y="3675"/>
                    <a:pt x="23894" y="3921"/>
                  </a:cubicBezTo>
                  <a:cubicBezTo>
                    <a:pt x="21029" y="6180"/>
                    <a:pt x="18043" y="8287"/>
                    <a:pt x="14958" y="10234"/>
                  </a:cubicBezTo>
                  <a:cubicBezTo>
                    <a:pt x="11358" y="12501"/>
                    <a:pt x="7720" y="14662"/>
                    <a:pt x="3579" y="15682"/>
                  </a:cubicBezTo>
                  <a:cubicBezTo>
                    <a:pt x="3317" y="15747"/>
                    <a:pt x="2854" y="15929"/>
                    <a:pt x="2478" y="15929"/>
                  </a:cubicBezTo>
                  <a:cubicBezTo>
                    <a:pt x="2244" y="15929"/>
                    <a:pt x="2043" y="15858"/>
                    <a:pt x="1948" y="15643"/>
                  </a:cubicBezTo>
                  <a:cubicBezTo>
                    <a:pt x="1840" y="15396"/>
                    <a:pt x="1922" y="15133"/>
                    <a:pt x="2097" y="14879"/>
                  </a:cubicBezTo>
                  <a:lnTo>
                    <a:pt x="2097" y="14879"/>
                  </a:lnTo>
                  <a:cubicBezTo>
                    <a:pt x="1909" y="14896"/>
                    <a:pt x="1721" y="14912"/>
                    <a:pt x="1533" y="14928"/>
                  </a:cubicBezTo>
                  <a:cubicBezTo>
                    <a:pt x="1307" y="15168"/>
                    <a:pt x="1085" y="15413"/>
                    <a:pt x="872" y="15666"/>
                  </a:cubicBezTo>
                  <a:cubicBezTo>
                    <a:pt x="1" y="16698"/>
                    <a:pt x="876" y="16957"/>
                    <a:pt x="1854" y="16957"/>
                  </a:cubicBezTo>
                  <a:cubicBezTo>
                    <a:pt x="2440" y="16957"/>
                    <a:pt x="3062" y="16864"/>
                    <a:pt x="3368" y="16788"/>
                  </a:cubicBezTo>
                  <a:cubicBezTo>
                    <a:pt x="4184" y="16585"/>
                    <a:pt x="5017" y="16393"/>
                    <a:pt x="5824" y="16173"/>
                  </a:cubicBezTo>
                  <a:cubicBezTo>
                    <a:pt x="12215" y="14434"/>
                    <a:pt x="18154" y="10691"/>
                    <a:pt x="23140" y="6410"/>
                  </a:cubicBezTo>
                  <a:cubicBezTo>
                    <a:pt x="24365" y="5360"/>
                    <a:pt x="25612" y="4316"/>
                    <a:pt x="26623" y="3049"/>
                  </a:cubicBezTo>
                  <a:cubicBezTo>
                    <a:pt x="27061" y="2502"/>
                    <a:pt x="27653" y="1751"/>
                    <a:pt x="27641" y="1008"/>
                  </a:cubicBezTo>
                  <a:cubicBezTo>
                    <a:pt x="27629" y="254"/>
                    <a:pt x="27174" y="1"/>
                    <a:pt x="26560" y="1"/>
                  </a:cubicBezTo>
                  <a:close/>
                </a:path>
              </a:pathLst>
            </a:custGeom>
            <a:solidFill>
              <a:srgbClr val="035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5657950" y="3092825"/>
              <a:ext cx="592900" cy="359375"/>
            </a:xfrm>
            <a:custGeom>
              <a:avLst/>
              <a:gdLst/>
              <a:ahLst/>
              <a:cxnLst/>
              <a:rect l="l" t="t" r="r" b="b"/>
              <a:pathLst>
                <a:path w="23716" h="14375" extrusionOk="0">
                  <a:moveTo>
                    <a:pt x="23663" y="1"/>
                  </a:moveTo>
                  <a:cubicBezTo>
                    <a:pt x="23648" y="1"/>
                    <a:pt x="23634" y="7"/>
                    <a:pt x="23626" y="22"/>
                  </a:cubicBezTo>
                  <a:cubicBezTo>
                    <a:pt x="22490" y="1975"/>
                    <a:pt x="20456" y="3374"/>
                    <a:pt x="18710" y="4767"/>
                  </a:cubicBezTo>
                  <a:cubicBezTo>
                    <a:pt x="16863" y="6248"/>
                    <a:pt x="14894" y="7529"/>
                    <a:pt x="12873" y="8757"/>
                  </a:cubicBezTo>
                  <a:cubicBezTo>
                    <a:pt x="10847" y="9982"/>
                    <a:pt x="8797" y="11477"/>
                    <a:pt x="6570" y="12307"/>
                  </a:cubicBezTo>
                  <a:cubicBezTo>
                    <a:pt x="5543" y="12693"/>
                    <a:pt x="4470" y="12916"/>
                    <a:pt x="3426" y="13239"/>
                  </a:cubicBezTo>
                  <a:cubicBezTo>
                    <a:pt x="2416" y="13552"/>
                    <a:pt x="1440" y="14160"/>
                    <a:pt x="373" y="14160"/>
                  </a:cubicBezTo>
                  <a:cubicBezTo>
                    <a:pt x="285" y="14160"/>
                    <a:pt x="197" y="14156"/>
                    <a:pt x="107" y="14148"/>
                  </a:cubicBezTo>
                  <a:cubicBezTo>
                    <a:pt x="104" y="14147"/>
                    <a:pt x="101" y="14147"/>
                    <a:pt x="99" y="14147"/>
                  </a:cubicBezTo>
                  <a:cubicBezTo>
                    <a:pt x="11" y="14147"/>
                    <a:pt x="1" y="14287"/>
                    <a:pt x="84" y="14309"/>
                  </a:cubicBezTo>
                  <a:cubicBezTo>
                    <a:pt x="255" y="14354"/>
                    <a:pt x="426" y="14374"/>
                    <a:pt x="596" y="14374"/>
                  </a:cubicBezTo>
                  <a:cubicBezTo>
                    <a:pt x="1482" y="14374"/>
                    <a:pt x="2349" y="13832"/>
                    <a:pt x="3173" y="13558"/>
                  </a:cubicBezTo>
                  <a:cubicBezTo>
                    <a:pt x="4315" y="13176"/>
                    <a:pt x="5493" y="12916"/>
                    <a:pt x="6619" y="12488"/>
                  </a:cubicBezTo>
                  <a:cubicBezTo>
                    <a:pt x="8862" y="11632"/>
                    <a:pt x="10897" y="10114"/>
                    <a:pt x="12948" y="8886"/>
                  </a:cubicBezTo>
                  <a:cubicBezTo>
                    <a:pt x="15091" y="7599"/>
                    <a:pt x="17146" y="6242"/>
                    <a:pt x="19089" y="4665"/>
                  </a:cubicBezTo>
                  <a:cubicBezTo>
                    <a:pt x="20047" y="3891"/>
                    <a:pt x="20992" y="3098"/>
                    <a:pt x="21921" y="2288"/>
                  </a:cubicBezTo>
                  <a:cubicBezTo>
                    <a:pt x="22638" y="1659"/>
                    <a:pt x="23369" y="967"/>
                    <a:pt x="23705" y="52"/>
                  </a:cubicBezTo>
                  <a:cubicBezTo>
                    <a:pt x="23716" y="22"/>
                    <a:pt x="23689" y="1"/>
                    <a:pt x="23663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33" name="Google Shape;1233;p15"/>
          <p:cNvSpPr/>
          <p:nvPr/>
        </p:nvSpPr>
        <p:spPr>
          <a:xfrm>
            <a:off x="7174615" y="386292"/>
            <a:ext cx="41700" cy="417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15"/>
          <p:cNvSpPr/>
          <p:nvPr/>
        </p:nvSpPr>
        <p:spPr>
          <a:xfrm>
            <a:off x="7549675" y="285154"/>
            <a:ext cx="41700" cy="417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5" name="Google Shape;1235;p15"/>
          <p:cNvSpPr/>
          <p:nvPr/>
        </p:nvSpPr>
        <p:spPr>
          <a:xfrm>
            <a:off x="8101756" y="512272"/>
            <a:ext cx="41700" cy="417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6" name="Google Shape;1236;p15"/>
          <p:cNvSpPr/>
          <p:nvPr/>
        </p:nvSpPr>
        <p:spPr>
          <a:xfrm>
            <a:off x="8337752" y="162934"/>
            <a:ext cx="41700" cy="417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7" name="Google Shape;1237;p15"/>
          <p:cNvSpPr/>
          <p:nvPr/>
        </p:nvSpPr>
        <p:spPr>
          <a:xfrm rot="6300135">
            <a:off x="8630978" y="289309"/>
            <a:ext cx="24786" cy="23637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8" name="Google Shape;1238;p15"/>
          <p:cNvSpPr/>
          <p:nvPr/>
        </p:nvSpPr>
        <p:spPr>
          <a:xfrm>
            <a:off x="2250417" y="4318239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9" name="Google Shape;1239;p15"/>
          <p:cNvSpPr/>
          <p:nvPr/>
        </p:nvSpPr>
        <p:spPr>
          <a:xfrm>
            <a:off x="145634" y="4176093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0" name="Google Shape;1240;p15"/>
          <p:cNvSpPr/>
          <p:nvPr/>
        </p:nvSpPr>
        <p:spPr>
          <a:xfrm>
            <a:off x="6295795" y="287814"/>
            <a:ext cx="41700" cy="417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1" name="Google Shape;1241;p15"/>
          <p:cNvSpPr/>
          <p:nvPr/>
        </p:nvSpPr>
        <p:spPr>
          <a:xfrm>
            <a:off x="898033" y="3860717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2" name="Google Shape;1242;p15"/>
          <p:cNvSpPr/>
          <p:nvPr/>
        </p:nvSpPr>
        <p:spPr>
          <a:xfrm rot="-4500050">
            <a:off x="252781" y="3474975"/>
            <a:ext cx="54268" cy="51752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43" name="Google Shape;1243;p15"/>
          <p:cNvGrpSpPr/>
          <p:nvPr/>
        </p:nvGrpSpPr>
        <p:grpSpPr>
          <a:xfrm rot="-7295226">
            <a:off x="8927622" y="-73569"/>
            <a:ext cx="98791" cy="261223"/>
            <a:chOff x="2581525" y="3787700"/>
            <a:chExt cx="105325" cy="278500"/>
          </a:xfrm>
        </p:grpSpPr>
        <p:sp>
          <p:nvSpPr>
            <p:cNvPr id="1244" name="Google Shape;1244;p15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48" name="Google Shape;1248;p15"/>
          <p:cNvSpPr/>
          <p:nvPr/>
        </p:nvSpPr>
        <p:spPr>
          <a:xfrm rot="6300135">
            <a:off x="8123006" y="100226"/>
            <a:ext cx="24786" cy="23637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9" name="Google Shape;1249;p15"/>
          <p:cNvSpPr/>
          <p:nvPr/>
        </p:nvSpPr>
        <p:spPr>
          <a:xfrm rot="6300135">
            <a:off x="7379324" y="70158"/>
            <a:ext cx="24786" cy="23637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50" name="Google Shape;1250;p15"/>
          <p:cNvGrpSpPr/>
          <p:nvPr/>
        </p:nvGrpSpPr>
        <p:grpSpPr>
          <a:xfrm rot="3505052">
            <a:off x="435065" y="4404983"/>
            <a:ext cx="216291" cy="571916"/>
            <a:chOff x="2581525" y="3787700"/>
            <a:chExt cx="105325" cy="278500"/>
          </a:xfrm>
        </p:grpSpPr>
        <p:sp>
          <p:nvSpPr>
            <p:cNvPr id="1251" name="Google Shape;1251;p15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55" name="Google Shape;1255;p15"/>
          <p:cNvSpPr/>
          <p:nvPr/>
        </p:nvSpPr>
        <p:spPr>
          <a:xfrm rot="-4500050">
            <a:off x="2199309" y="4780138"/>
            <a:ext cx="54268" cy="51752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6" name="Google Shape;1256;p15"/>
          <p:cNvSpPr/>
          <p:nvPr/>
        </p:nvSpPr>
        <p:spPr>
          <a:xfrm rot="6300135">
            <a:off x="8123006" y="102228"/>
            <a:ext cx="24786" cy="23637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7" name="Google Shape;1257;p15"/>
          <p:cNvSpPr/>
          <p:nvPr/>
        </p:nvSpPr>
        <p:spPr>
          <a:xfrm rot="-4500050">
            <a:off x="3410724" y="4917112"/>
            <a:ext cx="54268" cy="51752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58" name="Google Shape;1258;p15"/>
          <p:cNvGrpSpPr/>
          <p:nvPr/>
        </p:nvGrpSpPr>
        <p:grpSpPr>
          <a:xfrm rot="7415833">
            <a:off x="6228201" y="4494420"/>
            <a:ext cx="81479" cy="393175"/>
            <a:chOff x="2785650" y="3828250"/>
            <a:chExt cx="39675" cy="191450"/>
          </a:xfrm>
        </p:grpSpPr>
        <p:sp>
          <p:nvSpPr>
            <p:cNvPr id="1259" name="Google Shape;1259;p15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62" name="Google Shape;1262;p15"/>
          <p:cNvGrpSpPr/>
          <p:nvPr/>
        </p:nvGrpSpPr>
        <p:grpSpPr>
          <a:xfrm rot="5400000">
            <a:off x="4643142" y="4753029"/>
            <a:ext cx="143590" cy="379679"/>
            <a:chOff x="2581525" y="3787700"/>
            <a:chExt cx="105325" cy="278500"/>
          </a:xfrm>
        </p:grpSpPr>
        <p:sp>
          <p:nvSpPr>
            <p:cNvPr id="1263" name="Google Shape;1263;p15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67" name="Google Shape;1267;p15"/>
          <p:cNvSpPr/>
          <p:nvPr/>
        </p:nvSpPr>
        <p:spPr>
          <a:xfrm>
            <a:off x="6378110" y="91292"/>
            <a:ext cx="41700" cy="417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8" name="Google Shape;1268;p15"/>
          <p:cNvSpPr/>
          <p:nvPr/>
        </p:nvSpPr>
        <p:spPr>
          <a:xfrm>
            <a:off x="7136675" y="78655"/>
            <a:ext cx="41700" cy="417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9" name="Google Shape;1269;p15"/>
          <p:cNvSpPr/>
          <p:nvPr/>
        </p:nvSpPr>
        <p:spPr>
          <a:xfrm>
            <a:off x="7810960" y="116580"/>
            <a:ext cx="41700" cy="417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0" name="Google Shape;1270;p15"/>
          <p:cNvSpPr/>
          <p:nvPr/>
        </p:nvSpPr>
        <p:spPr>
          <a:xfrm>
            <a:off x="8636961" y="36508"/>
            <a:ext cx="41700" cy="417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1" name="Google Shape;1271;p15"/>
          <p:cNvSpPr/>
          <p:nvPr/>
        </p:nvSpPr>
        <p:spPr>
          <a:xfrm>
            <a:off x="5554154" y="4762273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2" name="Google Shape;1272;p15"/>
          <p:cNvSpPr/>
          <p:nvPr/>
        </p:nvSpPr>
        <p:spPr>
          <a:xfrm>
            <a:off x="2756641" y="4797835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3" name="Google Shape;1273;p15"/>
          <p:cNvSpPr/>
          <p:nvPr/>
        </p:nvSpPr>
        <p:spPr>
          <a:xfrm>
            <a:off x="1539958" y="4575767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4" name="Google Shape;1274;p15"/>
          <p:cNvSpPr/>
          <p:nvPr/>
        </p:nvSpPr>
        <p:spPr>
          <a:xfrm rot="-4500050">
            <a:off x="1016581" y="4815700"/>
            <a:ext cx="54268" cy="51752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5" name="Google Shape;1275;p15"/>
          <p:cNvSpPr/>
          <p:nvPr/>
        </p:nvSpPr>
        <p:spPr>
          <a:xfrm rot="-4500050">
            <a:off x="5931181" y="4741101"/>
            <a:ext cx="54268" cy="51752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6" name="Google Shape;1276;p15"/>
          <p:cNvSpPr/>
          <p:nvPr/>
        </p:nvSpPr>
        <p:spPr>
          <a:xfrm>
            <a:off x="4965104" y="4579948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77" name="Google Shape;1277;p1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15"/>
          <p:cNvSpPr txBox="1">
            <a:spLocks noGrp="1"/>
          </p:cNvSpPr>
          <p:nvPr>
            <p:ph type="title" hasCustomPrompt="1"/>
          </p:nvPr>
        </p:nvSpPr>
        <p:spPr>
          <a:xfrm flipH="1">
            <a:off x="691800" y="1932425"/>
            <a:ext cx="20256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9" name="Google Shape;1279;p15"/>
          <p:cNvSpPr txBox="1">
            <a:spLocks noGrp="1"/>
          </p:cNvSpPr>
          <p:nvPr>
            <p:ph type="title" idx="2"/>
          </p:nvPr>
        </p:nvSpPr>
        <p:spPr>
          <a:xfrm>
            <a:off x="2511600" y="1055600"/>
            <a:ext cx="6611400" cy="15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80" name="Google Shape;1280;p15"/>
          <p:cNvSpPr txBox="1">
            <a:spLocks noGrp="1"/>
          </p:cNvSpPr>
          <p:nvPr>
            <p:ph type="subTitle" idx="1"/>
          </p:nvPr>
        </p:nvSpPr>
        <p:spPr>
          <a:xfrm>
            <a:off x="2511600" y="2691825"/>
            <a:ext cx="56646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2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7"/>
          <p:cNvSpPr/>
          <p:nvPr/>
        </p:nvSpPr>
        <p:spPr>
          <a:xfrm rot="10800000">
            <a:off x="-29" y="-7"/>
            <a:ext cx="9144018" cy="5143428"/>
          </a:xfrm>
          <a:custGeom>
            <a:avLst/>
            <a:gdLst/>
            <a:ahLst/>
            <a:cxnLst/>
            <a:rect l="l" t="t" r="r" b="b"/>
            <a:pathLst>
              <a:path w="136948" h="79839" extrusionOk="0">
                <a:moveTo>
                  <a:pt x="61027" y="62371"/>
                </a:moveTo>
                <a:cubicBezTo>
                  <a:pt x="67465" y="62371"/>
                  <a:pt x="72069" y="67034"/>
                  <a:pt x="72069" y="67034"/>
                </a:cubicBezTo>
                <a:cubicBezTo>
                  <a:pt x="77624" y="73044"/>
                  <a:pt x="72223" y="75209"/>
                  <a:pt x="66190" y="75209"/>
                </a:cubicBezTo>
                <a:cubicBezTo>
                  <a:pt x="62405" y="75209"/>
                  <a:pt x="58372" y="74356"/>
                  <a:pt x="56642" y="73066"/>
                </a:cubicBezTo>
                <a:cubicBezTo>
                  <a:pt x="52154" y="69576"/>
                  <a:pt x="53231" y="62948"/>
                  <a:pt x="60133" y="62401"/>
                </a:cubicBezTo>
                <a:cubicBezTo>
                  <a:pt x="60435" y="62380"/>
                  <a:pt x="60733" y="62371"/>
                  <a:pt x="61027" y="62371"/>
                </a:cubicBezTo>
                <a:close/>
                <a:moveTo>
                  <a:pt x="39808" y="6321"/>
                </a:moveTo>
                <a:cubicBezTo>
                  <a:pt x="47778" y="6321"/>
                  <a:pt x="57540" y="8860"/>
                  <a:pt x="68771" y="13883"/>
                </a:cubicBezTo>
                <a:cubicBezTo>
                  <a:pt x="75979" y="17012"/>
                  <a:pt x="83771" y="18754"/>
                  <a:pt x="91633" y="18754"/>
                </a:cubicBezTo>
                <a:cubicBezTo>
                  <a:pt x="93352" y="18754"/>
                  <a:pt x="95074" y="18670"/>
                  <a:pt x="96795" y="18500"/>
                </a:cubicBezTo>
                <a:cubicBezTo>
                  <a:pt x="98420" y="18312"/>
                  <a:pt x="100133" y="18199"/>
                  <a:pt x="101933" y="18199"/>
                </a:cubicBezTo>
                <a:cubicBezTo>
                  <a:pt x="104586" y="18199"/>
                  <a:pt x="107430" y="18443"/>
                  <a:pt x="110468" y="19047"/>
                </a:cubicBezTo>
                <a:cubicBezTo>
                  <a:pt x="124142" y="21991"/>
                  <a:pt x="125075" y="36936"/>
                  <a:pt x="123064" y="54438"/>
                </a:cubicBezTo>
                <a:cubicBezTo>
                  <a:pt x="121562" y="67457"/>
                  <a:pt x="111157" y="75796"/>
                  <a:pt x="100120" y="75796"/>
                </a:cubicBezTo>
                <a:cubicBezTo>
                  <a:pt x="96387" y="75796"/>
                  <a:pt x="92582" y="74842"/>
                  <a:pt x="89025" y="72793"/>
                </a:cubicBezTo>
                <a:cubicBezTo>
                  <a:pt x="78664" y="66825"/>
                  <a:pt x="69968" y="59402"/>
                  <a:pt x="61210" y="59402"/>
                </a:cubicBezTo>
                <a:cubicBezTo>
                  <a:pt x="58070" y="59402"/>
                  <a:pt x="54922" y="60356"/>
                  <a:pt x="51687" y="62674"/>
                </a:cubicBezTo>
                <a:cubicBezTo>
                  <a:pt x="48983" y="64647"/>
                  <a:pt x="45700" y="65600"/>
                  <a:pt x="42232" y="65600"/>
                </a:cubicBezTo>
                <a:cubicBezTo>
                  <a:pt x="30145" y="65600"/>
                  <a:pt x="15823" y="54018"/>
                  <a:pt x="16023" y="33654"/>
                </a:cubicBezTo>
                <a:cubicBezTo>
                  <a:pt x="16159" y="15312"/>
                  <a:pt x="24809" y="6321"/>
                  <a:pt x="39808" y="6321"/>
                </a:cubicBezTo>
                <a:close/>
                <a:moveTo>
                  <a:pt x="0" y="0"/>
                </a:moveTo>
                <a:lnTo>
                  <a:pt x="0" y="79839"/>
                </a:lnTo>
                <a:lnTo>
                  <a:pt x="136947" y="79839"/>
                </a:lnTo>
                <a:lnTo>
                  <a:pt x="136947" y="0"/>
                </a:lnTo>
                <a:close/>
              </a:path>
            </a:pathLst>
          </a:custGeom>
          <a:gradFill>
            <a:gsLst>
              <a:gs pos="0">
                <a:srgbClr val="4949E7">
                  <a:alpha val="0"/>
                </a:srgbClr>
              </a:gs>
              <a:gs pos="28000">
                <a:srgbClr val="4949E7">
                  <a:alpha val="0"/>
                </a:srgbClr>
              </a:gs>
              <a:gs pos="57000">
                <a:schemeClr val="lt2"/>
              </a:gs>
              <a:gs pos="100000">
                <a:srgbClr val="050A10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56" name="Google Shape;1456;p17"/>
          <p:cNvGrpSpPr/>
          <p:nvPr/>
        </p:nvGrpSpPr>
        <p:grpSpPr>
          <a:xfrm rot="8100000">
            <a:off x="1648473" y="4793033"/>
            <a:ext cx="39675" cy="191448"/>
            <a:chOff x="2785650" y="3828250"/>
            <a:chExt cx="39675" cy="191450"/>
          </a:xfrm>
        </p:grpSpPr>
        <p:sp>
          <p:nvSpPr>
            <p:cNvPr id="1457" name="Google Shape;1457;p17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0" name="Google Shape;1460;p17"/>
          <p:cNvGrpSpPr/>
          <p:nvPr/>
        </p:nvGrpSpPr>
        <p:grpSpPr>
          <a:xfrm rot="10800000">
            <a:off x="217139" y="4019508"/>
            <a:ext cx="105325" cy="278500"/>
            <a:chOff x="2581525" y="3787700"/>
            <a:chExt cx="105325" cy="278500"/>
          </a:xfrm>
        </p:grpSpPr>
        <p:sp>
          <p:nvSpPr>
            <p:cNvPr id="1461" name="Google Shape;1461;p17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65" name="Google Shape;1465;p17"/>
          <p:cNvSpPr/>
          <p:nvPr/>
        </p:nvSpPr>
        <p:spPr>
          <a:xfrm rot="6299960">
            <a:off x="1342042" y="4146149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66" name="Google Shape;1466;p17"/>
          <p:cNvGrpSpPr/>
          <p:nvPr/>
        </p:nvGrpSpPr>
        <p:grpSpPr>
          <a:xfrm rot="7941208">
            <a:off x="8758965" y="4480287"/>
            <a:ext cx="105325" cy="278499"/>
            <a:chOff x="2581525" y="3787700"/>
            <a:chExt cx="105325" cy="278500"/>
          </a:xfrm>
        </p:grpSpPr>
        <p:sp>
          <p:nvSpPr>
            <p:cNvPr id="1467" name="Google Shape;1467;p17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71" name="Google Shape;1471;p17"/>
          <p:cNvSpPr/>
          <p:nvPr/>
        </p:nvSpPr>
        <p:spPr>
          <a:xfrm rot="6299960">
            <a:off x="8250517" y="4152724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2" name="Google Shape;1472;p17"/>
          <p:cNvGrpSpPr/>
          <p:nvPr/>
        </p:nvGrpSpPr>
        <p:grpSpPr>
          <a:xfrm rot="8100000">
            <a:off x="8596473" y="3403433"/>
            <a:ext cx="39675" cy="191448"/>
            <a:chOff x="2785650" y="3828250"/>
            <a:chExt cx="39675" cy="191450"/>
          </a:xfrm>
        </p:grpSpPr>
        <p:sp>
          <p:nvSpPr>
            <p:cNvPr id="1473" name="Google Shape;1473;p17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76" name="Google Shape;1476;p17"/>
          <p:cNvSpPr/>
          <p:nvPr/>
        </p:nvSpPr>
        <p:spPr>
          <a:xfrm rot="6299960">
            <a:off x="2705292" y="4758624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7" name="Google Shape;1477;p17"/>
          <p:cNvSpPr/>
          <p:nvPr/>
        </p:nvSpPr>
        <p:spPr>
          <a:xfrm rot="6299960">
            <a:off x="3798542" y="4422749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8" name="Google Shape;1478;p17"/>
          <p:cNvGrpSpPr/>
          <p:nvPr/>
        </p:nvGrpSpPr>
        <p:grpSpPr>
          <a:xfrm rot="10800000">
            <a:off x="667339" y="436858"/>
            <a:ext cx="105325" cy="278500"/>
            <a:chOff x="2581525" y="3787700"/>
            <a:chExt cx="105325" cy="278500"/>
          </a:xfrm>
        </p:grpSpPr>
        <p:sp>
          <p:nvSpPr>
            <p:cNvPr id="1479" name="Google Shape;1479;p17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83" name="Google Shape;1483;p17"/>
          <p:cNvSpPr/>
          <p:nvPr/>
        </p:nvSpPr>
        <p:spPr>
          <a:xfrm rot="6299960">
            <a:off x="314542" y="1920724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4" name="Google Shape;1484;p17"/>
          <p:cNvSpPr/>
          <p:nvPr/>
        </p:nvSpPr>
        <p:spPr>
          <a:xfrm rot="6299960">
            <a:off x="3930217" y="563499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85" name="Google Shape;1485;p17"/>
          <p:cNvGrpSpPr/>
          <p:nvPr/>
        </p:nvGrpSpPr>
        <p:grpSpPr>
          <a:xfrm rot="8100000">
            <a:off x="6568048" y="327858"/>
            <a:ext cx="39675" cy="191448"/>
            <a:chOff x="2785650" y="3828250"/>
            <a:chExt cx="39675" cy="191450"/>
          </a:xfrm>
        </p:grpSpPr>
        <p:sp>
          <p:nvSpPr>
            <p:cNvPr id="1486" name="Google Shape;1486;p17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17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17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9" name="Google Shape;1489;p17"/>
          <p:cNvGrpSpPr/>
          <p:nvPr/>
        </p:nvGrpSpPr>
        <p:grpSpPr>
          <a:xfrm rot="-5673942">
            <a:off x="8673085" y="324800"/>
            <a:ext cx="105322" cy="278493"/>
            <a:chOff x="2581525" y="3787700"/>
            <a:chExt cx="105325" cy="278500"/>
          </a:xfrm>
        </p:grpSpPr>
        <p:sp>
          <p:nvSpPr>
            <p:cNvPr id="1490" name="Google Shape;1490;p17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17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17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17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94" name="Google Shape;1494;p17"/>
          <p:cNvSpPr/>
          <p:nvPr/>
        </p:nvSpPr>
        <p:spPr>
          <a:xfrm rot="6299960">
            <a:off x="8324717" y="1096949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5" name="Google Shape;1495;p17"/>
          <p:cNvSpPr/>
          <p:nvPr/>
        </p:nvSpPr>
        <p:spPr>
          <a:xfrm rot="6299960">
            <a:off x="7447017" y="313224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6" name="Google Shape;1496;p17"/>
          <p:cNvSpPr/>
          <p:nvPr/>
        </p:nvSpPr>
        <p:spPr>
          <a:xfrm rot="6299960">
            <a:off x="8355892" y="2117724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7" name="Google Shape;1497;p17"/>
          <p:cNvSpPr/>
          <p:nvPr/>
        </p:nvSpPr>
        <p:spPr>
          <a:xfrm rot="6299960">
            <a:off x="552967" y="1480349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8" name="Google Shape;1498;p17"/>
          <p:cNvSpPr/>
          <p:nvPr/>
        </p:nvSpPr>
        <p:spPr>
          <a:xfrm rot="6299960">
            <a:off x="5372542" y="4883749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99" name="Google Shape;1499;p17"/>
          <p:cNvGrpSpPr/>
          <p:nvPr/>
        </p:nvGrpSpPr>
        <p:grpSpPr>
          <a:xfrm rot="-7200044">
            <a:off x="3057742" y="4108163"/>
            <a:ext cx="39674" cy="191446"/>
            <a:chOff x="2785650" y="3828250"/>
            <a:chExt cx="39675" cy="191450"/>
          </a:xfrm>
        </p:grpSpPr>
        <p:sp>
          <p:nvSpPr>
            <p:cNvPr id="1500" name="Google Shape;1500;p17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17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17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03" name="Google Shape;1503;p17"/>
          <p:cNvSpPr/>
          <p:nvPr/>
        </p:nvSpPr>
        <p:spPr>
          <a:xfrm rot="6299960">
            <a:off x="6696292" y="4943024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4" name="Google Shape;1504;p17"/>
          <p:cNvSpPr/>
          <p:nvPr/>
        </p:nvSpPr>
        <p:spPr>
          <a:xfrm rot="6299960">
            <a:off x="4852267" y="5002299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5" name="Google Shape;1505;p17"/>
          <p:cNvSpPr/>
          <p:nvPr/>
        </p:nvSpPr>
        <p:spPr>
          <a:xfrm rot="6299960">
            <a:off x="439767" y="4816711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1273EB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6" name="Google Shape;1506;p17"/>
          <p:cNvSpPr/>
          <p:nvPr/>
        </p:nvSpPr>
        <p:spPr>
          <a:xfrm rot="10800000">
            <a:off x="771957" y="3534610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7" name="Google Shape;1507;p17"/>
          <p:cNvSpPr/>
          <p:nvPr/>
        </p:nvSpPr>
        <p:spPr>
          <a:xfrm rot="10800000">
            <a:off x="343332" y="311073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8" name="Google Shape;1508;p17"/>
          <p:cNvSpPr/>
          <p:nvPr/>
        </p:nvSpPr>
        <p:spPr>
          <a:xfrm rot="10800000">
            <a:off x="600507" y="238683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9" name="Google Shape;1509;p17"/>
          <p:cNvSpPr/>
          <p:nvPr/>
        </p:nvSpPr>
        <p:spPr>
          <a:xfrm rot="10800000">
            <a:off x="314757" y="224660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0" name="Google Shape;1510;p17"/>
          <p:cNvSpPr/>
          <p:nvPr/>
        </p:nvSpPr>
        <p:spPr>
          <a:xfrm rot="10800000">
            <a:off x="1348207" y="258010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1" name="Google Shape;1511;p17"/>
          <p:cNvSpPr/>
          <p:nvPr/>
        </p:nvSpPr>
        <p:spPr>
          <a:xfrm rot="10800000">
            <a:off x="3853282" y="21038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2" name="Google Shape;1512;p17"/>
          <p:cNvSpPr/>
          <p:nvPr/>
        </p:nvSpPr>
        <p:spPr>
          <a:xfrm rot="10800000">
            <a:off x="5872582" y="27228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3" name="Google Shape;1513;p17"/>
          <p:cNvSpPr/>
          <p:nvPr/>
        </p:nvSpPr>
        <p:spPr>
          <a:xfrm rot="10800000">
            <a:off x="8044282" y="567560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4" name="Google Shape;1514;p17"/>
          <p:cNvSpPr/>
          <p:nvPr/>
        </p:nvSpPr>
        <p:spPr>
          <a:xfrm rot="10800000">
            <a:off x="8787232" y="1386710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5" name="Google Shape;1515;p17"/>
          <p:cNvSpPr/>
          <p:nvPr/>
        </p:nvSpPr>
        <p:spPr>
          <a:xfrm rot="10800000">
            <a:off x="8382407" y="2644010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6" name="Google Shape;1516;p17"/>
          <p:cNvSpPr/>
          <p:nvPr/>
        </p:nvSpPr>
        <p:spPr>
          <a:xfrm rot="6299960">
            <a:off x="8808317" y="3003549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7" name="Google Shape;1517;p17"/>
          <p:cNvSpPr/>
          <p:nvPr/>
        </p:nvSpPr>
        <p:spPr>
          <a:xfrm rot="10800000">
            <a:off x="7949032" y="477993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8" name="Google Shape;1518;p17"/>
          <p:cNvSpPr/>
          <p:nvPr/>
        </p:nvSpPr>
        <p:spPr>
          <a:xfrm rot="10800000">
            <a:off x="5972582" y="485613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9" name="Google Shape;1519;p17"/>
          <p:cNvSpPr/>
          <p:nvPr/>
        </p:nvSpPr>
        <p:spPr>
          <a:xfrm rot="6299960">
            <a:off x="8693442" y="4843299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0" name="Google Shape;1520;p17"/>
          <p:cNvSpPr/>
          <p:nvPr/>
        </p:nvSpPr>
        <p:spPr>
          <a:xfrm rot="10800000">
            <a:off x="4529532" y="4637060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1" name="Google Shape;1521;p17"/>
          <p:cNvSpPr/>
          <p:nvPr/>
        </p:nvSpPr>
        <p:spPr>
          <a:xfrm rot="10800000">
            <a:off x="3200782" y="4503710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2" name="Google Shape;1522;p17"/>
          <p:cNvSpPr/>
          <p:nvPr/>
        </p:nvSpPr>
        <p:spPr>
          <a:xfrm rot="10800000">
            <a:off x="2005382" y="437988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3" name="Google Shape;1523;p17"/>
          <p:cNvSpPr/>
          <p:nvPr/>
        </p:nvSpPr>
        <p:spPr>
          <a:xfrm rot="10800000">
            <a:off x="786182" y="485138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4" name="Google Shape;1524;p17"/>
          <p:cNvSpPr/>
          <p:nvPr/>
        </p:nvSpPr>
        <p:spPr>
          <a:xfrm rot="6299960">
            <a:off x="2501917" y="4178536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1273EB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5" name="Google Shape;1525;p17"/>
          <p:cNvSpPr/>
          <p:nvPr/>
        </p:nvSpPr>
        <p:spPr>
          <a:xfrm rot="6299960">
            <a:off x="3968767" y="4864336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6" name="Google Shape;1526;p17"/>
          <p:cNvSpPr/>
          <p:nvPr/>
        </p:nvSpPr>
        <p:spPr>
          <a:xfrm rot="10800000">
            <a:off x="248082" y="1139060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7" name="Google Shape;1527;p17"/>
          <p:cNvSpPr/>
          <p:nvPr/>
        </p:nvSpPr>
        <p:spPr>
          <a:xfrm rot="10800000">
            <a:off x="7768082" y="445318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8" name="Google Shape;1528;p17"/>
          <p:cNvSpPr/>
          <p:nvPr/>
        </p:nvSpPr>
        <p:spPr>
          <a:xfrm rot="10800000">
            <a:off x="8829957" y="3988610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9" name="Google Shape;1529;p17"/>
          <p:cNvSpPr/>
          <p:nvPr/>
        </p:nvSpPr>
        <p:spPr>
          <a:xfrm rot="10800000">
            <a:off x="7900807" y="136043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0" name="Google Shape;1530;p17"/>
          <p:cNvSpPr/>
          <p:nvPr/>
        </p:nvSpPr>
        <p:spPr>
          <a:xfrm rot="10800000">
            <a:off x="7407132" y="84628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1" name="Google Shape;1531;p17"/>
          <p:cNvSpPr/>
          <p:nvPr/>
        </p:nvSpPr>
        <p:spPr>
          <a:xfrm rot="10800000">
            <a:off x="7811657" y="90518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2" name="Google Shape;1532;p17"/>
          <p:cNvSpPr/>
          <p:nvPr/>
        </p:nvSpPr>
        <p:spPr>
          <a:xfrm rot="6299960">
            <a:off x="8709667" y="897849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3" name="Google Shape;1533;p17"/>
          <p:cNvSpPr/>
          <p:nvPr/>
        </p:nvSpPr>
        <p:spPr>
          <a:xfrm rot="6299960">
            <a:off x="8190342" y="220299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4" name="Google Shape;1534;p17"/>
          <p:cNvSpPr/>
          <p:nvPr/>
        </p:nvSpPr>
        <p:spPr>
          <a:xfrm rot="10800000">
            <a:off x="8813782" y="2222935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5" name="Google Shape;1535;p17"/>
          <p:cNvSpPr/>
          <p:nvPr/>
        </p:nvSpPr>
        <p:spPr>
          <a:xfrm rot="6299960">
            <a:off x="8687742" y="2701749"/>
            <a:ext cx="26424" cy="25199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36" name="Google Shape;1536;p17"/>
          <p:cNvGrpSpPr/>
          <p:nvPr/>
        </p:nvGrpSpPr>
        <p:grpSpPr>
          <a:xfrm rot="10800000">
            <a:off x="724935" y="4279979"/>
            <a:ext cx="303461" cy="275166"/>
            <a:chOff x="4832775" y="4525200"/>
            <a:chExt cx="362125" cy="328400"/>
          </a:xfrm>
        </p:grpSpPr>
        <p:sp>
          <p:nvSpPr>
            <p:cNvPr id="1537" name="Google Shape;1537;p17"/>
            <p:cNvSpPr/>
            <p:nvPr/>
          </p:nvSpPr>
          <p:spPr>
            <a:xfrm>
              <a:off x="4832775" y="4525200"/>
              <a:ext cx="362125" cy="328400"/>
            </a:xfrm>
            <a:custGeom>
              <a:avLst/>
              <a:gdLst/>
              <a:ahLst/>
              <a:cxnLst/>
              <a:rect l="l" t="t" r="r" b="b"/>
              <a:pathLst>
                <a:path w="14485" h="13136" extrusionOk="0">
                  <a:moveTo>
                    <a:pt x="7242" y="0"/>
                  </a:moveTo>
                  <a:cubicBezTo>
                    <a:pt x="5597" y="0"/>
                    <a:pt x="3949" y="615"/>
                    <a:pt x="2674" y="1849"/>
                  </a:cubicBezTo>
                  <a:cubicBezTo>
                    <a:pt x="66" y="4375"/>
                    <a:pt x="1" y="8533"/>
                    <a:pt x="2526" y="11138"/>
                  </a:cubicBezTo>
                  <a:cubicBezTo>
                    <a:pt x="3813" y="12467"/>
                    <a:pt x="5527" y="13135"/>
                    <a:pt x="7243" y="13135"/>
                  </a:cubicBezTo>
                  <a:cubicBezTo>
                    <a:pt x="8889" y="13135"/>
                    <a:pt x="10536" y="12521"/>
                    <a:pt x="11811" y="11286"/>
                  </a:cubicBezTo>
                  <a:cubicBezTo>
                    <a:pt x="14418" y="8761"/>
                    <a:pt x="14485" y="4602"/>
                    <a:pt x="11959" y="1997"/>
                  </a:cubicBezTo>
                  <a:cubicBezTo>
                    <a:pt x="10672" y="668"/>
                    <a:pt x="8958" y="0"/>
                    <a:pt x="7242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4832775" y="4543850"/>
              <a:ext cx="351275" cy="309750"/>
            </a:xfrm>
            <a:custGeom>
              <a:avLst/>
              <a:gdLst/>
              <a:ahLst/>
              <a:cxnLst/>
              <a:rect l="l" t="t" r="r" b="b"/>
              <a:pathLst>
                <a:path w="14051" h="12390" extrusionOk="0">
                  <a:moveTo>
                    <a:pt x="4202" y="0"/>
                  </a:moveTo>
                  <a:cubicBezTo>
                    <a:pt x="3656" y="287"/>
                    <a:pt x="3138" y="652"/>
                    <a:pt x="2674" y="1103"/>
                  </a:cubicBezTo>
                  <a:cubicBezTo>
                    <a:pt x="66" y="3629"/>
                    <a:pt x="1" y="7787"/>
                    <a:pt x="2526" y="10392"/>
                  </a:cubicBezTo>
                  <a:cubicBezTo>
                    <a:pt x="3813" y="11721"/>
                    <a:pt x="5527" y="12389"/>
                    <a:pt x="7243" y="12389"/>
                  </a:cubicBezTo>
                  <a:cubicBezTo>
                    <a:pt x="8889" y="12389"/>
                    <a:pt x="10536" y="11775"/>
                    <a:pt x="11811" y="10540"/>
                  </a:cubicBezTo>
                  <a:cubicBezTo>
                    <a:pt x="13411" y="8989"/>
                    <a:pt x="14050" y="6826"/>
                    <a:pt x="13724" y="4781"/>
                  </a:cubicBezTo>
                  <a:lnTo>
                    <a:pt x="13724" y="4781"/>
                  </a:lnTo>
                  <a:cubicBezTo>
                    <a:pt x="13731" y="6082"/>
                    <a:pt x="13401" y="7372"/>
                    <a:pt x="12124" y="7827"/>
                  </a:cubicBezTo>
                  <a:cubicBezTo>
                    <a:pt x="12106" y="7833"/>
                    <a:pt x="12088" y="7837"/>
                    <a:pt x="12070" y="7837"/>
                  </a:cubicBezTo>
                  <a:cubicBezTo>
                    <a:pt x="11958" y="7837"/>
                    <a:pt x="11860" y="7711"/>
                    <a:pt x="11897" y="7600"/>
                  </a:cubicBezTo>
                  <a:cubicBezTo>
                    <a:pt x="12087" y="7007"/>
                    <a:pt x="12002" y="6388"/>
                    <a:pt x="11607" y="5898"/>
                  </a:cubicBezTo>
                  <a:cubicBezTo>
                    <a:pt x="11081" y="5238"/>
                    <a:pt x="10304" y="5054"/>
                    <a:pt x="9510" y="5054"/>
                  </a:cubicBezTo>
                  <a:cubicBezTo>
                    <a:pt x="9440" y="5054"/>
                    <a:pt x="9369" y="5055"/>
                    <a:pt x="9299" y="5058"/>
                  </a:cubicBezTo>
                  <a:cubicBezTo>
                    <a:pt x="8861" y="5074"/>
                    <a:pt x="7853" y="5120"/>
                    <a:pt x="7622" y="5624"/>
                  </a:cubicBezTo>
                  <a:cubicBezTo>
                    <a:pt x="7667" y="5620"/>
                    <a:pt x="7712" y="5618"/>
                    <a:pt x="7756" y="5618"/>
                  </a:cubicBezTo>
                  <a:cubicBezTo>
                    <a:pt x="8010" y="5618"/>
                    <a:pt x="8258" y="5682"/>
                    <a:pt x="8502" y="5782"/>
                  </a:cubicBezTo>
                  <a:cubicBezTo>
                    <a:pt x="8831" y="5918"/>
                    <a:pt x="9160" y="6079"/>
                    <a:pt x="9430" y="6313"/>
                  </a:cubicBezTo>
                  <a:cubicBezTo>
                    <a:pt x="9815" y="6648"/>
                    <a:pt x="10052" y="7126"/>
                    <a:pt x="10086" y="7636"/>
                  </a:cubicBezTo>
                  <a:cubicBezTo>
                    <a:pt x="10161" y="8743"/>
                    <a:pt x="9295" y="9598"/>
                    <a:pt x="8239" y="9723"/>
                  </a:cubicBezTo>
                  <a:cubicBezTo>
                    <a:pt x="8233" y="9724"/>
                    <a:pt x="8227" y="9724"/>
                    <a:pt x="8221" y="9724"/>
                  </a:cubicBezTo>
                  <a:cubicBezTo>
                    <a:pt x="8089" y="9724"/>
                    <a:pt x="8011" y="9548"/>
                    <a:pt x="8077" y="9443"/>
                  </a:cubicBezTo>
                  <a:cubicBezTo>
                    <a:pt x="8397" y="8950"/>
                    <a:pt x="8061" y="8340"/>
                    <a:pt x="7705" y="7850"/>
                  </a:cubicBezTo>
                  <a:cubicBezTo>
                    <a:pt x="7675" y="8755"/>
                    <a:pt x="7238" y="9638"/>
                    <a:pt x="6263" y="9858"/>
                  </a:cubicBezTo>
                  <a:cubicBezTo>
                    <a:pt x="6153" y="9884"/>
                    <a:pt x="6046" y="9898"/>
                    <a:pt x="5945" y="9898"/>
                  </a:cubicBezTo>
                  <a:cubicBezTo>
                    <a:pt x="5618" y="9898"/>
                    <a:pt x="5355" y="9750"/>
                    <a:pt x="5242" y="9368"/>
                  </a:cubicBezTo>
                  <a:cubicBezTo>
                    <a:pt x="5101" y="8881"/>
                    <a:pt x="5150" y="8354"/>
                    <a:pt x="5098" y="7857"/>
                  </a:cubicBezTo>
                  <a:cubicBezTo>
                    <a:pt x="5028" y="7217"/>
                    <a:pt x="4745" y="6569"/>
                    <a:pt x="4455" y="6000"/>
                  </a:cubicBezTo>
                  <a:cubicBezTo>
                    <a:pt x="4156" y="5413"/>
                    <a:pt x="3764" y="4877"/>
                    <a:pt x="3513" y="4268"/>
                  </a:cubicBezTo>
                  <a:cubicBezTo>
                    <a:pt x="3063" y="3181"/>
                    <a:pt x="2951" y="1854"/>
                    <a:pt x="3557" y="804"/>
                  </a:cubicBezTo>
                  <a:cubicBezTo>
                    <a:pt x="3731" y="504"/>
                    <a:pt x="3955" y="237"/>
                    <a:pt x="4202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4849650" y="4681075"/>
              <a:ext cx="13450" cy="37625"/>
            </a:xfrm>
            <a:custGeom>
              <a:avLst/>
              <a:gdLst/>
              <a:ahLst/>
              <a:cxnLst/>
              <a:rect l="l" t="t" r="r" b="b"/>
              <a:pathLst>
                <a:path w="538" h="1505" extrusionOk="0">
                  <a:moveTo>
                    <a:pt x="13" y="0"/>
                  </a:moveTo>
                  <a:cubicBezTo>
                    <a:pt x="10" y="69"/>
                    <a:pt x="4" y="138"/>
                    <a:pt x="1" y="207"/>
                  </a:cubicBezTo>
                  <a:cubicBezTo>
                    <a:pt x="109" y="286"/>
                    <a:pt x="201" y="382"/>
                    <a:pt x="247" y="543"/>
                  </a:cubicBezTo>
                  <a:cubicBezTo>
                    <a:pt x="326" y="827"/>
                    <a:pt x="231" y="1076"/>
                    <a:pt x="76" y="1301"/>
                  </a:cubicBezTo>
                  <a:cubicBezTo>
                    <a:pt x="86" y="1367"/>
                    <a:pt x="92" y="1436"/>
                    <a:pt x="106" y="1505"/>
                  </a:cubicBezTo>
                  <a:cubicBezTo>
                    <a:pt x="356" y="1192"/>
                    <a:pt x="537" y="827"/>
                    <a:pt x="402" y="418"/>
                  </a:cubicBezTo>
                  <a:cubicBezTo>
                    <a:pt x="317" y="161"/>
                    <a:pt x="178" y="108"/>
                    <a:pt x="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5058975" y="4531925"/>
              <a:ext cx="93525" cy="69500"/>
            </a:xfrm>
            <a:custGeom>
              <a:avLst/>
              <a:gdLst/>
              <a:ahLst/>
              <a:cxnLst/>
              <a:rect l="l" t="t" r="r" b="b"/>
              <a:pathLst>
                <a:path w="3741" h="2780" extrusionOk="0">
                  <a:moveTo>
                    <a:pt x="47" y="0"/>
                  </a:moveTo>
                  <a:cubicBezTo>
                    <a:pt x="1" y="494"/>
                    <a:pt x="10" y="968"/>
                    <a:pt x="392" y="1327"/>
                  </a:cubicBezTo>
                  <a:cubicBezTo>
                    <a:pt x="827" y="1732"/>
                    <a:pt x="1548" y="1821"/>
                    <a:pt x="2088" y="1998"/>
                  </a:cubicBezTo>
                  <a:cubicBezTo>
                    <a:pt x="2688" y="2193"/>
                    <a:pt x="3237" y="2436"/>
                    <a:pt x="3741" y="2779"/>
                  </a:cubicBezTo>
                  <a:cubicBezTo>
                    <a:pt x="3566" y="2506"/>
                    <a:pt x="3362" y="2246"/>
                    <a:pt x="3145" y="1995"/>
                  </a:cubicBezTo>
                  <a:cubicBezTo>
                    <a:pt x="2618" y="1693"/>
                    <a:pt x="2045" y="1459"/>
                    <a:pt x="1472" y="1211"/>
                  </a:cubicBezTo>
                  <a:cubicBezTo>
                    <a:pt x="791" y="918"/>
                    <a:pt x="702" y="616"/>
                    <a:pt x="715" y="234"/>
                  </a:cubicBezTo>
                  <a:cubicBezTo>
                    <a:pt x="495" y="145"/>
                    <a:pt x="273" y="66"/>
                    <a:pt x="4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5110100" y="4597125"/>
              <a:ext cx="22575" cy="21200"/>
            </a:xfrm>
            <a:custGeom>
              <a:avLst/>
              <a:gdLst/>
              <a:ahLst/>
              <a:cxnLst/>
              <a:rect l="l" t="t" r="r" b="b"/>
              <a:pathLst>
                <a:path w="903" h="848" extrusionOk="0">
                  <a:moveTo>
                    <a:pt x="405" y="1"/>
                  </a:moveTo>
                  <a:cubicBezTo>
                    <a:pt x="316" y="1"/>
                    <a:pt x="226" y="17"/>
                    <a:pt x="149" y="49"/>
                  </a:cubicBezTo>
                  <a:cubicBezTo>
                    <a:pt x="59" y="85"/>
                    <a:pt x="0" y="223"/>
                    <a:pt x="33" y="313"/>
                  </a:cubicBezTo>
                  <a:cubicBezTo>
                    <a:pt x="93" y="477"/>
                    <a:pt x="175" y="619"/>
                    <a:pt x="307" y="724"/>
                  </a:cubicBezTo>
                  <a:cubicBezTo>
                    <a:pt x="310" y="731"/>
                    <a:pt x="310" y="740"/>
                    <a:pt x="316" y="744"/>
                  </a:cubicBezTo>
                  <a:cubicBezTo>
                    <a:pt x="377" y="817"/>
                    <a:pt x="447" y="847"/>
                    <a:pt x="517" y="847"/>
                  </a:cubicBezTo>
                  <a:cubicBezTo>
                    <a:pt x="710" y="847"/>
                    <a:pt x="903" y="619"/>
                    <a:pt x="903" y="421"/>
                  </a:cubicBezTo>
                  <a:cubicBezTo>
                    <a:pt x="903" y="128"/>
                    <a:pt x="653" y="1"/>
                    <a:pt x="405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5153225" y="4658675"/>
              <a:ext cx="24625" cy="78075"/>
            </a:xfrm>
            <a:custGeom>
              <a:avLst/>
              <a:gdLst/>
              <a:ahLst/>
              <a:cxnLst/>
              <a:rect l="l" t="t" r="r" b="b"/>
              <a:pathLst>
                <a:path w="985" h="3123" extrusionOk="0">
                  <a:moveTo>
                    <a:pt x="873" y="1"/>
                  </a:moveTo>
                  <a:cubicBezTo>
                    <a:pt x="797" y="451"/>
                    <a:pt x="603" y="873"/>
                    <a:pt x="323" y="1281"/>
                  </a:cubicBezTo>
                  <a:cubicBezTo>
                    <a:pt x="149" y="1532"/>
                    <a:pt x="0" y="1749"/>
                    <a:pt x="14" y="2065"/>
                  </a:cubicBezTo>
                  <a:cubicBezTo>
                    <a:pt x="20" y="2279"/>
                    <a:pt x="356" y="2717"/>
                    <a:pt x="711" y="3122"/>
                  </a:cubicBezTo>
                  <a:cubicBezTo>
                    <a:pt x="767" y="2937"/>
                    <a:pt x="817" y="2756"/>
                    <a:pt x="854" y="2572"/>
                  </a:cubicBezTo>
                  <a:cubicBezTo>
                    <a:pt x="639" y="2293"/>
                    <a:pt x="550" y="1966"/>
                    <a:pt x="794" y="1505"/>
                  </a:cubicBezTo>
                  <a:cubicBezTo>
                    <a:pt x="863" y="1374"/>
                    <a:pt x="926" y="1245"/>
                    <a:pt x="985" y="1120"/>
                  </a:cubicBezTo>
                  <a:cubicBezTo>
                    <a:pt x="978" y="744"/>
                    <a:pt x="945" y="369"/>
                    <a:pt x="873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5053450" y="4699325"/>
              <a:ext cx="110650" cy="104225"/>
            </a:xfrm>
            <a:custGeom>
              <a:avLst/>
              <a:gdLst/>
              <a:ahLst/>
              <a:cxnLst/>
              <a:rect l="l" t="t" r="r" b="b"/>
              <a:pathLst>
                <a:path w="4426" h="4169" extrusionOk="0">
                  <a:moveTo>
                    <a:pt x="2484" y="1"/>
                  </a:moveTo>
                  <a:cubicBezTo>
                    <a:pt x="2454" y="1"/>
                    <a:pt x="2429" y="33"/>
                    <a:pt x="2444" y="67"/>
                  </a:cubicBezTo>
                  <a:cubicBezTo>
                    <a:pt x="2615" y="436"/>
                    <a:pt x="2793" y="808"/>
                    <a:pt x="3010" y="1153"/>
                  </a:cubicBezTo>
                  <a:cubicBezTo>
                    <a:pt x="3284" y="1595"/>
                    <a:pt x="3550" y="1980"/>
                    <a:pt x="3116" y="2445"/>
                  </a:cubicBezTo>
                  <a:cubicBezTo>
                    <a:pt x="2784" y="2798"/>
                    <a:pt x="2261" y="2975"/>
                    <a:pt x="1752" y="2975"/>
                  </a:cubicBezTo>
                  <a:cubicBezTo>
                    <a:pt x="1432" y="2975"/>
                    <a:pt x="1118" y="2905"/>
                    <a:pt x="860" y="2767"/>
                  </a:cubicBezTo>
                  <a:cubicBezTo>
                    <a:pt x="852" y="2762"/>
                    <a:pt x="843" y="2761"/>
                    <a:pt x="836" y="2761"/>
                  </a:cubicBezTo>
                  <a:cubicBezTo>
                    <a:pt x="826" y="2761"/>
                    <a:pt x="817" y="2763"/>
                    <a:pt x="807" y="2767"/>
                  </a:cubicBezTo>
                  <a:cubicBezTo>
                    <a:pt x="639" y="2664"/>
                    <a:pt x="458" y="2595"/>
                    <a:pt x="259" y="2595"/>
                  </a:cubicBezTo>
                  <a:cubicBezTo>
                    <a:pt x="198" y="2595"/>
                    <a:pt x="135" y="2601"/>
                    <a:pt x="70" y="2615"/>
                  </a:cubicBezTo>
                  <a:cubicBezTo>
                    <a:pt x="1" y="2632"/>
                    <a:pt x="1" y="2734"/>
                    <a:pt x="67" y="2750"/>
                  </a:cubicBezTo>
                  <a:cubicBezTo>
                    <a:pt x="929" y="2971"/>
                    <a:pt x="1255" y="3910"/>
                    <a:pt x="2095" y="4124"/>
                  </a:cubicBezTo>
                  <a:cubicBezTo>
                    <a:pt x="2213" y="4154"/>
                    <a:pt x="2341" y="4169"/>
                    <a:pt x="2474" y="4169"/>
                  </a:cubicBezTo>
                  <a:cubicBezTo>
                    <a:pt x="2738" y="4169"/>
                    <a:pt x="3020" y="4111"/>
                    <a:pt x="3274" y="4008"/>
                  </a:cubicBezTo>
                  <a:cubicBezTo>
                    <a:pt x="3402" y="3870"/>
                    <a:pt x="3521" y="3729"/>
                    <a:pt x="3629" y="3583"/>
                  </a:cubicBezTo>
                  <a:lnTo>
                    <a:pt x="3629" y="3583"/>
                  </a:lnTo>
                  <a:cubicBezTo>
                    <a:pt x="3293" y="3734"/>
                    <a:pt x="2855" y="3884"/>
                    <a:pt x="2496" y="3884"/>
                  </a:cubicBezTo>
                  <a:cubicBezTo>
                    <a:pt x="2462" y="3884"/>
                    <a:pt x="2428" y="3882"/>
                    <a:pt x="2395" y="3880"/>
                  </a:cubicBezTo>
                  <a:cubicBezTo>
                    <a:pt x="1871" y="3840"/>
                    <a:pt x="1575" y="3442"/>
                    <a:pt x="1229" y="3109"/>
                  </a:cubicBezTo>
                  <a:cubicBezTo>
                    <a:pt x="1210" y="3089"/>
                    <a:pt x="1190" y="3073"/>
                    <a:pt x="1170" y="3053"/>
                  </a:cubicBezTo>
                  <a:lnTo>
                    <a:pt x="1170" y="3053"/>
                  </a:lnTo>
                  <a:cubicBezTo>
                    <a:pt x="1434" y="3157"/>
                    <a:pt x="1722" y="3210"/>
                    <a:pt x="2010" y="3210"/>
                  </a:cubicBezTo>
                  <a:cubicBezTo>
                    <a:pt x="2560" y="3210"/>
                    <a:pt x="3112" y="3019"/>
                    <a:pt x="3508" y="2635"/>
                  </a:cubicBezTo>
                  <a:cubicBezTo>
                    <a:pt x="4426" y="1743"/>
                    <a:pt x="3146" y="620"/>
                    <a:pt x="2517" y="15"/>
                  </a:cubicBezTo>
                  <a:cubicBezTo>
                    <a:pt x="2506" y="5"/>
                    <a:pt x="2495" y="1"/>
                    <a:pt x="24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4882625" y="4525350"/>
              <a:ext cx="235400" cy="290975"/>
            </a:xfrm>
            <a:custGeom>
              <a:avLst/>
              <a:gdLst/>
              <a:ahLst/>
              <a:cxnLst/>
              <a:rect l="l" t="t" r="r" b="b"/>
              <a:pathLst>
                <a:path w="9416" h="11639" extrusionOk="0">
                  <a:moveTo>
                    <a:pt x="5284" y="1"/>
                  </a:moveTo>
                  <a:cubicBezTo>
                    <a:pt x="5225" y="1"/>
                    <a:pt x="5165" y="2"/>
                    <a:pt x="5105" y="3"/>
                  </a:cubicBezTo>
                  <a:cubicBezTo>
                    <a:pt x="5362" y="642"/>
                    <a:pt x="5270" y="1003"/>
                    <a:pt x="4818" y="1086"/>
                  </a:cubicBezTo>
                  <a:cubicBezTo>
                    <a:pt x="4420" y="1313"/>
                    <a:pt x="4111" y="1228"/>
                    <a:pt x="3946" y="1708"/>
                  </a:cubicBezTo>
                  <a:cubicBezTo>
                    <a:pt x="3910" y="1813"/>
                    <a:pt x="3949" y="1939"/>
                    <a:pt x="4025" y="2015"/>
                  </a:cubicBezTo>
                  <a:cubicBezTo>
                    <a:pt x="4121" y="2117"/>
                    <a:pt x="4219" y="2166"/>
                    <a:pt x="4325" y="2202"/>
                  </a:cubicBezTo>
                  <a:cubicBezTo>
                    <a:pt x="3850" y="2360"/>
                    <a:pt x="3403" y="2608"/>
                    <a:pt x="2995" y="2900"/>
                  </a:cubicBezTo>
                  <a:cubicBezTo>
                    <a:pt x="2709" y="3111"/>
                    <a:pt x="2405" y="3339"/>
                    <a:pt x="2125" y="3591"/>
                  </a:cubicBezTo>
                  <a:lnTo>
                    <a:pt x="2125" y="3588"/>
                  </a:lnTo>
                  <a:cubicBezTo>
                    <a:pt x="2577" y="2529"/>
                    <a:pt x="3104" y="1448"/>
                    <a:pt x="4078" y="783"/>
                  </a:cubicBezTo>
                  <a:cubicBezTo>
                    <a:pt x="4147" y="738"/>
                    <a:pt x="4120" y="629"/>
                    <a:pt x="4042" y="629"/>
                  </a:cubicBezTo>
                  <a:cubicBezTo>
                    <a:pt x="4035" y="629"/>
                    <a:pt x="4027" y="630"/>
                    <a:pt x="4019" y="632"/>
                  </a:cubicBezTo>
                  <a:cubicBezTo>
                    <a:pt x="2712" y="918"/>
                    <a:pt x="1931" y="2499"/>
                    <a:pt x="1437" y="3605"/>
                  </a:cubicBezTo>
                  <a:cubicBezTo>
                    <a:pt x="1197" y="4145"/>
                    <a:pt x="828" y="4863"/>
                    <a:pt x="861" y="5478"/>
                  </a:cubicBezTo>
                  <a:cubicBezTo>
                    <a:pt x="867" y="5630"/>
                    <a:pt x="907" y="5765"/>
                    <a:pt x="966" y="5883"/>
                  </a:cubicBezTo>
                  <a:cubicBezTo>
                    <a:pt x="1013" y="7023"/>
                    <a:pt x="1753" y="8073"/>
                    <a:pt x="2603" y="8781"/>
                  </a:cubicBezTo>
                  <a:cubicBezTo>
                    <a:pt x="2619" y="8794"/>
                    <a:pt x="2639" y="8801"/>
                    <a:pt x="2656" y="8811"/>
                  </a:cubicBezTo>
                  <a:cubicBezTo>
                    <a:pt x="2527" y="8945"/>
                    <a:pt x="2349" y="9028"/>
                    <a:pt x="2053" y="9031"/>
                  </a:cubicBezTo>
                  <a:cubicBezTo>
                    <a:pt x="2051" y="9031"/>
                    <a:pt x="2049" y="9031"/>
                    <a:pt x="2047" y="9031"/>
                  </a:cubicBezTo>
                  <a:cubicBezTo>
                    <a:pt x="1445" y="9031"/>
                    <a:pt x="485" y="8499"/>
                    <a:pt x="341" y="7869"/>
                  </a:cubicBezTo>
                  <a:cubicBezTo>
                    <a:pt x="327" y="7811"/>
                    <a:pt x="284" y="7786"/>
                    <a:pt x="240" y="7786"/>
                  </a:cubicBezTo>
                  <a:cubicBezTo>
                    <a:pt x="201" y="7786"/>
                    <a:pt x="162" y="7805"/>
                    <a:pt x="140" y="7839"/>
                  </a:cubicBezTo>
                  <a:cubicBezTo>
                    <a:pt x="132" y="7837"/>
                    <a:pt x="123" y="7836"/>
                    <a:pt x="114" y="7836"/>
                  </a:cubicBezTo>
                  <a:cubicBezTo>
                    <a:pt x="56" y="7836"/>
                    <a:pt x="0" y="7881"/>
                    <a:pt x="15" y="7957"/>
                  </a:cubicBezTo>
                  <a:cubicBezTo>
                    <a:pt x="235" y="9110"/>
                    <a:pt x="1270" y="10236"/>
                    <a:pt x="2441" y="10556"/>
                  </a:cubicBezTo>
                  <a:cubicBezTo>
                    <a:pt x="2433" y="10555"/>
                    <a:pt x="2424" y="10555"/>
                    <a:pt x="2415" y="10555"/>
                  </a:cubicBezTo>
                  <a:cubicBezTo>
                    <a:pt x="2399" y="10555"/>
                    <a:pt x="2383" y="10555"/>
                    <a:pt x="2367" y="10555"/>
                  </a:cubicBezTo>
                  <a:cubicBezTo>
                    <a:pt x="2352" y="10555"/>
                    <a:pt x="2338" y="10555"/>
                    <a:pt x="2323" y="10553"/>
                  </a:cubicBezTo>
                  <a:cubicBezTo>
                    <a:pt x="1329" y="10394"/>
                    <a:pt x="726" y="9700"/>
                    <a:pt x="136" y="8955"/>
                  </a:cubicBezTo>
                  <a:cubicBezTo>
                    <a:pt x="127" y="8944"/>
                    <a:pt x="114" y="8939"/>
                    <a:pt x="101" y="8939"/>
                  </a:cubicBezTo>
                  <a:cubicBezTo>
                    <a:pt x="69" y="8939"/>
                    <a:pt x="35" y="8972"/>
                    <a:pt x="45" y="9008"/>
                  </a:cubicBezTo>
                  <a:cubicBezTo>
                    <a:pt x="311" y="10059"/>
                    <a:pt x="1431" y="10839"/>
                    <a:pt x="2487" y="10948"/>
                  </a:cubicBezTo>
                  <a:cubicBezTo>
                    <a:pt x="2542" y="10953"/>
                    <a:pt x="2599" y="10956"/>
                    <a:pt x="2656" y="10956"/>
                  </a:cubicBezTo>
                  <a:cubicBezTo>
                    <a:pt x="3188" y="10956"/>
                    <a:pt x="3792" y="10725"/>
                    <a:pt x="4289" y="10372"/>
                  </a:cubicBezTo>
                  <a:cubicBezTo>
                    <a:pt x="4378" y="10332"/>
                    <a:pt x="4467" y="10285"/>
                    <a:pt x="4552" y="10240"/>
                  </a:cubicBezTo>
                  <a:lnTo>
                    <a:pt x="4552" y="10240"/>
                  </a:lnTo>
                  <a:cubicBezTo>
                    <a:pt x="4549" y="10243"/>
                    <a:pt x="4549" y="10246"/>
                    <a:pt x="4546" y="10246"/>
                  </a:cubicBezTo>
                  <a:cubicBezTo>
                    <a:pt x="4182" y="10570"/>
                    <a:pt x="3429" y="11361"/>
                    <a:pt x="2878" y="11361"/>
                  </a:cubicBezTo>
                  <a:cubicBezTo>
                    <a:pt x="2840" y="11361"/>
                    <a:pt x="2803" y="11357"/>
                    <a:pt x="2768" y="11349"/>
                  </a:cubicBezTo>
                  <a:cubicBezTo>
                    <a:pt x="2762" y="11348"/>
                    <a:pt x="2756" y="11347"/>
                    <a:pt x="2750" y="11347"/>
                  </a:cubicBezTo>
                  <a:cubicBezTo>
                    <a:pt x="2686" y="11347"/>
                    <a:pt x="2641" y="11426"/>
                    <a:pt x="2692" y="11478"/>
                  </a:cubicBezTo>
                  <a:cubicBezTo>
                    <a:pt x="2809" y="11596"/>
                    <a:pt x="2936" y="11639"/>
                    <a:pt x="3069" y="11639"/>
                  </a:cubicBezTo>
                  <a:cubicBezTo>
                    <a:pt x="3295" y="11639"/>
                    <a:pt x="3536" y="11514"/>
                    <a:pt x="3768" y="11425"/>
                  </a:cubicBezTo>
                  <a:cubicBezTo>
                    <a:pt x="4305" y="11217"/>
                    <a:pt x="4842" y="10964"/>
                    <a:pt x="5250" y="10542"/>
                  </a:cubicBezTo>
                  <a:cubicBezTo>
                    <a:pt x="5613" y="10170"/>
                    <a:pt x="5692" y="9703"/>
                    <a:pt x="5586" y="9265"/>
                  </a:cubicBezTo>
                  <a:cubicBezTo>
                    <a:pt x="5774" y="8794"/>
                    <a:pt x="5586" y="8313"/>
                    <a:pt x="5438" y="7823"/>
                  </a:cubicBezTo>
                  <a:cubicBezTo>
                    <a:pt x="5418" y="7760"/>
                    <a:pt x="5379" y="7717"/>
                    <a:pt x="5332" y="7691"/>
                  </a:cubicBezTo>
                  <a:cubicBezTo>
                    <a:pt x="5336" y="7645"/>
                    <a:pt x="5336" y="7596"/>
                    <a:pt x="5336" y="7543"/>
                  </a:cubicBezTo>
                  <a:cubicBezTo>
                    <a:pt x="5332" y="7495"/>
                    <a:pt x="5292" y="7467"/>
                    <a:pt x="5253" y="7467"/>
                  </a:cubicBezTo>
                  <a:cubicBezTo>
                    <a:pt x="5223" y="7467"/>
                    <a:pt x="5193" y="7484"/>
                    <a:pt x="5181" y="7523"/>
                  </a:cubicBezTo>
                  <a:cubicBezTo>
                    <a:pt x="5161" y="7579"/>
                    <a:pt x="5139" y="7629"/>
                    <a:pt x="5112" y="7675"/>
                  </a:cubicBezTo>
                  <a:cubicBezTo>
                    <a:pt x="5059" y="7701"/>
                    <a:pt x="5013" y="7744"/>
                    <a:pt x="4993" y="7816"/>
                  </a:cubicBezTo>
                  <a:cubicBezTo>
                    <a:pt x="4990" y="7826"/>
                    <a:pt x="4990" y="7836"/>
                    <a:pt x="4987" y="7846"/>
                  </a:cubicBezTo>
                  <a:cubicBezTo>
                    <a:pt x="4879" y="7947"/>
                    <a:pt x="4746" y="7991"/>
                    <a:pt x="4598" y="7991"/>
                  </a:cubicBezTo>
                  <a:cubicBezTo>
                    <a:pt x="3738" y="7991"/>
                    <a:pt x="2376" y="6479"/>
                    <a:pt x="2649" y="5580"/>
                  </a:cubicBezTo>
                  <a:cubicBezTo>
                    <a:pt x="2837" y="4959"/>
                    <a:pt x="3432" y="4418"/>
                    <a:pt x="4025" y="4198"/>
                  </a:cubicBezTo>
                  <a:cubicBezTo>
                    <a:pt x="4170" y="4145"/>
                    <a:pt x="4305" y="4115"/>
                    <a:pt x="4437" y="4099"/>
                  </a:cubicBezTo>
                  <a:cubicBezTo>
                    <a:pt x="4888" y="4267"/>
                    <a:pt x="5309" y="4497"/>
                    <a:pt x="5662" y="4869"/>
                  </a:cubicBezTo>
                  <a:cubicBezTo>
                    <a:pt x="6399" y="5646"/>
                    <a:pt x="6383" y="6450"/>
                    <a:pt x="6547" y="7418"/>
                  </a:cubicBezTo>
                  <a:cubicBezTo>
                    <a:pt x="6686" y="8221"/>
                    <a:pt x="7219" y="8880"/>
                    <a:pt x="8052" y="9031"/>
                  </a:cubicBezTo>
                  <a:cubicBezTo>
                    <a:pt x="8154" y="9050"/>
                    <a:pt x="8246" y="9058"/>
                    <a:pt x="8329" y="9058"/>
                  </a:cubicBezTo>
                  <a:cubicBezTo>
                    <a:pt x="9416" y="9058"/>
                    <a:pt x="8911" y="7582"/>
                    <a:pt x="8234" y="7582"/>
                  </a:cubicBezTo>
                  <a:cubicBezTo>
                    <a:pt x="8099" y="7582"/>
                    <a:pt x="7958" y="7640"/>
                    <a:pt x="7821" y="7780"/>
                  </a:cubicBezTo>
                  <a:cubicBezTo>
                    <a:pt x="7788" y="7813"/>
                    <a:pt x="7817" y="7862"/>
                    <a:pt x="7856" y="7862"/>
                  </a:cubicBezTo>
                  <a:cubicBezTo>
                    <a:pt x="7864" y="7862"/>
                    <a:pt x="7872" y="7860"/>
                    <a:pt x="7881" y="7855"/>
                  </a:cubicBezTo>
                  <a:cubicBezTo>
                    <a:pt x="8138" y="8465"/>
                    <a:pt x="8168" y="8769"/>
                    <a:pt x="7973" y="8769"/>
                  </a:cubicBezTo>
                  <a:cubicBezTo>
                    <a:pt x="7883" y="8769"/>
                    <a:pt x="7746" y="8705"/>
                    <a:pt x="7561" y="8577"/>
                  </a:cubicBezTo>
                  <a:cubicBezTo>
                    <a:pt x="7219" y="8363"/>
                    <a:pt x="6992" y="8060"/>
                    <a:pt x="6873" y="7665"/>
                  </a:cubicBezTo>
                  <a:cubicBezTo>
                    <a:pt x="6771" y="7299"/>
                    <a:pt x="6841" y="6898"/>
                    <a:pt x="6801" y="6526"/>
                  </a:cubicBezTo>
                  <a:cubicBezTo>
                    <a:pt x="6739" y="5923"/>
                    <a:pt x="6554" y="5330"/>
                    <a:pt x="6201" y="4836"/>
                  </a:cubicBezTo>
                  <a:cubicBezTo>
                    <a:pt x="6166" y="4787"/>
                    <a:pt x="6122" y="4741"/>
                    <a:pt x="6087" y="4695"/>
                  </a:cubicBezTo>
                  <a:cubicBezTo>
                    <a:pt x="6152" y="4669"/>
                    <a:pt x="6198" y="4599"/>
                    <a:pt x="6156" y="4517"/>
                  </a:cubicBezTo>
                  <a:cubicBezTo>
                    <a:pt x="5912" y="4056"/>
                    <a:pt x="5543" y="3799"/>
                    <a:pt x="5128" y="3700"/>
                  </a:cubicBezTo>
                  <a:cubicBezTo>
                    <a:pt x="5275" y="3677"/>
                    <a:pt x="5422" y="3665"/>
                    <a:pt x="5568" y="3665"/>
                  </a:cubicBezTo>
                  <a:cubicBezTo>
                    <a:pt x="6285" y="3665"/>
                    <a:pt x="6979" y="3948"/>
                    <a:pt x="7545" y="4454"/>
                  </a:cubicBezTo>
                  <a:cubicBezTo>
                    <a:pt x="7552" y="4468"/>
                    <a:pt x="7558" y="4480"/>
                    <a:pt x="7564" y="4494"/>
                  </a:cubicBezTo>
                  <a:cubicBezTo>
                    <a:pt x="7588" y="4530"/>
                    <a:pt x="7621" y="4547"/>
                    <a:pt x="7657" y="4550"/>
                  </a:cubicBezTo>
                  <a:cubicBezTo>
                    <a:pt x="7660" y="4553"/>
                    <a:pt x="7663" y="4556"/>
                    <a:pt x="7667" y="4559"/>
                  </a:cubicBezTo>
                  <a:cubicBezTo>
                    <a:pt x="7683" y="4575"/>
                    <a:pt x="7701" y="4581"/>
                    <a:pt x="7720" y="4581"/>
                  </a:cubicBezTo>
                  <a:cubicBezTo>
                    <a:pt x="7772" y="4581"/>
                    <a:pt x="7824" y="4528"/>
                    <a:pt x="7792" y="4474"/>
                  </a:cubicBezTo>
                  <a:cubicBezTo>
                    <a:pt x="7792" y="4471"/>
                    <a:pt x="7795" y="4471"/>
                    <a:pt x="7798" y="4468"/>
                  </a:cubicBezTo>
                  <a:cubicBezTo>
                    <a:pt x="7868" y="4240"/>
                    <a:pt x="7798" y="4006"/>
                    <a:pt x="7716" y="3793"/>
                  </a:cubicBezTo>
                  <a:cubicBezTo>
                    <a:pt x="7703" y="3757"/>
                    <a:pt x="7687" y="3720"/>
                    <a:pt x="7670" y="3684"/>
                  </a:cubicBezTo>
                  <a:cubicBezTo>
                    <a:pt x="7519" y="2959"/>
                    <a:pt x="6906" y="2430"/>
                    <a:pt x="6201" y="2176"/>
                  </a:cubicBezTo>
                  <a:cubicBezTo>
                    <a:pt x="5981" y="2100"/>
                    <a:pt x="5764" y="2061"/>
                    <a:pt x="5546" y="2044"/>
                  </a:cubicBezTo>
                  <a:cubicBezTo>
                    <a:pt x="5329" y="1959"/>
                    <a:pt x="5023" y="1847"/>
                    <a:pt x="4822" y="1764"/>
                  </a:cubicBezTo>
                  <a:cubicBezTo>
                    <a:pt x="5218" y="1742"/>
                    <a:pt x="5971" y="1060"/>
                    <a:pt x="6060" y="842"/>
                  </a:cubicBezTo>
                  <a:cubicBezTo>
                    <a:pt x="6169" y="573"/>
                    <a:pt x="6136" y="289"/>
                    <a:pt x="6024" y="43"/>
                  </a:cubicBezTo>
                  <a:cubicBezTo>
                    <a:pt x="5777" y="13"/>
                    <a:pt x="5531" y="1"/>
                    <a:pt x="52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4949725" y="4541075"/>
              <a:ext cx="36600" cy="21575"/>
            </a:xfrm>
            <a:custGeom>
              <a:avLst/>
              <a:gdLst/>
              <a:ahLst/>
              <a:cxnLst/>
              <a:rect l="l" t="t" r="r" b="b"/>
              <a:pathLst>
                <a:path w="1464" h="863" extrusionOk="0">
                  <a:moveTo>
                    <a:pt x="1358" y="0"/>
                  </a:moveTo>
                  <a:cubicBezTo>
                    <a:pt x="1351" y="0"/>
                    <a:pt x="1343" y="1"/>
                    <a:pt x="1335" y="3"/>
                  </a:cubicBezTo>
                  <a:cubicBezTo>
                    <a:pt x="808" y="118"/>
                    <a:pt x="370" y="444"/>
                    <a:pt x="1" y="862"/>
                  </a:cubicBezTo>
                  <a:cubicBezTo>
                    <a:pt x="198" y="704"/>
                    <a:pt x="420" y="572"/>
                    <a:pt x="666" y="473"/>
                  </a:cubicBezTo>
                  <a:cubicBezTo>
                    <a:pt x="681" y="467"/>
                    <a:pt x="697" y="464"/>
                    <a:pt x="712" y="464"/>
                  </a:cubicBezTo>
                  <a:cubicBezTo>
                    <a:pt x="795" y="464"/>
                    <a:pt x="875" y="546"/>
                    <a:pt x="847" y="622"/>
                  </a:cubicBezTo>
                  <a:cubicBezTo>
                    <a:pt x="1016" y="450"/>
                    <a:pt x="1193" y="292"/>
                    <a:pt x="1394" y="154"/>
                  </a:cubicBezTo>
                  <a:cubicBezTo>
                    <a:pt x="1463" y="109"/>
                    <a:pt x="1436" y="0"/>
                    <a:pt x="1358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4882625" y="4608475"/>
              <a:ext cx="127650" cy="205625"/>
            </a:xfrm>
            <a:custGeom>
              <a:avLst/>
              <a:gdLst/>
              <a:ahLst/>
              <a:cxnLst/>
              <a:rect l="l" t="t" r="r" b="b"/>
              <a:pathLst>
                <a:path w="5106" h="8225" extrusionOk="0">
                  <a:moveTo>
                    <a:pt x="1566" y="0"/>
                  </a:moveTo>
                  <a:lnTo>
                    <a:pt x="1566" y="0"/>
                  </a:lnTo>
                  <a:cubicBezTo>
                    <a:pt x="1519" y="96"/>
                    <a:pt x="1477" y="191"/>
                    <a:pt x="1437" y="280"/>
                  </a:cubicBezTo>
                  <a:cubicBezTo>
                    <a:pt x="1197" y="820"/>
                    <a:pt x="828" y="1538"/>
                    <a:pt x="861" y="2153"/>
                  </a:cubicBezTo>
                  <a:cubicBezTo>
                    <a:pt x="867" y="2305"/>
                    <a:pt x="907" y="2440"/>
                    <a:pt x="966" y="2558"/>
                  </a:cubicBezTo>
                  <a:cubicBezTo>
                    <a:pt x="1013" y="3698"/>
                    <a:pt x="1753" y="4748"/>
                    <a:pt x="2603" y="5456"/>
                  </a:cubicBezTo>
                  <a:cubicBezTo>
                    <a:pt x="2619" y="5469"/>
                    <a:pt x="2639" y="5476"/>
                    <a:pt x="2656" y="5486"/>
                  </a:cubicBezTo>
                  <a:cubicBezTo>
                    <a:pt x="2527" y="5620"/>
                    <a:pt x="2349" y="5703"/>
                    <a:pt x="2053" y="5706"/>
                  </a:cubicBezTo>
                  <a:cubicBezTo>
                    <a:pt x="2051" y="5706"/>
                    <a:pt x="2049" y="5706"/>
                    <a:pt x="2047" y="5706"/>
                  </a:cubicBezTo>
                  <a:cubicBezTo>
                    <a:pt x="1445" y="5706"/>
                    <a:pt x="485" y="5174"/>
                    <a:pt x="341" y="4544"/>
                  </a:cubicBezTo>
                  <a:cubicBezTo>
                    <a:pt x="327" y="4486"/>
                    <a:pt x="284" y="4461"/>
                    <a:pt x="240" y="4461"/>
                  </a:cubicBezTo>
                  <a:cubicBezTo>
                    <a:pt x="201" y="4461"/>
                    <a:pt x="162" y="4480"/>
                    <a:pt x="140" y="4514"/>
                  </a:cubicBezTo>
                  <a:cubicBezTo>
                    <a:pt x="132" y="4512"/>
                    <a:pt x="123" y="4511"/>
                    <a:pt x="114" y="4511"/>
                  </a:cubicBezTo>
                  <a:cubicBezTo>
                    <a:pt x="56" y="4511"/>
                    <a:pt x="0" y="4556"/>
                    <a:pt x="15" y="4632"/>
                  </a:cubicBezTo>
                  <a:cubicBezTo>
                    <a:pt x="235" y="5785"/>
                    <a:pt x="1270" y="6911"/>
                    <a:pt x="2441" y="7231"/>
                  </a:cubicBezTo>
                  <a:cubicBezTo>
                    <a:pt x="2433" y="7230"/>
                    <a:pt x="2424" y="7230"/>
                    <a:pt x="2415" y="7230"/>
                  </a:cubicBezTo>
                  <a:cubicBezTo>
                    <a:pt x="2399" y="7230"/>
                    <a:pt x="2383" y="7230"/>
                    <a:pt x="2367" y="7230"/>
                  </a:cubicBezTo>
                  <a:cubicBezTo>
                    <a:pt x="2352" y="7230"/>
                    <a:pt x="2338" y="7230"/>
                    <a:pt x="2323" y="7228"/>
                  </a:cubicBezTo>
                  <a:cubicBezTo>
                    <a:pt x="1329" y="7069"/>
                    <a:pt x="726" y="6375"/>
                    <a:pt x="136" y="5630"/>
                  </a:cubicBezTo>
                  <a:cubicBezTo>
                    <a:pt x="127" y="5619"/>
                    <a:pt x="114" y="5614"/>
                    <a:pt x="101" y="5614"/>
                  </a:cubicBezTo>
                  <a:cubicBezTo>
                    <a:pt x="69" y="5614"/>
                    <a:pt x="35" y="5647"/>
                    <a:pt x="45" y="5683"/>
                  </a:cubicBezTo>
                  <a:cubicBezTo>
                    <a:pt x="311" y="6734"/>
                    <a:pt x="1431" y="7514"/>
                    <a:pt x="2487" y="7623"/>
                  </a:cubicBezTo>
                  <a:cubicBezTo>
                    <a:pt x="2542" y="7628"/>
                    <a:pt x="2599" y="7631"/>
                    <a:pt x="2656" y="7631"/>
                  </a:cubicBezTo>
                  <a:cubicBezTo>
                    <a:pt x="3188" y="7631"/>
                    <a:pt x="3792" y="7400"/>
                    <a:pt x="4289" y="7047"/>
                  </a:cubicBezTo>
                  <a:cubicBezTo>
                    <a:pt x="4378" y="7007"/>
                    <a:pt x="4467" y="6960"/>
                    <a:pt x="4552" y="6915"/>
                  </a:cubicBezTo>
                  <a:lnTo>
                    <a:pt x="4552" y="6915"/>
                  </a:lnTo>
                  <a:cubicBezTo>
                    <a:pt x="4549" y="6918"/>
                    <a:pt x="4549" y="6921"/>
                    <a:pt x="4546" y="6921"/>
                  </a:cubicBezTo>
                  <a:cubicBezTo>
                    <a:pt x="4182" y="7245"/>
                    <a:pt x="3429" y="8036"/>
                    <a:pt x="2878" y="8036"/>
                  </a:cubicBezTo>
                  <a:cubicBezTo>
                    <a:pt x="2840" y="8036"/>
                    <a:pt x="2803" y="8032"/>
                    <a:pt x="2768" y="8024"/>
                  </a:cubicBezTo>
                  <a:cubicBezTo>
                    <a:pt x="2762" y="8023"/>
                    <a:pt x="2756" y="8022"/>
                    <a:pt x="2750" y="8022"/>
                  </a:cubicBezTo>
                  <a:cubicBezTo>
                    <a:pt x="2686" y="8022"/>
                    <a:pt x="2641" y="8101"/>
                    <a:pt x="2692" y="8153"/>
                  </a:cubicBezTo>
                  <a:cubicBezTo>
                    <a:pt x="2721" y="8182"/>
                    <a:pt x="2751" y="8202"/>
                    <a:pt x="2780" y="8225"/>
                  </a:cubicBezTo>
                  <a:cubicBezTo>
                    <a:pt x="3884" y="8103"/>
                    <a:pt x="4750" y="6928"/>
                    <a:pt x="5010" y="5920"/>
                  </a:cubicBezTo>
                  <a:cubicBezTo>
                    <a:pt x="5049" y="5778"/>
                    <a:pt x="5075" y="5634"/>
                    <a:pt x="5086" y="5486"/>
                  </a:cubicBezTo>
                  <a:cubicBezTo>
                    <a:pt x="5102" y="5368"/>
                    <a:pt x="5105" y="5310"/>
                    <a:pt x="5094" y="5310"/>
                  </a:cubicBezTo>
                  <a:cubicBezTo>
                    <a:pt x="5085" y="5310"/>
                    <a:pt x="5068" y="5342"/>
                    <a:pt x="5043" y="5407"/>
                  </a:cubicBezTo>
                  <a:cubicBezTo>
                    <a:pt x="5041" y="5407"/>
                    <a:pt x="5040" y="5407"/>
                    <a:pt x="5038" y="5407"/>
                  </a:cubicBezTo>
                  <a:cubicBezTo>
                    <a:pt x="4877" y="5407"/>
                    <a:pt x="4481" y="5750"/>
                    <a:pt x="4344" y="5818"/>
                  </a:cubicBezTo>
                  <a:cubicBezTo>
                    <a:pt x="3910" y="6022"/>
                    <a:pt x="3459" y="6134"/>
                    <a:pt x="2981" y="6170"/>
                  </a:cubicBezTo>
                  <a:cubicBezTo>
                    <a:pt x="2978" y="6171"/>
                    <a:pt x="2975" y="6171"/>
                    <a:pt x="2972" y="6171"/>
                  </a:cubicBezTo>
                  <a:cubicBezTo>
                    <a:pt x="2871" y="6171"/>
                    <a:pt x="2836" y="6008"/>
                    <a:pt x="2929" y="5966"/>
                  </a:cubicBezTo>
                  <a:cubicBezTo>
                    <a:pt x="3265" y="5811"/>
                    <a:pt x="3551" y="5617"/>
                    <a:pt x="3824" y="5380"/>
                  </a:cubicBezTo>
                  <a:cubicBezTo>
                    <a:pt x="1888" y="4764"/>
                    <a:pt x="1036" y="2058"/>
                    <a:pt x="156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4905700" y="4543850"/>
              <a:ext cx="32300" cy="29000"/>
            </a:xfrm>
            <a:custGeom>
              <a:avLst/>
              <a:gdLst/>
              <a:ahLst/>
              <a:cxnLst/>
              <a:rect l="l" t="t" r="r" b="b"/>
              <a:pathLst>
                <a:path w="1292" h="1160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833" y="237"/>
                    <a:pt x="403" y="537"/>
                    <a:pt x="0" y="889"/>
                  </a:cubicBezTo>
                  <a:cubicBezTo>
                    <a:pt x="75" y="1049"/>
                    <a:pt x="241" y="1160"/>
                    <a:pt x="418" y="1160"/>
                  </a:cubicBezTo>
                  <a:cubicBezTo>
                    <a:pt x="516" y="1160"/>
                    <a:pt x="617" y="1126"/>
                    <a:pt x="708" y="1047"/>
                  </a:cubicBezTo>
                  <a:cubicBezTo>
                    <a:pt x="810" y="959"/>
                    <a:pt x="807" y="787"/>
                    <a:pt x="847" y="672"/>
                  </a:cubicBezTo>
                  <a:cubicBezTo>
                    <a:pt x="939" y="406"/>
                    <a:pt x="1097" y="198"/>
                    <a:pt x="1292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5107275" y="4653350"/>
              <a:ext cx="55125" cy="33700"/>
            </a:xfrm>
            <a:custGeom>
              <a:avLst/>
              <a:gdLst/>
              <a:ahLst/>
              <a:cxnLst/>
              <a:rect l="l" t="t" r="r" b="b"/>
              <a:pathLst>
                <a:path w="2205" h="1348" extrusionOk="0">
                  <a:moveTo>
                    <a:pt x="851" y="0"/>
                  </a:moveTo>
                  <a:cubicBezTo>
                    <a:pt x="456" y="0"/>
                    <a:pt x="1" y="242"/>
                    <a:pt x="37" y="684"/>
                  </a:cubicBezTo>
                  <a:cubicBezTo>
                    <a:pt x="60" y="921"/>
                    <a:pt x="258" y="991"/>
                    <a:pt x="472" y="994"/>
                  </a:cubicBezTo>
                  <a:cubicBezTo>
                    <a:pt x="534" y="994"/>
                    <a:pt x="627" y="984"/>
                    <a:pt x="726" y="974"/>
                  </a:cubicBezTo>
                  <a:cubicBezTo>
                    <a:pt x="798" y="1017"/>
                    <a:pt x="877" y="1056"/>
                    <a:pt x="953" y="1083"/>
                  </a:cubicBezTo>
                  <a:cubicBezTo>
                    <a:pt x="1065" y="1165"/>
                    <a:pt x="1186" y="1231"/>
                    <a:pt x="1315" y="1277"/>
                  </a:cubicBezTo>
                  <a:cubicBezTo>
                    <a:pt x="1341" y="1287"/>
                    <a:pt x="1371" y="1293"/>
                    <a:pt x="1400" y="1304"/>
                  </a:cubicBezTo>
                  <a:cubicBezTo>
                    <a:pt x="1425" y="1333"/>
                    <a:pt x="1461" y="1347"/>
                    <a:pt x="1497" y="1347"/>
                  </a:cubicBezTo>
                  <a:cubicBezTo>
                    <a:pt x="1517" y="1347"/>
                    <a:pt x="1537" y="1343"/>
                    <a:pt x="1555" y="1333"/>
                  </a:cubicBezTo>
                  <a:cubicBezTo>
                    <a:pt x="1591" y="1337"/>
                    <a:pt x="1626" y="1340"/>
                    <a:pt x="1662" y="1340"/>
                  </a:cubicBezTo>
                  <a:cubicBezTo>
                    <a:pt x="1815" y="1340"/>
                    <a:pt x="1964" y="1294"/>
                    <a:pt x="2049" y="1152"/>
                  </a:cubicBezTo>
                  <a:cubicBezTo>
                    <a:pt x="2204" y="889"/>
                    <a:pt x="1934" y="641"/>
                    <a:pt x="1759" y="471"/>
                  </a:cubicBezTo>
                  <a:cubicBezTo>
                    <a:pt x="1558" y="269"/>
                    <a:pt x="1318" y="85"/>
                    <a:pt x="1035" y="19"/>
                  </a:cubicBezTo>
                  <a:cubicBezTo>
                    <a:pt x="977" y="7"/>
                    <a:pt x="915" y="0"/>
                    <a:pt x="851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4854600" y="4594800"/>
              <a:ext cx="46025" cy="72625"/>
            </a:xfrm>
            <a:custGeom>
              <a:avLst/>
              <a:gdLst/>
              <a:ahLst/>
              <a:cxnLst/>
              <a:rect l="l" t="t" r="r" b="b"/>
              <a:pathLst>
                <a:path w="1841" h="2905" extrusionOk="0">
                  <a:moveTo>
                    <a:pt x="1005" y="0"/>
                  </a:moveTo>
                  <a:cubicBezTo>
                    <a:pt x="915" y="129"/>
                    <a:pt x="833" y="260"/>
                    <a:pt x="754" y="392"/>
                  </a:cubicBezTo>
                  <a:lnTo>
                    <a:pt x="754" y="395"/>
                  </a:lnTo>
                  <a:cubicBezTo>
                    <a:pt x="774" y="531"/>
                    <a:pt x="771" y="672"/>
                    <a:pt x="843" y="794"/>
                  </a:cubicBezTo>
                  <a:cubicBezTo>
                    <a:pt x="889" y="870"/>
                    <a:pt x="945" y="916"/>
                    <a:pt x="1008" y="949"/>
                  </a:cubicBezTo>
                  <a:cubicBezTo>
                    <a:pt x="1076" y="1284"/>
                    <a:pt x="899" y="1676"/>
                    <a:pt x="869" y="2019"/>
                  </a:cubicBezTo>
                  <a:cubicBezTo>
                    <a:pt x="869" y="2124"/>
                    <a:pt x="856" y="2226"/>
                    <a:pt x="833" y="2328"/>
                  </a:cubicBezTo>
                  <a:cubicBezTo>
                    <a:pt x="665" y="2371"/>
                    <a:pt x="497" y="2414"/>
                    <a:pt x="329" y="2457"/>
                  </a:cubicBezTo>
                  <a:cubicBezTo>
                    <a:pt x="260" y="2421"/>
                    <a:pt x="240" y="2150"/>
                    <a:pt x="224" y="2071"/>
                  </a:cubicBezTo>
                  <a:cubicBezTo>
                    <a:pt x="198" y="1940"/>
                    <a:pt x="178" y="1811"/>
                    <a:pt x="151" y="1683"/>
                  </a:cubicBezTo>
                  <a:cubicBezTo>
                    <a:pt x="92" y="1857"/>
                    <a:pt x="43" y="2035"/>
                    <a:pt x="0" y="2213"/>
                  </a:cubicBezTo>
                  <a:cubicBezTo>
                    <a:pt x="91" y="2572"/>
                    <a:pt x="255" y="2905"/>
                    <a:pt x="528" y="2905"/>
                  </a:cubicBezTo>
                  <a:cubicBezTo>
                    <a:pt x="621" y="2905"/>
                    <a:pt x="727" y="2866"/>
                    <a:pt x="846" y="2776"/>
                  </a:cubicBezTo>
                  <a:cubicBezTo>
                    <a:pt x="1222" y="2497"/>
                    <a:pt x="1070" y="1891"/>
                    <a:pt x="1324" y="1532"/>
                  </a:cubicBezTo>
                  <a:cubicBezTo>
                    <a:pt x="1577" y="1173"/>
                    <a:pt x="1841" y="949"/>
                    <a:pt x="1528" y="494"/>
                  </a:cubicBezTo>
                  <a:cubicBezTo>
                    <a:pt x="1457" y="394"/>
                    <a:pt x="1338" y="331"/>
                    <a:pt x="1223" y="331"/>
                  </a:cubicBezTo>
                  <a:cubicBezTo>
                    <a:pt x="1188" y="331"/>
                    <a:pt x="1152" y="337"/>
                    <a:pt x="1119" y="350"/>
                  </a:cubicBezTo>
                  <a:cubicBezTo>
                    <a:pt x="1087" y="228"/>
                    <a:pt x="1067" y="119"/>
                    <a:pt x="100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5020550" y="4770825"/>
              <a:ext cx="76875" cy="81400"/>
            </a:xfrm>
            <a:custGeom>
              <a:avLst/>
              <a:gdLst/>
              <a:ahLst/>
              <a:cxnLst/>
              <a:rect l="l" t="t" r="r" b="b"/>
              <a:pathLst>
                <a:path w="3075" h="3256" extrusionOk="0">
                  <a:moveTo>
                    <a:pt x="717" y="0"/>
                  </a:moveTo>
                  <a:cubicBezTo>
                    <a:pt x="669" y="0"/>
                    <a:pt x="623" y="22"/>
                    <a:pt x="599" y="74"/>
                  </a:cubicBezTo>
                  <a:cubicBezTo>
                    <a:pt x="546" y="197"/>
                    <a:pt x="517" y="322"/>
                    <a:pt x="500" y="447"/>
                  </a:cubicBezTo>
                  <a:cubicBezTo>
                    <a:pt x="0" y="1231"/>
                    <a:pt x="82" y="2353"/>
                    <a:pt x="537" y="3255"/>
                  </a:cubicBezTo>
                  <a:cubicBezTo>
                    <a:pt x="1419" y="3147"/>
                    <a:pt x="2285" y="2857"/>
                    <a:pt x="3075" y="2390"/>
                  </a:cubicBezTo>
                  <a:cubicBezTo>
                    <a:pt x="2857" y="2363"/>
                    <a:pt x="2644" y="2327"/>
                    <a:pt x="2433" y="2274"/>
                  </a:cubicBezTo>
                  <a:cubicBezTo>
                    <a:pt x="1277" y="1978"/>
                    <a:pt x="1132" y="1095"/>
                    <a:pt x="879" y="114"/>
                  </a:cubicBezTo>
                  <a:cubicBezTo>
                    <a:pt x="860" y="46"/>
                    <a:pt x="786" y="0"/>
                    <a:pt x="7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4958475" y="4807575"/>
              <a:ext cx="58200" cy="45550"/>
            </a:xfrm>
            <a:custGeom>
              <a:avLst/>
              <a:gdLst/>
              <a:ahLst/>
              <a:cxnLst/>
              <a:rect l="l" t="t" r="r" b="b"/>
              <a:pathLst>
                <a:path w="2328" h="1822" extrusionOk="0">
                  <a:moveTo>
                    <a:pt x="2065" y="1"/>
                  </a:moveTo>
                  <a:cubicBezTo>
                    <a:pt x="2064" y="1"/>
                    <a:pt x="2063" y="1"/>
                    <a:pt x="2061" y="1"/>
                  </a:cubicBezTo>
                  <a:cubicBezTo>
                    <a:pt x="1528" y="14"/>
                    <a:pt x="1307" y="537"/>
                    <a:pt x="869" y="768"/>
                  </a:cubicBezTo>
                  <a:cubicBezTo>
                    <a:pt x="564" y="926"/>
                    <a:pt x="109" y="1008"/>
                    <a:pt x="155" y="1420"/>
                  </a:cubicBezTo>
                  <a:cubicBezTo>
                    <a:pt x="105" y="1430"/>
                    <a:pt x="53" y="1440"/>
                    <a:pt x="0" y="1449"/>
                  </a:cubicBezTo>
                  <a:cubicBezTo>
                    <a:pt x="583" y="1657"/>
                    <a:pt x="1185" y="1782"/>
                    <a:pt x="1798" y="1821"/>
                  </a:cubicBezTo>
                  <a:cubicBezTo>
                    <a:pt x="2140" y="1463"/>
                    <a:pt x="2269" y="607"/>
                    <a:pt x="2312" y="261"/>
                  </a:cubicBezTo>
                  <a:cubicBezTo>
                    <a:pt x="2328" y="131"/>
                    <a:pt x="2190" y="1"/>
                    <a:pt x="20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52" name="Google Shape;1552;p17"/>
          <p:cNvSpPr/>
          <p:nvPr/>
        </p:nvSpPr>
        <p:spPr>
          <a:xfrm rot="10800000">
            <a:off x="-1063975" y="1170578"/>
            <a:ext cx="4910325" cy="4847025"/>
          </a:xfrm>
          <a:custGeom>
            <a:avLst/>
            <a:gdLst/>
            <a:ahLst/>
            <a:cxnLst/>
            <a:rect l="l" t="t" r="r" b="b"/>
            <a:pathLst>
              <a:path w="196413" h="193881" extrusionOk="0">
                <a:moveTo>
                  <a:pt x="19847" y="26883"/>
                </a:moveTo>
                <a:cubicBezTo>
                  <a:pt x="-9622" y="38504"/>
                  <a:pt x="-359" y="69171"/>
                  <a:pt x="10096" y="78733"/>
                </a:cubicBezTo>
                <a:cubicBezTo>
                  <a:pt x="20551" y="88296"/>
                  <a:pt x="64862" y="77799"/>
                  <a:pt x="82576" y="84258"/>
                </a:cubicBezTo>
                <a:cubicBezTo>
                  <a:pt x="100290" y="90717"/>
                  <a:pt x="109824" y="100325"/>
                  <a:pt x="116379" y="117488"/>
                </a:cubicBezTo>
                <a:cubicBezTo>
                  <a:pt x="122934" y="134652"/>
                  <a:pt x="112966" y="178346"/>
                  <a:pt x="121904" y="187239"/>
                </a:cubicBezTo>
                <a:cubicBezTo>
                  <a:pt x="130842" y="196132"/>
                  <a:pt x="159174" y="200552"/>
                  <a:pt x="170008" y="170846"/>
                </a:cubicBezTo>
                <a:cubicBezTo>
                  <a:pt x="180842" y="141141"/>
                  <a:pt x="211936" y="33000"/>
                  <a:pt x="186909" y="9006"/>
                </a:cubicBezTo>
                <a:cubicBezTo>
                  <a:pt x="161882" y="-14988"/>
                  <a:pt x="49316" y="15262"/>
                  <a:pt x="19847" y="2688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5000">
                <a:schemeClr val="accent6"/>
              </a:gs>
              <a:gs pos="34000">
                <a:schemeClr val="accent4"/>
              </a:gs>
              <a:gs pos="58999">
                <a:srgbClr val="FFD966">
                  <a:alpha val="10196"/>
                </a:srgbClr>
              </a:gs>
              <a:gs pos="65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grpSp>
        <p:nvGrpSpPr>
          <p:cNvPr id="1553" name="Google Shape;1553;p17"/>
          <p:cNvGrpSpPr/>
          <p:nvPr/>
        </p:nvGrpSpPr>
        <p:grpSpPr>
          <a:xfrm rot="2154065">
            <a:off x="6938192" y="823939"/>
            <a:ext cx="1168575" cy="695873"/>
            <a:chOff x="3225675" y="238200"/>
            <a:chExt cx="725350" cy="431975"/>
          </a:xfrm>
        </p:grpSpPr>
        <p:sp>
          <p:nvSpPr>
            <p:cNvPr id="1554" name="Google Shape;1554;p17"/>
            <p:cNvSpPr/>
            <p:nvPr/>
          </p:nvSpPr>
          <p:spPr>
            <a:xfrm>
              <a:off x="3225675" y="238200"/>
              <a:ext cx="725350" cy="431975"/>
            </a:xfrm>
            <a:custGeom>
              <a:avLst/>
              <a:gdLst/>
              <a:ahLst/>
              <a:cxnLst/>
              <a:rect l="l" t="t" r="r" b="b"/>
              <a:pathLst>
                <a:path w="29014" h="17279" extrusionOk="0">
                  <a:moveTo>
                    <a:pt x="27636" y="1"/>
                  </a:moveTo>
                  <a:cubicBezTo>
                    <a:pt x="27510" y="1"/>
                    <a:pt x="27360" y="19"/>
                    <a:pt x="27184" y="59"/>
                  </a:cubicBezTo>
                  <a:cubicBezTo>
                    <a:pt x="24977" y="556"/>
                    <a:pt x="22906" y="1492"/>
                    <a:pt x="20888" y="2486"/>
                  </a:cubicBezTo>
                  <a:cubicBezTo>
                    <a:pt x="18803" y="3517"/>
                    <a:pt x="16835" y="4735"/>
                    <a:pt x="15103" y="6302"/>
                  </a:cubicBezTo>
                  <a:cubicBezTo>
                    <a:pt x="15019" y="6375"/>
                    <a:pt x="15099" y="6503"/>
                    <a:pt x="15191" y="6503"/>
                  </a:cubicBezTo>
                  <a:cubicBezTo>
                    <a:pt x="15211" y="6503"/>
                    <a:pt x="15232" y="6497"/>
                    <a:pt x="15251" y="6483"/>
                  </a:cubicBezTo>
                  <a:cubicBezTo>
                    <a:pt x="17098" y="5179"/>
                    <a:pt x="19077" y="4073"/>
                    <a:pt x="21086" y="3036"/>
                  </a:cubicBezTo>
                  <a:cubicBezTo>
                    <a:pt x="22103" y="2509"/>
                    <a:pt x="23134" y="1999"/>
                    <a:pt x="24157" y="1485"/>
                  </a:cubicBezTo>
                  <a:cubicBezTo>
                    <a:pt x="24535" y="1295"/>
                    <a:pt x="25442" y="771"/>
                    <a:pt x="26101" y="771"/>
                  </a:cubicBezTo>
                  <a:cubicBezTo>
                    <a:pt x="26333" y="771"/>
                    <a:pt x="26534" y="836"/>
                    <a:pt x="26670" y="1005"/>
                  </a:cubicBezTo>
                  <a:cubicBezTo>
                    <a:pt x="27052" y="1482"/>
                    <a:pt x="26242" y="2141"/>
                    <a:pt x="25952" y="2470"/>
                  </a:cubicBezTo>
                  <a:cubicBezTo>
                    <a:pt x="23140" y="5677"/>
                    <a:pt x="19545" y="7910"/>
                    <a:pt x="15876" y="10059"/>
                  </a:cubicBezTo>
                  <a:cubicBezTo>
                    <a:pt x="12726" y="11903"/>
                    <a:pt x="9483" y="13583"/>
                    <a:pt x="6157" y="15087"/>
                  </a:cubicBezTo>
                  <a:cubicBezTo>
                    <a:pt x="5795" y="15251"/>
                    <a:pt x="5433" y="15429"/>
                    <a:pt x="5058" y="15571"/>
                  </a:cubicBezTo>
                  <a:cubicBezTo>
                    <a:pt x="4718" y="15722"/>
                    <a:pt x="3598" y="16200"/>
                    <a:pt x="2836" y="16200"/>
                  </a:cubicBezTo>
                  <a:cubicBezTo>
                    <a:pt x="2320" y="16200"/>
                    <a:pt x="1969" y="15981"/>
                    <a:pt x="2134" y="15294"/>
                  </a:cubicBezTo>
                  <a:cubicBezTo>
                    <a:pt x="2239" y="14856"/>
                    <a:pt x="2614" y="14543"/>
                    <a:pt x="2967" y="14264"/>
                  </a:cubicBezTo>
                  <a:cubicBezTo>
                    <a:pt x="4116" y="13349"/>
                    <a:pt x="5268" y="12440"/>
                    <a:pt x="6414" y="11521"/>
                  </a:cubicBezTo>
                  <a:cubicBezTo>
                    <a:pt x="7477" y="10668"/>
                    <a:pt x="8574" y="9948"/>
                    <a:pt x="9746" y="9217"/>
                  </a:cubicBezTo>
                  <a:cubicBezTo>
                    <a:pt x="9878" y="9138"/>
                    <a:pt x="10009" y="9051"/>
                    <a:pt x="10091" y="8920"/>
                  </a:cubicBezTo>
                  <a:cubicBezTo>
                    <a:pt x="10247" y="8665"/>
                    <a:pt x="10102" y="8451"/>
                    <a:pt x="9864" y="8451"/>
                  </a:cubicBezTo>
                  <a:cubicBezTo>
                    <a:pt x="9819" y="8451"/>
                    <a:pt x="9770" y="8458"/>
                    <a:pt x="9720" y="8475"/>
                  </a:cubicBezTo>
                  <a:cubicBezTo>
                    <a:pt x="9585" y="8522"/>
                    <a:pt x="9469" y="8617"/>
                    <a:pt x="9357" y="8709"/>
                  </a:cubicBezTo>
                  <a:cubicBezTo>
                    <a:pt x="7517" y="10234"/>
                    <a:pt x="5673" y="11755"/>
                    <a:pt x="3829" y="13279"/>
                  </a:cubicBezTo>
                  <a:cubicBezTo>
                    <a:pt x="3174" y="13820"/>
                    <a:pt x="0" y="16078"/>
                    <a:pt x="1847" y="17072"/>
                  </a:cubicBezTo>
                  <a:cubicBezTo>
                    <a:pt x="2129" y="17225"/>
                    <a:pt x="2463" y="17278"/>
                    <a:pt x="2808" y="17278"/>
                  </a:cubicBezTo>
                  <a:cubicBezTo>
                    <a:pt x="3264" y="17278"/>
                    <a:pt x="3737" y="17185"/>
                    <a:pt x="4129" y="17109"/>
                  </a:cubicBezTo>
                  <a:cubicBezTo>
                    <a:pt x="5716" y="16796"/>
                    <a:pt x="7220" y="16167"/>
                    <a:pt x="8715" y="15564"/>
                  </a:cubicBezTo>
                  <a:cubicBezTo>
                    <a:pt x="14810" y="13108"/>
                    <a:pt x="20868" y="9562"/>
                    <a:pt x="25353" y="4689"/>
                  </a:cubicBezTo>
                  <a:cubicBezTo>
                    <a:pt x="25923" y="4070"/>
                    <a:pt x="26476" y="3421"/>
                    <a:pt x="27029" y="2793"/>
                  </a:cubicBezTo>
                  <a:cubicBezTo>
                    <a:pt x="27541" y="2214"/>
                    <a:pt x="29013" y="1"/>
                    <a:pt x="27636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3371025" y="274975"/>
              <a:ext cx="392750" cy="344000"/>
            </a:xfrm>
            <a:custGeom>
              <a:avLst/>
              <a:gdLst/>
              <a:ahLst/>
              <a:cxnLst/>
              <a:rect l="l" t="t" r="r" b="b"/>
              <a:pathLst>
                <a:path w="15710" h="13760" extrusionOk="0">
                  <a:moveTo>
                    <a:pt x="7859" y="1"/>
                  </a:moveTo>
                  <a:cubicBezTo>
                    <a:pt x="5372" y="1"/>
                    <a:pt x="2972" y="1353"/>
                    <a:pt x="1749" y="3712"/>
                  </a:cubicBezTo>
                  <a:cubicBezTo>
                    <a:pt x="1" y="7083"/>
                    <a:pt x="1314" y="11235"/>
                    <a:pt x="4686" y="12984"/>
                  </a:cubicBezTo>
                  <a:cubicBezTo>
                    <a:pt x="5698" y="13510"/>
                    <a:pt x="6781" y="13759"/>
                    <a:pt x="7848" y="13759"/>
                  </a:cubicBezTo>
                  <a:cubicBezTo>
                    <a:pt x="10335" y="13759"/>
                    <a:pt x="12734" y="12406"/>
                    <a:pt x="13957" y="10047"/>
                  </a:cubicBezTo>
                  <a:cubicBezTo>
                    <a:pt x="15709" y="6676"/>
                    <a:pt x="14392" y="2523"/>
                    <a:pt x="11021" y="775"/>
                  </a:cubicBezTo>
                  <a:cubicBezTo>
                    <a:pt x="10009" y="250"/>
                    <a:pt x="8926" y="1"/>
                    <a:pt x="7859" y="1"/>
                  </a:cubicBezTo>
                  <a:close/>
                </a:path>
              </a:pathLst>
            </a:custGeom>
            <a:solidFill>
              <a:srgbClr val="FB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3431125" y="342825"/>
              <a:ext cx="320550" cy="276150"/>
            </a:xfrm>
            <a:custGeom>
              <a:avLst/>
              <a:gdLst/>
              <a:ahLst/>
              <a:cxnLst/>
              <a:rect l="l" t="t" r="r" b="b"/>
              <a:pathLst>
                <a:path w="12822" h="11046" extrusionOk="0">
                  <a:moveTo>
                    <a:pt x="10915" y="0"/>
                  </a:moveTo>
                  <a:cubicBezTo>
                    <a:pt x="10540" y="886"/>
                    <a:pt x="9865" y="1656"/>
                    <a:pt x="9301" y="2424"/>
                  </a:cubicBezTo>
                  <a:cubicBezTo>
                    <a:pt x="8271" y="3826"/>
                    <a:pt x="7079" y="4992"/>
                    <a:pt x="5581" y="5887"/>
                  </a:cubicBezTo>
                  <a:cubicBezTo>
                    <a:pt x="4494" y="6539"/>
                    <a:pt x="3546" y="7428"/>
                    <a:pt x="2397" y="7975"/>
                  </a:cubicBezTo>
                  <a:cubicBezTo>
                    <a:pt x="1803" y="8259"/>
                    <a:pt x="1201" y="8396"/>
                    <a:pt x="601" y="8396"/>
                  </a:cubicBezTo>
                  <a:cubicBezTo>
                    <a:pt x="400" y="8396"/>
                    <a:pt x="200" y="8381"/>
                    <a:pt x="0" y="8350"/>
                  </a:cubicBezTo>
                  <a:lnTo>
                    <a:pt x="0" y="8350"/>
                  </a:lnTo>
                  <a:cubicBezTo>
                    <a:pt x="596" y="9127"/>
                    <a:pt x="1360" y="9793"/>
                    <a:pt x="2282" y="10270"/>
                  </a:cubicBezTo>
                  <a:cubicBezTo>
                    <a:pt x="3294" y="10796"/>
                    <a:pt x="4377" y="11045"/>
                    <a:pt x="5444" y="11045"/>
                  </a:cubicBezTo>
                  <a:cubicBezTo>
                    <a:pt x="7931" y="11045"/>
                    <a:pt x="10330" y="9692"/>
                    <a:pt x="11553" y="7333"/>
                  </a:cubicBezTo>
                  <a:cubicBezTo>
                    <a:pt x="12822" y="4893"/>
                    <a:pt x="12476" y="2052"/>
                    <a:pt x="1091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3395800" y="421925"/>
              <a:ext cx="185425" cy="136825"/>
            </a:xfrm>
            <a:custGeom>
              <a:avLst/>
              <a:gdLst/>
              <a:ahLst/>
              <a:cxnLst/>
              <a:rect l="l" t="t" r="r" b="b"/>
              <a:pathLst>
                <a:path w="7417" h="5473" extrusionOk="0">
                  <a:moveTo>
                    <a:pt x="3797" y="0"/>
                  </a:moveTo>
                  <a:cubicBezTo>
                    <a:pt x="3536" y="0"/>
                    <a:pt x="3305" y="125"/>
                    <a:pt x="3096" y="339"/>
                  </a:cubicBezTo>
                  <a:cubicBezTo>
                    <a:pt x="2727" y="711"/>
                    <a:pt x="2799" y="1304"/>
                    <a:pt x="2543" y="1696"/>
                  </a:cubicBezTo>
                  <a:cubicBezTo>
                    <a:pt x="2470" y="1640"/>
                    <a:pt x="2385" y="1600"/>
                    <a:pt x="2269" y="1588"/>
                  </a:cubicBezTo>
                  <a:cubicBezTo>
                    <a:pt x="2255" y="1587"/>
                    <a:pt x="2242" y="1586"/>
                    <a:pt x="2229" y="1586"/>
                  </a:cubicBezTo>
                  <a:cubicBezTo>
                    <a:pt x="1882" y="1586"/>
                    <a:pt x="1698" y="1967"/>
                    <a:pt x="1390" y="1967"/>
                  </a:cubicBezTo>
                  <a:cubicBezTo>
                    <a:pt x="1309" y="1967"/>
                    <a:pt x="1220" y="1940"/>
                    <a:pt x="1117" y="1874"/>
                  </a:cubicBezTo>
                  <a:cubicBezTo>
                    <a:pt x="774" y="1653"/>
                    <a:pt x="788" y="1334"/>
                    <a:pt x="283" y="1311"/>
                  </a:cubicBezTo>
                  <a:cubicBezTo>
                    <a:pt x="271" y="1311"/>
                    <a:pt x="260" y="1311"/>
                    <a:pt x="248" y="1311"/>
                  </a:cubicBezTo>
                  <a:cubicBezTo>
                    <a:pt x="157" y="1311"/>
                    <a:pt x="73" y="1324"/>
                    <a:pt x="0" y="1351"/>
                  </a:cubicBezTo>
                  <a:cubicBezTo>
                    <a:pt x="79" y="2858"/>
                    <a:pt x="649" y="4314"/>
                    <a:pt x="1640" y="5473"/>
                  </a:cubicBezTo>
                  <a:cubicBezTo>
                    <a:pt x="1765" y="5387"/>
                    <a:pt x="1880" y="5285"/>
                    <a:pt x="1986" y="5160"/>
                  </a:cubicBezTo>
                  <a:cubicBezTo>
                    <a:pt x="2385" y="4696"/>
                    <a:pt x="2447" y="3646"/>
                    <a:pt x="2944" y="3326"/>
                  </a:cubicBezTo>
                  <a:cubicBezTo>
                    <a:pt x="3062" y="3252"/>
                    <a:pt x="3621" y="3229"/>
                    <a:pt x="4058" y="3229"/>
                  </a:cubicBezTo>
                  <a:cubicBezTo>
                    <a:pt x="4317" y="3229"/>
                    <a:pt x="4533" y="3237"/>
                    <a:pt x="4587" y="3247"/>
                  </a:cubicBezTo>
                  <a:cubicBezTo>
                    <a:pt x="4860" y="3294"/>
                    <a:pt x="5147" y="3326"/>
                    <a:pt x="5432" y="3326"/>
                  </a:cubicBezTo>
                  <a:cubicBezTo>
                    <a:pt x="6144" y="3326"/>
                    <a:pt x="6849" y="3133"/>
                    <a:pt x="7310" y="2512"/>
                  </a:cubicBezTo>
                  <a:cubicBezTo>
                    <a:pt x="7417" y="2370"/>
                    <a:pt x="7329" y="2183"/>
                    <a:pt x="7163" y="2183"/>
                  </a:cubicBezTo>
                  <a:cubicBezTo>
                    <a:pt x="7145" y="2183"/>
                    <a:pt x="7126" y="2185"/>
                    <a:pt x="7106" y="2190"/>
                  </a:cubicBezTo>
                  <a:cubicBezTo>
                    <a:pt x="6904" y="2239"/>
                    <a:pt x="6692" y="2283"/>
                    <a:pt x="6528" y="2283"/>
                  </a:cubicBezTo>
                  <a:cubicBezTo>
                    <a:pt x="6259" y="2283"/>
                    <a:pt x="6118" y="2165"/>
                    <a:pt x="6355" y="1758"/>
                  </a:cubicBezTo>
                  <a:cubicBezTo>
                    <a:pt x="6441" y="1614"/>
                    <a:pt x="6359" y="1442"/>
                    <a:pt x="6230" y="1363"/>
                  </a:cubicBezTo>
                  <a:cubicBezTo>
                    <a:pt x="6070" y="1264"/>
                    <a:pt x="5895" y="1200"/>
                    <a:pt x="5720" y="1200"/>
                  </a:cubicBezTo>
                  <a:cubicBezTo>
                    <a:pt x="5582" y="1200"/>
                    <a:pt x="5444" y="1240"/>
                    <a:pt x="5312" y="1334"/>
                  </a:cubicBezTo>
                  <a:cubicBezTo>
                    <a:pt x="5206" y="1413"/>
                    <a:pt x="5170" y="1544"/>
                    <a:pt x="5075" y="1627"/>
                  </a:cubicBezTo>
                  <a:cubicBezTo>
                    <a:pt x="4968" y="1721"/>
                    <a:pt x="4849" y="1761"/>
                    <a:pt x="4731" y="1761"/>
                  </a:cubicBezTo>
                  <a:cubicBezTo>
                    <a:pt x="4202" y="1761"/>
                    <a:pt x="3674" y="964"/>
                    <a:pt x="4199" y="547"/>
                  </a:cubicBezTo>
                  <a:cubicBezTo>
                    <a:pt x="4389" y="392"/>
                    <a:pt x="4340" y="135"/>
                    <a:pt x="4110" y="56"/>
                  </a:cubicBezTo>
                  <a:cubicBezTo>
                    <a:pt x="4001" y="18"/>
                    <a:pt x="3897" y="0"/>
                    <a:pt x="3797" y="0"/>
                  </a:cubicBezTo>
                  <a:close/>
                </a:path>
              </a:pathLst>
            </a:custGeom>
            <a:solidFill>
              <a:srgbClr val="FC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3699875" y="467375"/>
              <a:ext cx="37300" cy="64475"/>
            </a:xfrm>
            <a:custGeom>
              <a:avLst/>
              <a:gdLst/>
              <a:ahLst/>
              <a:cxnLst/>
              <a:rect l="l" t="t" r="r" b="b"/>
              <a:pathLst>
                <a:path w="1492" h="2579" extrusionOk="0">
                  <a:moveTo>
                    <a:pt x="693" y="1"/>
                  </a:moveTo>
                  <a:cubicBezTo>
                    <a:pt x="576" y="1"/>
                    <a:pt x="462" y="22"/>
                    <a:pt x="359" y="76"/>
                  </a:cubicBezTo>
                  <a:cubicBezTo>
                    <a:pt x="1" y="264"/>
                    <a:pt x="99" y="619"/>
                    <a:pt x="191" y="955"/>
                  </a:cubicBezTo>
                  <a:cubicBezTo>
                    <a:pt x="346" y="1515"/>
                    <a:pt x="574" y="2015"/>
                    <a:pt x="672" y="2578"/>
                  </a:cubicBezTo>
                  <a:cubicBezTo>
                    <a:pt x="715" y="2502"/>
                    <a:pt x="764" y="2430"/>
                    <a:pt x="803" y="2351"/>
                  </a:cubicBezTo>
                  <a:cubicBezTo>
                    <a:pt x="1011" y="1952"/>
                    <a:pt x="1172" y="1541"/>
                    <a:pt x="1297" y="1123"/>
                  </a:cubicBezTo>
                  <a:cubicBezTo>
                    <a:pt x="1291" y="1113"/>
                    <a:pt x="1285" y="1100"/>
                    <a:pt x="1278" y="1086"/>
                  </a:cubicBezTo>
                  <a:cubicBezTo>
                    <a:pt x="1282" y="1063"/>
                    <a:pt x="1288" y="1024"/>
                    <a:pt x="1297" y="965"/>
                  </a:cubicBezTo>
                  <a:lnTo>
                    <a:pt x="1341" y="965"/>
                  </a:lnTo>
                  <a:cubicBezTo>
                    <a:pt x="1406" y="724"/>
                    <a:pt x="1455" y="481"/>
                    <a:pt x="1492" y="237"/>
                  </a:cubicBezTo>
                  <a:cubicBezTo>
                    <a:pt x="1489" y="237"/>
                    <a:pt x="1489" y="234"/>
                    <a:pt x="1485" y="231"/>
                  </a:cubicBezTo>
                  <a:cubicBezTo>
                    <a:pt x="1266" y="120"/>
                    <a:pt x="969" y="1"/>
                    <a:pt x="693" y="1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3524875" y="275150"/>
              <a:ext cx="211575" cy="142525"/>
            </a:xfrm>
            <a:custGeom>
              <a:avLst/>
              <a:gdLst/>
              <a:ahLst/>
              <a:cxnLst/>
              <a:rect l="l" t="t" r="r" b="b"/>
              <a:pathLst>
                <a:path w="8463" h="5701" extrusionOk="0">
                  <a:moveTo>
                    <a:pt x="1719" y="0"/>
                  </a:moveTo>
                  <a:cubicBezTo>
                    <a:pt x="1353" y="0"/>
                    <a:pt x="988" y="29"/>
                    <a:pt x="629" y="86"/>
                  </a:cubicBezTo>
                  <a:cubicBezTo>
                    <a:pt x="642" y="96"/>
                    <a:pt x="656" y="103"/>
                    <a:pt x="669" y="113"/>
                  </a:cubicBezTo>
                  <a:cubicBezTo>
                    <a:pt x="340" y="449"/>
                    <a:pt x="138" y="834"/>
                    <a:pt x="36" y="1321"/>
                  </a:cubicBezTo>
                  <a:cubicBezTo>
                    <a:pt x="1" y="1497"/>
                    <a:pt x="145" y="1640"/>
                    <a:pt x="304" y="1640"/>
                  </a:cubicBezTo>
                  <a:cubicBezTo>
                    <a:pt x="350" y="1640"/>
                    <a:pt x="397" y="1628"/>
                    <a:pt x="442" y="1601"/>
                  </a:cubicBezTo>
                  <a:cubicBezTo>
                    <a:pt x="559" y="1531"/>
                    <a:pt x="681" y="1500"/>
                    <a:pt x="799" y="1500"/>
                  </a:cubicBezTo>
                  <a:cubicBezTo>
                    <a:pt x="1186" y="1500"/>
                    <a:pt x="1532" y="1836"/>
                    <a:pt x="1568" y="2250"/>
                  </a:cubicBezTo>
                  <a:cubicBezTo>
                    <a:pt x="1610" y="2763"/>
                    <a:pt x="1222" y="3172"/>
                    <a:pt x="834" y="3429"/>
                  </a:cubicBezTo>
                  <a:cubicBezTo>
                    <a:pt x="721" y="3504"/>
                    <a:pt x="708" y="3633"/>
                    <a:pt x="764" y="3748"/>
                  </a:cubicBezTo>
                  <a:cubicBezTo>
                    <a:pt x="804" y="3830"/>
                    <a:pt x="863" y="3893"/>
                    <a:pt x="925" y="3938"/>
                  </a:cubicBezTo>
                  <a:cubicBezTo>
                    <a:pt x="767" y="4377"/>
                    <a:pt x="1288" y="4729"/>
                    <a:pt x="1706" y="4788"/>
                  </a:cubicBezTo>
                  <a:cubicBezTo>
                    <a:pt x="1755" y="4795"/>
                    <a:pt x="1803" y="4798"/>
                    <a:pt x="1851" y="4798"/>
                  </a:cubicBezTo>
                  <a:cubicBezTo>
                    <a:pt x="2757" y="4798"/>
                    <a:pt x="3554" y="3664"/>
                    <a:pt x="4383" y="3664"/>
                  </a:cubicBezTo>
                  <a:cubicBezTo>
                    <a:pt x="4673" y="3664"/>
                    <a:pt x="4968" y="3804"/>
                    <a:pt x="5272" y="4179"/>
                  </a:cubicBezTo>
                  <a:cubicBezTo>
                    <a:pt x="5349" y="4274"/>
                    <a:pt x="5447" y="4322"/>
                    <a:pt x="5545" y="4322"/>
                  </a:cubicBezTo>
                  <a:cubicBezTo>
                    <a:pt x="5650" y="4322"/>
                    <a:pt x="5754" y="4266"/>
                    <a:pt x="5828" y="4153"/>
                  </a:cubicBezTo>
                  <a:cubicBezTo>
                    <a:pt x="5904" y="4039"/>
                    <a:pt x="6007" y="3995"/>
                    <a:pt x="6120" y="3995"/>
                  </a:cubicBezTo>
                  <a:cubicBezTo>
                    <a:pt x="6410" y="3995"/>
                    <a:pt x="6765" y="4283"/>
                    <a:pt x="6895" y="4429"/>
                  </a:cubicBezTo>
                  <a:cubicBezTo>
                    <a:pt x="7043" y="4594"/>
                    <a:pt x="7152" y="4785"/>
                    <a:pt x="7283" y="4962"/>
                  </a:cubicBezTo>
                  <a:cubicBezTo>
                    <a:pt x="7448" y="5183"/>
                    <a:pt x="7630" y="5440"/>
                    <a:pt x="7870" y="5578"/>
                  </a:cubicBezTo>
                  <a:cubicBezTo>
                    <a:pt x="8016" y="5662"/>
                    <a:pt x="8147" y="5701"/>
                    <a:pt x="8267" y="5701"/>
                  </a:cubicBezTo>
                  <a:cubicBezTo>
                    <a:pt x="8335" y="5701"/>
                    <a:pt x="8400" y="5688"/>
                    <a:pt x="8463" y="5664"/>
                  </a:cubicBezTo>
                  <a:cubicBezTo>
                    <a:pt x="8100" y="3636"/>
                    <a:pt x="6839" y="1792"/>
                    <a:pt x="4867" y="768"/>
                  </a:cubicBezTo>
                  <a:cubicBezTo>
                    <a:pt x="3858" y="244"/>
                    <a:pt x="2781" y="0"/>
                    <a:pt x="1719" y="0"/>
                  </a:cubicBezTo>
                  <a:close/>
                </a:path>
              </a:pathLst>
            </a:custGeom>
            <a:solidFill>
              <a:srgbClr val="FC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3524875" y="275150"/>
              <a:ext cx="176750" cy="119950"/>
            </a:xfrm>
            <a:custGeom>
              <a:avLst/>
              <a:gdLst/>
              <a:ahLst/>
              <a:cxnLst/>
              <a:rect l="l" t="t" r="r" b="b"/>
              <a:pathLst>
                <a:path w="7070" h="4798" extrusionOk="0">
                  <a:moveTo>
                    <a:pt x="1719" y="0"/>
                  </a:moveTo>
                  <a:cubicBezTo>
                    <a:pt x="1353" y="0"/>
                    <a:pt x="988" y="29"/>
                    <a:pt x="629" y="86"/>
                  </a:cubicBezTo>
                  <a:cubicBezTo>
                    <a:pt x="642" y="96"/>
                    <a:pt x="656" y="103"/>
                    <a:pt x="669" y="113"/>
                  </a:cubicBezTo>
                  <a:cubicBezTo>
                    <a:pt x="340" y="449"/>
                    <a:pt x="138" y="834"/>
                    <a:pt x="36" y="1321"/>
                  </a:cubicBezTo>
                  <a:cubicBezTo>
                    <a:pt x="1" y="1497"/>
                    <a:pt x="145" y="1640"/>
                    <a:pt x="304" y="1640"/>
                  </a:cubicBezTo>
                  <a:cubicBezTo>
                    <a:pt x="350" y="1640"/>
                    <a:pt x="397" y="1628"/>
                    <a:pt x="442" y="1601"/>
                  </a:cubicBezTo>
                  <a:cubicBezTo>
                    <a:pt x="559" y="1531"/>
                    <a:pt x="681" y="1500"/>
                    <a:pt x="799" y="1500"/>
                  </a:cubicBezTo>
                  <a:cubicBezTo>
                    <a:pt x="1186" y="1500"/>
                    <a:pt x="1532" y="1836"/>
                    <a:pt x="1568" y="2250"/>
                  </a:cubicBezTo>
                  <a:cubicBezTo>
                    <a:pt x="1610" y="2763"/>
                    <a:pt x="1222" y="3172"/>
                    <a:pt x="834" y="3429"/>
                  </a:cubicBezTo>
                  <a:cubicBezTo>
                    <a:pt x="721" y="3504"/>
                    <a:pt x="708" y="3633"/>
                    <a:pt x="764" y="3748"/>
                  </a:cubicBezTo>
                  <a:cubicBezTo>
                    <a:pt x="804" y="3830"/>
                    <a:pt x="863" y="3893"/>
                    <a:pt x="925" y="3938"/>
                  </a:cubicBezTo>
                  <a:cubicBezTo>
                    <a:pt x="767" y="4377"/>
                    <a:pt x="1288" y="4729"/>
                    <a:pt x="1706" y="4788"/>
                  </a:cubicBezTo>
                  <a:cubicBezTo>
                    <a:pt x="1755" y="4795"/>
                    <a:pt x="1803" y="4798"/>
                    <a:pt x="1851" y="4798"/>
                  </a:cubicBezTo>
                  <a:cubicBezTo>
                    <a:pt x="2757" y="4798"/>
                    <a:pt x="3554" y="3664"/>
                    <a:pt x="4383" y="3664"/>
                  </a:cubicBezTo>
                  <a:cubicBezTo>
                    <a:pt x="4673" y="3664"/>
                    <a:pt x="4968" y="3804"/>
                    <a:pt x="5272" y="4179"/>
                  </a:cubicBezTo>
                  <a:cubicBezTo>
                    <a:pt x="5349" y="4274"/>
                    <a:pt x="5447" y="4322"/>
                    <a:pt x="5545" y="4322"/>
                  </a:cubicBezTo>
                  <a:cubicBezTo>
                    <a:pt x="5650" y="4322"/>
                    <a:pt x="5754" y="4266"/>
                    <a:pt x="5828" y="4153"/>
                  </a:cubicBezTo>
                  <a:cubicBezTo>
                    <a:pt x="5905" y="4040"/>
                    <a:pt x="6008" y="3996"/>
                    <a:pt x="6121" y="3996"/>
                  </a:cubicBezTo>
                  <a:cubicBezTo>
                    <a:pt x="6196" y="3996"/>
                    <a:pt x="6276" y="4016"/>
                    <a:pt x="6355" y="4047"/>
                  </a:cubicBezTo>
                  <a:cubicBezTo>
                    <a:pt x="6519" y="3844"/>
                    <a:pt x="6688" y="3642"/>
                    <a:pt x="6796" y="3412"/>
                  </a:cubicBezTo>
                  <a:cubicBezTo>
                    <a:pt x="6922" y="3145"/>
                    <a:pt x="6997" y="2872"/>
                    <a:pt x="7069" y="2579"/>
                  </a:cubicBezTo>
                  <a:cubicBezTo>
                    <a:pt x="6490" y="1848"/>
                    <a:pt x="5749" y="1226"/>
                    <a:pt x="4867" y="768"/>
                  </a:cubicBezTo>
                  <a:cubicBezTo>
                    <a:pt x="3858" y="244"/>
                    <a:pt x="2781" y="0"/>
                    <a:pt x="1719" y="0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497875" y="352400"/>
              <a:ext cx="38125" cy="37275"/>
            </a:xfrm>
            <a:custGeom>
              <a:avLst/>
              <a:gdLst/>
              <a:ahLst/>
              <a:cxnLst/>
              <a:rect l="l" t="t" r="r" b="b"/>
              <a:pathLst>
                <a:path w="1525" h="1491" extrusionOk="0">
                  <a:moveTo>
                    <a:pt x="1276" y="1"/>
                  </a:moveTo>
                  <a:cubicBezTo>
                    <a:pt x="1267" y="1"/>
                    <a:pt x="1258" y="1"/>
                    <a:pt x="1248" y="3"/>
                  </a:cubicBezTo>
                  <a:cubicBezTo>
                    <a:pt x="870" y="52"/>
                    <a:pt x="438" y="134"/>
                    <a:pt x="195" y="460"/>
                  </a:cubicBezTo>
                  <a:cubicBezTo>
                    <a:pt x="1" y="720"/>
                    <a:pt x="33" y="1046"/>
                    <a:pt x="250" y="1283"/>
                  </a:cubicBezTo>
                  <a:cubicBezTo>
                    <a:pt x="361" y="1404"/>
                    <a:pt x="522" y="1490"/>
                    <a:pt x="681" y="1490"/>
                  </a:cubicBezTo>
                  <a:cubicBezTo>
                    <a:pt x="777" y="1490"/>
                    <a:pt x="873" y="1458"/>
                    <a:pt x="955" y="1382"/>
                  </a:cubicBezTo>
                  <a:cubicBezTo>
                    <a:pt x="965" y="1372"/>
                    <a:pt x="972" y="1362"/>
                    <a:pt x="978" y="1353"/>
                  </a:cubicBezTo>
                  <a:cubicBezTo>
                    <a:pt x="1014" y="1353"/>
                    <a:pt x="1051" y="1346"/>
                    <a:pt x="1084" y="1333"/>
                  </a:cubicBezTo>
                  <a:cubicBezTo>
                    <a:pt x="1443" y="1164"/>
                    <a:pt x="1525" y="559"/>
                    <a:pt x="1479" y="210"/>
                  </a:cubicBezTo>
                  <a:cubicBezTo>
                    <a:pt x="1467" y="110"/>
                    <a:pt x="1386" y="1"/>
                    <a:pt x="1276" y="1"/>
                  </a:cubicBezTo>
                  <a:close/>
                </a:path>
              </a:pathLst>
            </a:custGeom>
            <a:solidFill>
              <a:srgbClr val="FC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3225675" y="238200"/>
              <a:ext cx="725350" cy="431975"/>
            </a:xfrm>
            <a:custGeom>
              <a:avLst/>
              <a:gdLst/>
              <a:ahLst/>
              <a:cxnLst/>
              <a:rect l="l" t="t" r="r" b="b"/>
              <a:pathLst>
                <a:path w="29014" h="17279" extrusionOk="0">
                  <a:moveTo>
                    <a:pt x="27636" y="1"/>
                  </a:moveTo>
                  <a:cubicBezTo>
                    <a:pt x="27510" y="1"/>
                    <a:pt x="27360" y="19"/>
                    <a:pt x="27184" y="59"/>
                  </a:cubicBezTo>
                  <a:cubicBezTo>
                    <a:pt x="26861" y="132"/>
                    <a:pt x="26541" y="217"/>
                    <a:pt x="26225" y="307"/>
                  </a:cubicBezTo>
                  <a:cubicBezTo>
                    <a:pt x="26123" y="465"/>
                    <a:pt x="26021" y="623"/>
                    <a:pt x="25923" y="784"/>
                  </a:cubicBezTo>
                  <a:cubicBezTo>
                    <a:pt x="25984" y="777"/>
                    <a:pt x="26044" y="773"/>
                    <a:pt x="26102" y="773"/>
                  </a:cubicBezTo>
                  <a:cubicBezTo>
                    <a:pt x="26333" y="773"/>
                    <a:pt x="26533" y="836"/>
                    <a:pt x="26670" y="1005"/>
                  </a:cubicBezTo>
                  <a:cubicBezTo>
                    <a:pt x="27052" y="1482"/>
                    <a:pt x="26242" y="2141"/>
                    <a:pt x="25952" y="2470"/>
                  </a:cubicBezTo>
                  <a:cubicBezTo>
                    <a:pt x="23140" y="5677"/>
                    <a:pt x="19545" y="7910"/>
                    <a:pt x="15876" y="10059"/>
                  </a:cubicBezTo>
                  <a:cubicBezTo>
                    <a:pt x="12726" y="11903"/>
                    <a:pt x="9483" y="13583"/>
                    <a:pt x="6157" y="15087"/>
                  </a:cubicBezTo>
                  <a:cubicBezTo>
                    <a:pt x="5795" y="15251"/>
                    <a:pt x="5433" y="15429"/>
                    <a:pt x="5058" y="15571"/>
                  </a:cubicBezTo>
                  <a:cubicBezTo>
                    <a:pt x="4718" y="15722"/>
                    <a:pt x="3598" y="16200"/>
                    <a:pt x="2836" y="16200"/>
                  </a:cubicBezTo>
                  <a:cubicBezTo>
                    <a:pt x="2320" y="16200"/>
                    <a:pt x="1969" y="15981"/>
                    <a:pt x="2134" y="15294"/>
                  </a:cubicBezTo>
                  <a:cubicBezTo>
                    <a:pt x="2239" y="14856"/>
                    <a:pt x="2614" y="14543"/>
                    <a:pt x="2967" y="14264"/>
                  </a:cubicBezTo>
                  <a:cubicBezTo>
                    <a:pt x="3661" y="13711"/>
                    <a:pt x="4356" y="13157"/>
                    <a:pt x="5047" y="12607"/>
                  </a:cubicBezTo>
                  <a:lnTo>
                    <a:pt x="5047" y="12607"/>
                  </a:lnTo>
                  <a:cubicBezTo>
                    <a:pt x="4847" y="12664"/>
                    <a:pt x="4646" y="12720"/>
                    <a:pt x="4445" y="12769"/>
                  </a:cubicBezTo>
                  <a:cubicBezTo>
                    <a:pt x="4240" y="12940"/>
                    <a:pt x="4037" y="13108"/>
                    <a:pt x="3829" y="13279"/>
                  </a:cubicBezTo>
                  <a:cubicBezTo>
                    <a:pt x="3174" y="13820"/>
                    <a:pt x="0" y="16078"/>
                    <a:pt x="1847" y="17072"/>
                  </a:cubicBezTo>
                  <a:cubicBezTo>
                    <a:pt x="2129" y="17225"/>
                    <a:pt x="2463" y="17278"/>
                    <a:pt x="2808" y="17278"/>
                  </a:cubicBezTo>
                  <a:cubicBezTo>
                    <a:pt x="3264" y="17278"/>
                    <a:pt x="3737" y="17185"/>
                    <a:pt x="4129" y="17109"/>
                  </a:cubicBezTo>
                  <a:cubicBezTo>
                    <a:pt x="5716" y="16796"/>
                    <a:pt x="7220" y="16167"/>
                    <a:pt x="8715" y="15564"/>
                  </a:cubicBezTo>
                  <a:cubicBezTo>
                    <a:pt x="14810" y="13108"/>
                    <a:pt x="20868" y="9562"/>
                    <a:pt x="25353" y="4689"/>
                  </a:cubicBezTo>
                  <a:cubicBezTo>
                    <a:pt x="25923" y="4070"/>
                    <a:pt x="26476" y="3421"/>
                    <a:pt x="27029" y="2793"/>
                  </a:cubicBezTo>
                  <a:cubicBezTo>
                    <a:pt x="27541" y="2214"/>
                    <a:pt x="29013" y="1"/>
                    <a:pt x="27636" y="1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3300150" y="287525"/>
              <a:ext cx="589800" cy="363200"/>
            </a:xfrm>
            <a:custGeom>
              <a:avLst/>
              <a:gdLst/>
              <a:ahLst/>
              <a:cxnLst/>
              <a:rect l="l" t="t" r="r" b="b"/>
              <a:pathLst>
                <a:path w="23592" h="14528" extrusionOk="0">
                  <a:moveTo>
                    <a:pt x="23490" y="1"/>
                  </a:moveTo>
                  <a:cubicBezTo>
                    <a:pt x="23463" y="1"/>
                    <a:pt x="23437" y="14"/>
                    <a:pt x="23424" y="45"/>
                  </a:cubicBezTo>
                  <a:cubicBezTo>
                    <a:pt x="22989" y="1139"/>
                    <a:pt x="21897" y="1758"/>
                    <a:pt x="21093" y="2571"/>
                  </a:cubicBezTo>
                  <a:cubicBezTo>
                    <a:pt x="20326" y="3349"/>
                    <a:pt x="19631" y="4201"/>
                    <a:pt x="18818" y="4935"/>
                  </a:cubicBezTo>
                  <a:cubicBezTo>
                    <a:pt x="17056" y="6529"/>
                    <a:pt x="14785" y="7662"/>
                    <a:pt x="12762" y="8893"/>
                  </a:cubicBezTo>
                  <a:cubicBezTo>
                    <a:pt x="10744" y="10125"/>
                    <a:pt x="8700" y="11280"/>
                    <a:pt x="6533" y="12242"/>
                  </a:cubicBezTo>
                  <a:cubicBezTo>
                    <a:pt x="4495" y="13147"/>
                    <a:pt x="2316" y="14309"/>
                    <a:pt x="56" y="14418"/>
                  </a:cubicBezTo>
                  <a:cubicBezTo>
                    <a:pt x="10" y="14421"/>
                    <a:pt x="0" y="14497"/>
                    <a:pt x="50" y="14500"/>
                  </a:cubicBezTo>
                  <a:cubicBezTo>
                    <a:pt x="192" y="14519"/>
                    <a:pt x="334" y="14527"/>
                    <a:pt x="475" y="14527"/>
                  </a:cubicBezTo>
                  <a:cubicBezTo>
                    <a:pt x="1294" y="14527"/>
                    <a:pt x="2097" y="14242"/>
                    <a:pt x="2855" y="13947"/>
                  </a:cubicBezTo>
                  <a:cubicBezTo>
                    <a:pt x="4001" y="13496"/>
                    <a:pt x="5141" y="13022"/>
                    <a:pt x="6270" y="12528"/>
                  </a:cubicBezTo>
                  <a:cubicBezTo>
                    <a:pt x="8565" y="11531"/>
                    <a:pt x="10715" y="10329"/>
                    <a:pt x="12841" y="9018"/>
                  </a:cubicBezTo>
                  <a:cubicBezTo>
                    <a:pt x="14880" y="7764"/>
                    <a:pt x="17161" y="6657"/>
                    <a:pt x="18953" y="5060"/>
                  </a:cubicBezTo>
                  <a:cubicBezTo>
                    <a:pt x="19855" y="4260"/>
                    <a:pt x="20629" y="3332"/>
                    <a:pt x="21491" y="2492"/>
                  </a:cubicBezTo>
                  <a:cubicBezTo>
                    <a:pt x="22232" y="1771"/>
                    <a:pt x="23342" y="1171"/>
                    <a:pt x="23579" y="98"/>
                  </a:cubicBezTo>
                  <a:cubicBezTo>
                    <a:pt x="23592" y="43"/>
                    <a:pt x="23539" y="1"/>
                    <a:pt x="23490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64" name="Google Shape;1564;p17"/>
          <p:cNvGrpSpPr/>
          <p:nvPr/>
        </p:nvGrpSpPr>
        <p:grpSpPr>
          <a:xfrm>
            <a:off x="1102328" y="3599988"/>
            <a:ext cx="874117" cy="751964"/>
            <a:chOff x="1131270" y="3652665"/>
            <a:chExt cx="722949" cy="621972"/>
          </a:xfrm>
        </p:grpSpPr>
        <p:grpSp>
          <p:nvGrpSpPr>
            <p:cNvPr id="1565" name="Google Shape;1565;p17"/>
            <p:cNvGrpSpPr/>
            <p:nvPr/>
          </p:nvGrpSpPr>
          <p:grpSpPr>
            <a:xfrm flipH="1">
              <a:off x="1131270" y="3715075"/>
              <a:ext cx="559486" cy="559562"/>
              <a:chOff x="5715100" y="2545000"/>
              <a:chExt cx="379750" cy="379750"/>
            </a:xfrm>
          </p:grpSpPr>
          <p:sp>
            <p:nvSpPr>
              <p:cNvPr id="1566" name="Google Shape;1566;p17"/>
              <p:cNvSpPr/>
              <p:nvPr/>
            </p:nvSpPr>
            <p:spPr>
              <a:xfrm>
                <a:off x="5715100" y="2545000"/>
                <a:ext cx="379750" cy="379750"/>
              </a:xfrm>
              <a:custGeom>
                <a:avLst/>
                <a:gdLst/>
                <a:ahLst/>
                <a:cxnLst/>
                <a:rect l="l" t="t" r="r" b="b"/>
                <a:pathLst>
                  <a:path w="15190" h="15190" extrusionOk="0">
                    <a:moveTo>
                      <a:pt x="7597" y="0"/>
                    </a:moveTo>
                    <a:cubicBezTo>
                      <a:pt x="3402" y="0"/>
                      <a:pt x="1" y="3398"/>
                      <a:pt x="1" y="7593"/>
                    </a:cubicBezTo>
                    <a:cubicBezTo>
                      <a:pt x="1" y="11788"/>
                      <a:pt x="3402" y="15189"/>
                      <a:pt x="7597" y="15189"/>
                    </a:cubicBezTo>
                    <a:cubicBezTo>
                      <a:pt x="11792" y="15189"/>
                      <a:pt x="15190" y="11788"/>
                      <a:pt x="15190" y="7593"/>
                    </a:cubicBezTo>
                    <a:cubicBezTo>
                      <a:pt x="15190" y="3398"/>
                      <a:pt x="11792" y="0"/>
                      <a:pt x="7597" y="0"/>
                    </a:cubicBezTo>
                    <a:close/>
                  </a:path>
                </a:pathLst>
              </a:custGeom>
              <a:solidFill>
                <a:srgbClr val="E4E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7" name="Google Shape;1567;p17"/>
              <p:cNvSpPr/>
              <p:nvPr/>
            </p:nvSpPr>
            <p:spPr>
              <a:xfrm>
                <a:off x="5940900" y="2714025"/>
                <a:ext cx="147025" cy="111450"/>
              </a:xfrm>
              <a:custGeom>
                <a:avLst/>
                <a:gdLst/>
                <a:ahLst/>
                <a:cxnLst/>
                <a:rect l="l" t="t" r="r" b="b"/>
                <a:pathLst>
                  <a:path w="5881" h="4458" extrusionOk="0">
                    <a:moveTo>
                      <a:pt x="59" y="0"/>
                    </a:moveTo>
                    <a:cubicBezTo>
                      <a:pt x="0" y="0"/>
                      <a:pt x="11" y="66"/>
                      <a:pt x="109" y="140"/>
                    </a:cubicBezTo>
                    <a:cubicBezTo>
                      <a:pt x="395" y="358"/>
                      <a:pt x="666" y="585"/>
                      <a:pt x="936" y="822"/>
                    </a:cubicBezTo>
                    <a:cubicBezTo>
                      <a:pt x="1611" y="1418"/>
                      <a:pt x="2292" y="2004"/>
                      <a:pt x="2997" y="2561"/>
                    </a:cubicBezTo>
                    <a:cubicBezTo>
                      <a:pt x="3754" y="3157"/>
                      <a:pt x="4455" y="3865"/>
                      <a:pt x="5226" y="4457"/>
                    </a:cubicBezTo>
                    <a:cubicBezTo>
                      <a:pt x="5502" y="3953"/>
                      <a:pt x="5723" y="3417"/>
                      <a:pt x="5881" y="2850"/>
                    </a:cubicBezTo>
                    <a:cubicBezTo>
                      <a:pt x="4907" y="2449"/>
                      <a:pt x="3948" y="2011"/>
                      <a:pt x="3010" y="1533"/>
                    </a:cubicBezTo>
                    <a:cubicBezTo>
                      <a:pt x="2361" y="1201"/>
                      <a:pt x="1729" y="835"/>
                      <a:pt x="1084" y="496"/>
                    </a:cubicBezTo>
                    <a:cubicBezTo>
                      <a:pt x="774" y="332"/>
                      <a:pt x="458" y="180"/>
                      <a:pt x="142" y="25"/>
                    </a:cubicBezTo>
                    <a:cubicBezTo>
                      <a:pt x="107" y="8"/>
                      <a:pt x="79" y="0"/>
                      <a:pt x="5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8" name="Google Shape;1568;p17"/>
              <p:cNvSpPr/>
              <p:nvPr/>
            </p:nvSpPr>
            <p:spPr>
              <a:xfrm>
                <a:off x="5715100" y="2589675"/>
                <a:ext cx="322800" cy="335075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3403" extrusionOk="0">
                    <a:moveTo>
                      <a:pt x="2704" y="1"/>
                    </a:moveTo>
                    <a:cubicBezTo>
                      <a:pt x="1054" y="1397"/>
                      <a:pt x="1" y="3478"/>
                      <a:pt x="1" y="5806"/>
                    </a:cubicBezTo>
                    <a:cubicBezTo>
                      <a:pt x="1" y="10001"/>
                      <a:pt x="3402" y="13402"/>
                      <a:pt x="7597" y="13402"/>
                    </a:cubicBezTo>
                    <a:cubicBezTo>
                      <a:pt x="7735" y="13402"/>
                      <a:pt x="7867" y="13392"/>
                      <a:pt x="8002" y="13382"/>
                    </a:cubicBezTo>
                    <a:cubicBezTo>
                      <a:pt x="7731" y="13227"/>
                      <a:pt x="7531" y="13010"/>
                      <a:pt x="7353" y="12727"/>
                    </a:cubicBezTo>
                    <a:cubicBezTo>
                      <a:pt x="7060" y="12259"/>
                      <a:pt x="6777" y="11792"/>
                      <a:pt x="6487" y="11325"/>
                    </a:cubicBezTo>
                    <a:cubicBezTo>
                      <a:pt x="6194" y="10851"/>
                      <a:pt x="5904" y="10380"/>
                      <a:pt x="5608" y="9909"/>
                    </a:cubicBezTo>
                    <a:cubicBezTo>
                      <a:pt x="5328" y="9468"/>
                      <a:pt x="5058" y="9016"/>
                      <a:pt x="4910" y="8512"/>
                    </a:cubicBezTo>
                    <a:cubicBezTo>
                      <a:pt x="4710" y="7848"/>
                      <a:pt x="4623" y="7565"/>
                      <a:pt x="4651" y="7565"/>
                    </a:cubicBezTo>
                    <a:lnTo>
                      <a:pt x="4651" y="7565"/>
                    </a:lnTo>
                    <a:cubicBezTo>
                      <a:pt x="4661" y="7565"/>
                      <a:pt x="4686" y="7600"/>
                      <a:pt x="4725" y="7666"/>
                    </a:cubicBezTo>
                    <a:cubicBezTo>
                      <a:pt x="5140" y="8368"/>
                      <a:pt x="6181" y="9658"/>
                      <a:pt x="6669" y="10310"/>
                    </a:cubicBezTo>
                    <a:cubicBezTo>
                      <a:pt x="7189" y="11009"/>
                      <a:pt x="8430" y="13056"/>
                      <a:pt x="8439" y="13307"/>
                    </a:cubicBezTo>
                    <a:cubicBezTo>
                      <a:pt x="8439" y="13323"/>
                      <a:pt x="8433" y="13336"/>
                      <a:pt x="8430" y="13349"/>
                    </a:cubicBezTo>
                    <a:cubicBezTo>
                      <a:pt x="8980" y="13287"/>
                      <a:pt x="9517" y="13168"/>
                      <a:pt x="10023" y="12997"/>
                    </a:cubicBezTo>
                    <a:cubicBezTo>
                      <a:pt x="9849" y="12605"/>
                      <a:pt x="9698" y="12200"/>
                      <a:pt x="9566" y="11788"/>
                    </a:cubicBezTo>
                    <a:cubicBezTo>
                      <a:pt x="9365" y="11159"/>
                      <a:pt x="9154" y="10534"/>
                      <a:pt x="8947" y="9909"/>
                    </a:cubicBezTo>
                    <a:cubicBezTo>
                      <a:pt x="8903" y="9782"/>
                      <a:pt x="8750" y="9373"/>
                      <a:pt x="8853" y="9373"/>
                    </a:cubicBezTo>
                    <a:cubicBezTo>
                      <a:pt x="8857" y="9373"/>
                      <a:pt x="8862" y="9373"/>
                      <a:pt x="8868" y="9375"/>
                    </a:cubicBezTo>
                    <a:cubicBezTo>
                      <a:pt x="9207" y="9480"/>
                      <a:pt x="9766" y="10030"/>
                      <a:pt x="10053" y="10225"/>
                    </a:cubicBezTo>
                    <a:cubicBezTo>
                      <a:pt x="10398" y="10465"/>
                      <a:pt x="10761" y="10682"/>
                      <a:pt x="11117" y="10910"/>
                    </a:cubicBezTo>
                    <a:cubicBezTo>
                      <a:pt x="11479" y="11140"/>
                      <a:pt x="11841" y="11374"/>
                      <a:pt x="12206" y="11597"/>
                    </a:cubicBezTo>
                    <a:cubicBezTo>
                      <a:pt x="12263" y="11634"/>
                      <a:pt x="12319" y="11670"/>
                      <a:pt x="12371" y="11706"/>
                    </a:cubicBezTo>
                    <a:cubicBezTo>
                      <a:pt x="12559" y="11555"/>
                      <a:pt x="12740" y="11397"/>
                      <a:pt x="12911" y="11226"/>
                    </a:cubicBezTo>
                    <a:cubicBezTo>
                      <a:pt x="12710" y="11021"/>
                      <a:pt x="12506" y="10820"/>
                      <a:pt x="12299" y="10620"/>
                    </a:cubicBezTo>
                    <a:cubicBezTo>
                      <a:pt x="11841" y="10182"/>
                      <a:pt x="11393" y="9731"/>
                      <a:pt x="10929" y="9299"/>
                    </a:cubicBezTo>
                    <a:cubicBezTo>
                      <a:pt x="10099" y="8532"/>
                      <a:pt x="9269" y="7788"/>
                      <a:pt x="8541" y="6919"/>
                    </a:cubicBezTo>
                    <a:cubicBezTo>
                      <a:pt x="7821" y="6056"/>
                      <a:pt x="7096" y="5193"/>
                      <a:pt x="6481" y="4252"/>
                    </a:cubicBezTo>
                    <a:cubicBezTo>
                      <a:pt x="6006" y="3534"/>
                      <a:pt x="5565" y="2974"/>
                      <a:pt x="5309" y="2707"/>
                    </a:cubicBezTo>
                    <a:cubicBezTo>
                      <a:pt x="5245" y="2642"/>
                      <a:pt x="5203" y="2613"/>
                      <a:pt x="5179" y="2613"/>
                    </a:cubicBezTo>
                    <a:cubicBezTo>
                      <a:pt x="4999" y="2613"/>
                      <a:pt x="5824" y="4265"/>
                      <a:pt x="6062" y="4904"/>
                    </a:cubicBezTo>
                    <a:cubicBezTo>
                      <a:pt x="6092" y="4979"/>
                      <a:pt x="6748" y="6056"/>
                      <a:pt x="7034" y="6520"/>
                    </a:cubicBezTo>
                    <a:cubicBezTo>
                      <a:pt x="7264" y="6892"/>
                      <a:pt x="7482" y="7268"/>
                      <a:pt x="7719" y="7634"/>
                    </a:cubicBezTo>
                    <a:cubicBezTo>
                      <a:pt x="7965" y="8012"/>
                      <a:pt x="8222" y="8384"/>
                      <a:pt x="8439" y="8779"/>
                    </a:cubicBezTo>
                    <a:cubicBezTo>
                      <a:pt x="8513" y="8912"/>
                      <a:pt x="8389" y="9067"/>
                      <a:pt x="8265" y="9067"/>
                    </a:cubicBezTo>
                    <a:cubicBezTo>
                      <a:pt x="8223" y="9067"/>
                      <a:pt x="8181" y="9049"/>
                      <a:pt x="8146" y="9006"/>
                    </a:cubicBezTo>
                    <a:cubicBezTo>
                      <a:pt x="7623" y="8338"/>
                      <a:pt x="7116" y="7660"/>
                      <a:pt x="6672" y="6935"/>
                    </a:cubicBezTo>
                    <a:cubicBezTo>
                      <a:pt x="6353" y="6415"/>
                      <a:pt x="5411" y="4640"/>
                      <a:pt x="5207" y="4301"/>
                    </a:cubicBezTo>
                    <a:cubicBezTo>
                      <a:pt x="4716" y="3478"/>
                      <a:pt x="4219" y="2655"/>
                      <a:pt x="3721" y="1835"/>
                    </a:cubicBezTo>
                    <a:cubicBezTo>
                      <a:pt x="3356" y="1230"/>
                      <a:pt x="3007" y="633"/>
                      <a:pt x="270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9" name="Google Shape;1569;p17"/>
              <p:cNvSpPr/>
              <p:nvPr/>
            </p:nvSpPr>
            <p:spPr>
              <a:xfrm>
                <a:off x="5879000" y="2612050"/>
                <a:ext cx="8045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529" extrusionOk="0">
                    <a:moveTo>
                      <a:pt x="780" y="0"/>
                    </a:moveTo>
                    <a:cubicBezTo>
                      <a:pt x="763" y="0"/>
                      <a:pt x="746" y="1"/>
                      <a:pt x="728" y="2"/>
                    </a:cubicBezTo>
                    <a:cubicBezTo>
                      <a:pt x="0" y="41"/>
                      <a:pt x="56" y="1032"/>
                      <a:pt x="323" y="1490"/>
                    </a:cubicBezTo>
                    <a:cubicBezTo>
                      <a:pt x="547" y="1882"/>
                      <a:pt x="938" y="2155"/>
                      <a:pt x="1360" y="2323"/>
                    </a:cubicBezTo>
                    <a:cubicBezTo>
                      <a:pt x="1706" y="2460"/>
                      <a:pt x="2080" y="2528"/>
                      <a:pt x="2452" y="2528"/>
                    </a:cubicBezTo>
                    <a:cubicBezTo>
                      <a:pt x="2509" y="2528"/>
                      <a:pt x="2565" y="2527"/>
                      <a:pt x="2622" y="2523"/>
                    </a:cubicBezTo>
                    <a:cubicBezTo>
                      <a:pt x="2763" y="2514"/>
                      <a:pt x="2911" y="2491"/>
                      <a:pt x="3020" y="2405"/>
                    </a:cubicBezTo>
                    <a:cubicBezTo>
                      <a:pt x="3198" y="2260"/>
                      <a:pt x="3217" y="1997"/>
                      <a:pt x="3171" y="1777"/>
                    </a:cubicBezTo>
                    <a:cubicBezTo>
                      <a:pt x="3082" y="1329"/>
                      <a:pt x="2792" y="937"/>
                      <a:pt x="2430" y="660"/>
                    </a:cubicBezTo>
                    <a:cubicBezTo>
                      <a:pt x="2196" y="479"/>
                      <a:pt x="1933" y="341"/>
                      <a:pt x="1657" y="232"/>
                    </a:cubicBezTo>
                    <a:cubicBezTo>
                      <a:pt x="1508" y="173"/>
                      <a:pt x="1353" y="120"/>
                      <a:pt x="1202" y="78"/>
                    </a:cubicBezTo>
                    <a:cubicBezTo>
                      <a:pt x="1064" y="36"/>
                      <a:pt x="924" y="0"/>
                      <a:pt x="780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0" name="Google Shape;1570;p17"/>
              <p:cNvSpPr/>
              <p:nvPr/>
            </p:nvSpPr>
            <p:spPr>
              <a:xfrm>
                <a:off x="5959625" y="2577100"/>
                <a:ext cx="264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753" extrusionOk="0">
                    <a:moveTo>
                      <a:pt x="505" y="0"/>
                    </a:moveTo>
                    <a:cubicBezTo>
                      <a:pt x="412" y="0"/>
                      <a:pt x="319" y="25"/>
                      <a:pt x="236" y="79"/>
                    </a:cubicBezTo>
                    <a:cubicBezTo>
                      <a:pt x="0" y="234"/>
                      <a:pt x="135" y="541"/>
                      <a:pt x="380" y="541"/>
                    </a:cubicBezTo>
                    <a:cubicBezTo>
                      <a:pt x="395" y="541"/>
                      <a:pt x="411" y="539"/>
                      <a:pt x="427" y="537"/>
                    </a:cubicBezTo>
                    <a:cubicBezTo>
                      <a:pt x="459" y="534"/>
                      <a:pt x="486" y="523"/>
                      <a:pt x="512" y="514"/>
                    </a:cubicBezTo>
                    <a:lnTo>
                      <a:pt x="516" y="517"/>
                    </a:lnTo>
                    <a:cubicBezTo>
                      <a:pt x="532" y="537"/>
                      <a:pt x="555" y="554"/>
                      <a:pt x="565" y="580"/>
                    </a:cubicBezTo>
                    <a:cubicBezTo>
                      <a:pt x="610" y="694"/>
                      <a:pt x="719" y="753"/>
                      <a:pt x="823" y="753"/>
                    </a:cubicBezTo>
                    <a:cubicBezTo>
                      <a:pt x="943" y="753"/>
                      <a:pt x="1056" y="675"/>
                      <a:pt x="1052" y="514"/>
                    </a:cubicBezTo>
                    <a:cubicBezTo>
                      <a:pt x="1047" y="218"/>
                      <a:pt x="779" y="0"/>
                      <a:pt x="505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1" name="Google Shape;1571;p17"/>
              <p:cNvSpPr/>
              <p:nvPr/>
            </p:nvSpPr>
            <p:spPr>
              <a:xfrm>
                <a:off x="6005475" y="2641775"/>
                <a:ext cx="5207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469" extrusionOk="0">
                    <a:moveTo>
                      <a:pt x="358" y="1"/>
                    </a:moveTo>
                    <a:cubicBezTo>
                      <a:pt x="0" y="1"/>
                      <a:pt x="51" y="559"/>
                      <a:pt x="111" y="792"/>
                    </a:cubicBezTo>
                    <a:cubicBezTo>
                      <a:pt x="282" y="1480"/>
                      <a:pt x="766" y="2082"/>
                      <a:pt x="1398" y="2398"/>
                    </a:cubicBezTo>
                    <a:cubicBezTo>
                      <a:pt x="1470" y="2435"/>
                      <a:pt x="1552" y="2469"/>
                      <a:pt x="1630" y="2469"/>
                    </a:cubicBezTo>
                    <a:cubicBezTo>
                      <a:pt x="1664" y="2469"/>
                      <a:pt x="1696" y="2463"/>
                      <a:pt x="1727" y="2448"/>
                    </a:cubicBezTo>
                    <a:cubicBezTo>
                      <a:pt x="1803" y="2412"/>
                      <a:pt x="1853" y="2332"/>
                      <a:pt x="1892" y="2260"/>
                    </a:cubicBezTo>
                    <a:cubicBezTo>
                      <a:pt x="1988" y="2099"/>
                      <a:pt x="2083" y="1921"/>
                      <a:pt x="2073" y="1734"/>
                    </a:cubicBezTo>
                    <a:cubicBezTo>
                      <a:pt x="2063" y="1579"/>
                      <a:pt x="1984" y="1440"/>
                      <a:pt x="1899" y="1312"/>
                    </a:cubicBezTo>
                    <a:cubicBezTo>
                      <a:pt x="1780" y="1134"/>
                      <a:pt x="1648" y="966"/>
                      <a:pt x="1503" y="811"/>
                    </a:cubicBezTo>
                    <a:cubicBezTo>
                      <a:pt x="1260" y="544"/>
                      <a:pt x="976" y="307"/>
                      <a:pt x="671" y="117"/>
                    </a:cubicBezTo>
                    <a:cubicBezTo>
                      <a:pt x="588" y="64"/>
                      <a:pt x="506" y="18"/>
                      <a:pt x="411" y="4"/>
                    </a:cubicBezTo>
                    <a:cubicBezTo>
                      <a:pt x="392" y="2"/>
                      <a:pt x="375" y="1"/>
                      <a:pt x="358" y="1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2" name="Google Shape;1572;p17"/>
              <p:cNvSpPr/>
              <p:nvPr/>
            </p:nvSpPr>
            <p:spPr>
              <a:xfrm>
                <a:off x="6014600" y="2603350"/>
                <a:ext cx="307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834" extrusionOk="0">
                    <a:moveTo>
                      <a:pt x="549" y="0"/>
                    </a:moveTo>
                    <a:cubicBezTo>
                      <a:pt x="493" y="0"/>
                      <a:pt x="437" y="25"/>
                      <a:pt x="391" y="63"/>
                    </a:cubicBezTo>
                    <a:cubicBezTo>
                      <a:pt x="1" y="395"/>
                      <a:pt x="433" y="833"/>
                      <a:pt x="816" y="833"/>
                    </a:cubicBezTo>
                    <a:cubicBezTo>
                      <a:pt x="949" y="833"/>
                      <a:pt x="1077" y="780"/>
                      <a:pt x="1161" y="649"/>
                    </a:cubicBezTo>
                    <a:cubicBezTo>
                      <a:pt x="1231" y="544"/>
                      <a:pt x="1178" y="412"/>
                      <a:pt x="1082" y="347"/>
                    </a:cubicBezTo>
                    <a:cubicBezTo>
                      <a:pt x="1013" y="301"/>
                      <a:pt x="918" y="288"/>
                      <a:pt x="829" y="288"/>
                    </a:cubicBezTo>
                    <a:cubicBezTo>
                      <a:pt x="803" y="288"/>
                      <a:pt x="778" y="289"/>
                      <a:pt x="754" y="291"/>
                    </a:cubicBezTo>
                    <a:cubicBezTo>
                      <a:pt x="757" y="287"/>
                      <a:pt x="763" y="283"/>
                      <a:pt x="769" y="280"/>
                    </a:cubicBezTo>
                    <a:cubicBezTo>
                      <a:pt x="809" y="264"/>
                      <a:pt x="829" y="201"/>
                      <a:pt x="819" y="162"/>
                    </a:cubicBezTo>
                    <a:cubicBezTo>
                      <a:pt x="813" y="149"/>
                      <a:pt x="809" y="136"/>
                      <a:pt x="806" y="122"/>
                    </a:cubicBezTo>
                    <a:cubicBezTo>
                      <a:pt x="789" y="73"/>
                      <a:pt x="750" y="23"/>
                      <a:pt x="697" y="14"/>
                    </a:cubicBezTo>
                    <a:cubicBezTo>
                      <a:pt x="673" y="9"/>
                      <a:pt x="649" y="6"/>
                      <a:pt x="624" y="6"/>
                    </a:cubicBezTo>
                    <a:cubicBezTo>
                      <a:pt x="616" y="6"/>
                      <a:pt x="607" y="6"/>
                      <a:pt x="599" y="7"/>
                    </a:cubicBezTo>
                    <a:cubicBezTo>
                      <a:pt x="582" y="2"/>
                      <a:pt x="566" y="0"/>
                      <a:pt x="549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3" name="Google Shape;1573;p17"/>
              <p:cNvSpPr/>
              <p:nvPr/>
            </p:nvSpPr>
            <p:spPr>
              <a:xfrm>
                <a:off x="5982875" y="2757825"/>
                <a:ext cx="762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650" extrusionOk="0">
                    <a:moveTo>
                      <a:pt x="1816" y="1"/>
                    </a:moveTo>
                    <a:cubicBezTo>
                      <a:pt x="923" y="1"/>
                      <a:pt x="45" y="761"/>
                      <a:pt x="7" y="1675"/>
                    </a:cubicBezTo>
                    <a:cubicBezTo>
                      <a:pt x="4" y="1687"/>
                      <a:pt x="4" y="1698"/>
                      <a:pt x="4" y="1707"/>
                    </a:cubicBezTo>
                    <a:cubicBezTo>
                      <a:pt x="0" y="2066"/>
                      <a:pt x="185" y="2448"/>
                      <a:pt x="517" y="2587"/>
                    </a:cubicBezTo>
                    <a:cubicBezTo>
                      <a:pt x="628" y="2632"/>
                      <a:pt x="745" y="2650"/>
                      <a:pt x="864" y="2650"/>
                    </a:cubicBezTo>
                    <a:cubicBezTo>
                      <a:pt x="969" y="2650"/>
                      <a:pt x="1074" y="2636"/>
                      <a:pt x="1176" y="2616"/>
                    </a:cubicBezTo>
                    <a:cubicBezTo>
                      <a:pt x="1742" y="2508"/>
                      <a:pt x="2269" y="2195"/>
                      <a:pt x="2638" y="1750"/>
                    </a:cubicBezTo>
                    <a:cubicBezTo>
                      <a:pt x="2872" y="1470"/>
                      <a:pt x="3050" y="1108"/>
                      <a:pt x="2967" y="753"/>
                    </a:cubicBezTo>
                    <a:cubicBezTo>
                      <a:pt x="2868" y="327"/>
                      <a:pt x="2427" y="61"/>
                      <a:pt x="1996" y="11"/>
                    </a:cubicBezTo>
                    <a:cubicBezTo>
                      <a:pt x="1936" y="4"/>
                      <a:pt x="1876" y="1"/>
                      <a:pt x="1816" y="1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4" name="Google Shape;1574;p17"/>
              <p:cNvSpPr/>
              <p:nvPr/>
            </p:nvSpPr>
            <p:spPr>
              <a:xfrm>
                <a:off x="5913900" y="2778325"/>
                <a:ext cx="26925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1031" extrusionOk="0">
                    <a:moveTo>
                      <a:pt x="501" y="1"/>
                    </a:moveTo>
                    <a:cubicBezTo>
                      <a:pt x="412" y="1"/>
                      <a:pt x="323" y="21"/>
                      <a:pt x="244" y="61"/>
                    </a:cubicBezTo>
                    <a:cubicBezTo>
                      <a:pt x="168" y="104"/>
                      <a:pt x="99" y="163"/>
                      <a:pt x="60" y="238"/>
                    </a:cubicBezTo>
                    <a:cubicBezTo>
                      <a:pt x="1" y="347"/>
                      <a:pt x="4" y="483"/>
                      <a:pt x="47" y="598"/>
                    </a:cubicBezTo>
                    <a:cubicBezTo>
                      <a:pt x="92" y="713"/>
                      <a:pt x="175" y="808"/>
                      <a:pt x="273" y="884"/>
                    </a:cubicBezTo>
                    <a:cubicBezTo>
                      <a:pt x="380" y="968"/>
                      <a:pt x="514" y="1030"/>
                      <a:pt x="647" y="1030"/>
                    </a:cubicBezTo>
                    <a:cubicBezTo>
                      <a:pt x="687" y="1030"/>
                      <a:pt x="726" y="1025"/>
                      <a:pt x="764" y="1013"/>
                    </a:cubicBezTo>
                    <a:cubicBezTo>
                      <a:pt x="890" y="969"/>
                      <a:pt x="985" y="861"/>
                      <a:pt x="1024" y="736"/>
                    </a:cubicBezTo>
                    <a:cubicBezTo>
                      <a:pt x="1077" y="574"/>
                      <a:pt x="1048" y="400"/>
                      <a:pt x="962" y="262"/>
                    </a:cubicBezTo>
                    <a:cubicBezTo>
                      <a:pt x="896" y="156"/>
                      <a:pt x="797" y="71"/>
                      <a:pt x="676" y="28"/>
                    </a:cubicBezTo>
                    <a:cubicBezTo>
                      <a:pt x="619" y="10"/>
                      <a:pt x="560" y="1"/>
                      <a:pt x="501" y="1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5" name="Google Shape;1575;p17"/>
              <p:cNvSpPr/>
              <p:nvPr/>
            </p:nvSpPr>
            <p:spPr>
              <a:xfrm>
                <a:off x="5833075" y="2618625"/>
                <a:ext cx="1540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90" extrusionOk="0">
                    <a:moveTo>
                      <a:pt x="282" y="0"/>
                    </a:moveTo>
                    <a:cubicBezTo>
                      <a:pt x="233" y="0"/>
                      <a:pt x="183" y="12"/>
                      <a:pt x="138" y="35"/>
                    </a:cubicBezTo>
                    <a:cubicBezTo>
                      <a:pt x="96" y="58"/>
                      <a:pt x="56" y="94"/>
                      <a:pt x="33" y="137"/>
                    </a:cubicBezTo>
                    <a:cubicBezTo>
                      <a:pt x="0" y="200"/>
                      <a:pt x="0" y="275"/>
                      <a:pt x="26" y="341"/>
                    </a:cubicBezTo>
                    <a:cubicBezTo>
                      <a:pt x="53" y="407"/>
                      <a:pt x="99" y="463"/>
                      <a:pt x="155" y="506"/>
                    </a:cubicBezTo>
                    <a:cubicBezTo>
                      <a:pt x="215" y="554"/>
                      <a:pt x="290" y="590"/>
                      <a:pt x="365" y="590"/>
                    </a:cubicBezTo>
                    <a:cubicBezTo>
                      <a:pt x="388" y="590"/>
                      <a:pt x="412" y="586"/>
                      <a:pt x="435" y="578"/>
                    </a:cubicBezTo>
                    <a:cubicBezTo>
                      <a:pt x="507" y="555"/>
                      <a:pt x="563" y="493"/>
                      <a:pt x="586" y="420"/>
                    </a:cubicBezTo>
                    <a:cubicBezTo>
                      <a:pt x="616" y="328"/>
                      <a:pt x="599" y="230"/>
                      <a:pt x="550" y="151"/>
                    </a:cubicBezTo>
                    <a:cubicBezTo>
                      <a:pt x="511" y="91"/>
                      <a:pt x="454" y="41"/>
                      <a:pt x="385" y="19"/>
                    </a:cubicBezTo>
                    <a:cubicBezTo>
                      <a:pt x="352" y="6"/>
                      <a:pt x="317" y="0"/>
                      <a:pt x="282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6" name="Google Shape;1576;p17"/>
              <p:cNvSpPr/>
              <p:nvPr/>
            </p:nvSpPr>
            <p:spPr>
              <a:xfrm>
                <a:off x="5844500" y="2725150"/>
                <a:ext cx="3585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995" extrusionOk="0">
                    <a:moveTo>
                      <a:pt x="614" y="0"/>
                    </a:moveTo>
                    <a:cubicBezTo>
                      <a:pt x="521" y="0"/>
                      <a:pt x="428" y="10"/>
                      <a:pt x="359" y="15"/>
                    </a:cubicBezTo>
                    <a:cubicBezTo>
                      <a:pt x="231" y="22"/>
                      <a:pt x="152" y="94"/>
                      <a:pt x="106" y="206"/>
                    </a:cubicBezTo>
                    <a:cubicBezTo>
                      <a:pt x="1" y="456"/>
                      <a:pt x="133" y="753"/>
                      <a:pt x="353" y="897"/>
                    </a:cubicBezTo>
                    <a:cubicBezTo>
                      <a:pt x="462" y="968"/>
                      <a:pt x="580" y="994"/>
                      <a:pt x="700" y="994"/>
                    </a:cubicBezTo>
                    <a:cubicBezTo>
                      <a:pt x="880" y="994"/>
                      <a:pt x="1067" y="936"/>
                      <a:pt x="1239" y="884"/>
                    </a:cubicBezTo>
                    <a:cubicBezTo>
                      <a:pt x="1434" y="825"/>
                      <a:pt x="1367" y="561"/>
                      <a:pt x="1185" y="561"/>
                    </a:cubicBezTo>
                    <a:cubicBezTo>
                      <a:pt x="1173" y="561"/>
                      <a:pt x="1162" y="562"/>
                      <a:pt x="1150" y="565"/>
                    </a:cubicBezTo>
                    <a:cubicBezTo>
                      <a:pt x="1077" y="578"/>
                      <a:pt x="1000" y="591"/>
                      <a:pt x="924" y="591"/>
                    </a:cubicBezTo>
                    <a:cubicBezTo>
                      <a:pt x="846" y="591"/>
                      <a:pt x="769" y="577"/>
                      <a:pt x="698" y="535"/>
                    </a:cubicBezTo>
                    <a:cubicBezTo>
                      <a:pt x="695" y="535"/>
                      <a:pt x="692" y="532"/>
                      <a:pt x="689" y="528"/>
                    </a:cubicBezTo>
                    <a:cubicBezTo>
                      <a:pt x="758" y="519"/>
                      <a:pt x="824" y="505"/>
                      <a:pt x="886" y="466"/>
                    </a:cubicBezTo>
                    <a:cubicBezTo>
                      <a:pt x="959" y="426"/>
                      <a:pt x="1008" y="344"/>
                      <a:pt x="1005" y="262"/>
                    </a:cubicBezTo>
                    <a:cubicBezTo>
                      <a:pt x="1001" y="42"/>
                      <a:pt x="806" y="0"/>
                      <a:pt x="614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7" name="Google Shape;1577;p17"/>
              <p:cNvSpPr/>
              <p:nvPr/>
            </p:nvSpPr>
            <p:spPr>
              <a:xfrm>
                <a:off x="5962100" y="2689825"/>
                <a:ext cx="1735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82" extrusionOk="0">
                    <a:moveTo>
                      <a:pt x="386" y="1"/>
                    </a:moveTo>
                    <a:cubicBezTo>
                      <a:pt x="377" y="1"/>
                      <a:pt x="367" y="1"/>
                      <a:pt x="357" y="2"/>
                    </a:cubicBezTo>
                    <a:cubicBezTo>
                      <a:pt x="350" y="4"/>
                      <a:pt x="272" y="22"/>
                      <a:pt x="272" y="22"/>
                    </a:cubicBezTo>
                    <a:cubicBezTo>
                      <a:pt x="272" y="22"/>
                      <a:pt x="275" y="22"/>
                      <a:pt x="283" y="20"/>
                    </a:cubicBezTo>
                    <a:lnTo>
                      <a:pt x="283" y="20"/>
                    </a:lnTo>
                    <a:cubicBezTo>
                      <a:pt x="178" y="45"/>
                      <a:pt x="128" y="162"/>
                      <a:pt x="147" y="262"/>
                    </a:cubicBezTo>
                    <a:cubicBezTo>
                      <a:pt x="143" y="262"/>
                      <a:pt x="143" y="262"/>
                      <a:pt x="140" y="266"/>
                    </a:cubicBezTo>
                    <a:cubicBezTo>
                      <a:pt x="1" y="395"/>
                      <a:pt x="90" y="682"/>
                      <a:pt x="289" y="682"/>
                    </a:cubicBezTo>
                    <a:cubicBezTo>
                      <a:pt x="296" y="682"/>
                      <a:pt x="304" y="682"/>
                      <a:pt x="311" y="681"/>
                    </a:cubicBezTo>
                    <a:cubicBezTo>
                      <a:pt x="562" y="654"/>
                      <a:pt x="693" y="430"/>
                      <a:pt x="647" y="190"/>
                    </a:cubicBezTo>
                    <a:cubicBezTo>
                      <a:pt x="631" y="104"/>
                      <a:pt x="552" y="35"/>
                      <a:pt x="469" y="12"/>
                    </a:cubicBezTo>
                    <a:cubicBezTo>
                      <a:pt x="442" y="4"/>
                      <a:pt x="415" y="1"/>
                      <a:pt x="386" y="1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8" name="Google Shape;1578;p17"/>
              <p:cNvSpPr/>
              <p:nvPr/>
            </p:nvSpPr>
            <p:spPr>
              <a:xfrm>
                <a:off x="5789525" y="2627625"/>
                <a:ext cx="207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37" extrusionOk="0">
                    <a:moveTo>
                      <a:pt x="407" y="1"/>
                    </a:moveTo>
                    <a:cubicBezTo>
                      <a:pt x="224" y="1"/>
                      <a:pt x="44" y="48"/>
                      <a:pt x="20" y="274"/>
                    </a:cubicBezTo>
                    <a:cubicBezTo>
                      <a:pt x="0" y="438"/>
                      <a:pt x="118" y="591"/>
                      <a:pt x="279" y="591"/>
                    </a:cubicBezTo>
                    <a:cubicBezTo>
                      <a:pt x="303" y="591"/>
                      <a:pt x="328" y="588"/>
                      <a:pt x="353" y="581"/>
                    </a:cubicBezTo>
                    <a:cubicBezTo>
                      <a:pt x="353" y="581"/>
                      <a:pt x="356" y="581"/>
                      <a:pt x="359" y="577"/>
                    </a:cubicBezTo>
                    <a:cubicBezTo>
                      <a:pt x="379" y="620"/>
                      <a:pt x="405" y="656"/>
                      <a:pt x="445" y="689"/>
                    </a:cubicBezTo>
                    <a:cubicBezTo>
                      <a:pt x="481" y="719"/>
                      <a:pt x="527" y="736"/>
                      <a:pt x="572" y="736"/>
                    </a:cubicBezTo>
                    <a:cubicBezTo>
                      <a:pt x="612" y="736"/>
                      <a:pt x="652" y="722"/>
                      <a:pt x="685" y="689"/>
                    </a:cubicBezTo>
                    <a:cubicBezTo>
                      <a:pt x="827" y="541"/>
                      <a:pt x="797" y="347"/>
                      <a:pt x="751" y="162"/>
                    </a:cubicBezTo>
                    <a:cubicBezTo>
                      <a:pt x="724" y="67"/>
                      <a:pt x="639" y="17"/>
                      <a:pt x="543" y="8"/>
                    </a:cubicBezTo>
                    <a:cubicBezTo>
                      <a:pt x="499" y="4"/>
                      <a:pt x="453" y="1"/>
                      <a:pt x="407" y="1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9" name="Google Shape;1579;p17"/>
              <p:cNvSpPr/>
              <p:nvPr/>
            </p:nvSpPr>
            <p:spPr>
              <a:xfrm>
                <a:off x="5873075" y="2564675"/>
                <a:ext cx="43975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247" extrusionOk="0">
                    <a:moveTo>
                      <a:pt x="633" y="0"/>
                    </a:moveTo>
                    <a:cubicBezTo>
                      <a:pt x="629" y="0"/>
                      <a:pt x="624" y="0"/>
                      <a:pt x="619" y="0"/>
                    </a:cubicBezTo>
                    <a:cubicBezTo>
                      <a:pt x="83" y="10"/>
                      <a:pt x="0" y="701"/>
                      <a:pt x="165" y="1093"/>
                    </a:cubicBezTo>
                    <a:cubicBezTo>
                      <a:pt x="192" y="1156"/>
                      <a:pt x="231" y="1222"/>
                      <a:pt x="293" y="1242"/>
                    </a:cubicBezTo>
                    <a:cubicBezTo>
                      <a:pt x="306" y="1245"/>
                      <a:pt x="318" y="1247"/>
                      <a:pt x="330" y="1247"/>
                    </a:cubicBezTo>
                    <a:cubicBezTo>
                      <a:pt x="423" y="1247"/>
                      <a:pt x="501" y="1151"/>
                      <a:pt x="534" y="1057"/>
                    </a:cubicBezTo>
                    <a:cubicBezTo>
                      <a:pt x="540" y="1034"/>
                      <a:pt x="550" y="1008"/>
                      <a:pt x="570" y="991"/>
                    </a:cubicBezTo>
                    <a:cubicBezTo>
                      <a:pt x="581" y="983"/>
                      <a:pt x="594" y="981"/>
                      <a:pt x="608" y="981"/>
                    </a:cubicBezTo>
                    <a:cubicBezTo>
                      <a:pt x="623" y="981"/>
                      <a:pt x="640" y="984"/>
                      <a:pt x="655" y="988"/>
                    </a:cubicBezTo>
                    <a:cubicBezTo>
                      <a:pt x="807" y="1015"/>
                      <a:pt x="962" y="1037"/>
                      <a:pt x="1116" y="1037"/>
                    </a:cubicBezTo>
                    <a:cubicBezTo>
                      <a:pt x="1257" y="1037"/>
                      <a:pt x="1397" y="1019"/>
                      <a:pt x="1531" y="968"/>
                    </a:cubicBezTo>
                    <a:cubicBezTo>
                      <a:pt x="1640" y="929"/>
                      <a:pt x="1759" y="840"/>
                      <a:pt x="1748" y="721"/>
                    </a:cubicBezTo>
                    <a:cubicBezTo>
                      <a:pt x="1742" y="659"/>
                      <a:pt x="1702" y="610"/>
                      <a:pt x="1660" y="563"/>
                    </a:cubicBezTo>
                    <a:cubicBezTo>
                      <a:pt x="1653" y="557"/>
                      <a:pt x="1646" y="546"/>
                      <a:pt x="1637" y="540"/>
                    </a:cubicBezTo>
                    <a:cubicBezTo>
                      <a:pt x="1469" y="356"/>
                      <a:pt x="1262" y="204"/>
                      <a:pt x="1031" y="102"/>
                    </a:cubicBezTo>
                    <a:cubicBezTo>
                      <a:pt x="907" y="45"/>
                      <a:pt x="773" y="0"/>
                      <a:pt x="633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0" name="Google Shape;1580;p17"/>
              <p:cNvSpPr/>
              <p:nvPr/>
            </p:nvSpPr>
            <p:spPr>
              <a:xfrm>
                <a:off x="5922600" y="2571600"/>
                <a:ext cx="143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94" extrusionOk="0">
                    <a:moveTo>
                      <a:pt x="304" y="0"/>
                    </a:moveTo>
                    <a:cubicBezTo>
                      <a:pt x="150" y="0"/>
                      <a:pt x="0" y="148"/>
                      <a:pt x="107" y="325"/>
                    </a:cubicBezTo>
                    <a:cubicBezTo>
                      <a:pt x="166" y="421"/>
                      <a:pt x="241" y="491"/>
                      <a:pt x="328" y="559"/>
                    </a:cubicBezTo>
                    <a:cubicBezTo>
                      <a:pt x="357" y="583"/>
                      <a:pt x="394" y="594"/>
                      <a:pt x="431" y="594"/>
                    </a:cubicBezTo>
                    <a:cubicBezTo>
                      <a:pt x="503" y="594"/>
                      <a:pt x="572" y="549"/>
                      <a:pt x="568" y="461"/>
                    </a:cubicBezTo>
                    <a:cubicBezTo>
                      <a:pt x="565" y="355"/>
                      <a:pt x="558" y="250"/>
                      <a:pt x="518" y="151"/>
                    </a:cubicBezTo>
                    <a:cubicBezTo>
                      <a:pt x="473" y="44"/>
                      <a:pt x="388" y="0"/>
                      <a:pt x="304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1" name="Google Shape;1581;p17"/>
              <p:cNvSpPr/>
              <p:nvPr/>
            </p:nvSpPr>
            <p:spPr>
              <a:xfrm>
                <a:off x="5955175" y="2604225"/>
                <a:ext cx="35475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50" extrusionOk="0">
                    <a:moveTo>
                      <a:pt x="250" y="0"/>
                    </a:moveTo>
                    <a:cubicBezTo>
                      <a:pt x="124" y="0"/>
                      <a:pt x="0" y="102"/>
                      <a:pt x="9" y="236"/>
                    </a:cubicBezTo>
                    <a:cubicBezTo>
                      <a:pt x="22" y="509"/>
                      <a:pt x="137" y="776"/>
                      <a:pt x="325" y="970"/>
                    </a:cubicBezTo>
                    <a:cubicBezTo>
                      <a:pt x="335" y="993"/>
                      <a:pt x="348" y="1016"/>
                      <a:pt x="368" y="1036"/>
                    </a:cubicBezTo>
                    <a:cubicBezTo>
                      <a:pt x="496" y="1164"/>
                      <a:pt x="651" y="1230"/>
                      <a:pt x="809" y="1240"/>
                    </a:cubicBezTo>
                    <a:cubicBezTo>
                      <a:pt x="819" y="1243"/>
                      <a:pt x="829" y="1247"/>
                      <a:pt x="839" y="1247"/>
                    </a:cubicBezTo>
                    <a:cubicBezTo>
                      <a:pt x="847" y="1248"/>
                      <a:pt x="855" y="1249"/>
                      <a:pt x="862" y="1249"/>
                    </a:cubicBezTo>
                    <a:cubicBezTo>
                      <a:pt x="882" y="1249"/>
                      <a:pt x="901" y="1244"/>
                      <a:pt x="918" y="1236"/>
                    </a:cubicBezTo>
                    <a:cubicBezTo>
                      <a:pt x="1059" y="1224"/>
                      <a:pt x="1201" y="1171"/>
                      <a:pt x="1323" y="1075"/>
                    </a:cubicBezTo>
                    <a:cubicBezTo>
                      <a:pt x="1405" y="1013"/>
                      <a:pt x="1418" y="855"/>
                      <a:pt x="1362" y="772"/>
                    </a:cubicBezTo>
                    <a:cubicBezTo>
                      <a:pt x="1108" y="400"/>
                      <a:pt x="746" y="127"/>
                      <a:pt x="309" y="8"/>
                    </a:cubicBezTo>
                    <a:cubicBezTo>
                      <a:pt x="289" y="3"/>
                      <a:pt x="269" y="0"/>
                      <a:pt x="250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2" name="Google Shape;1582;p17"/>
              <p:cNvSpPr/>
              <p:nvPr/>
            </p:nvSpPr>
            <p:spPr>
              <a:xfrm>
                <a:off x="5865650" y="2677875"/>
                <a:ext cx="5972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1473" extrusionOk="0">
                    <a:moveTo>
                      <a:pt x="754" y="0"/>
                    </a:moveTo>
                    <a:cubicBezTo>
                      <a:pt x="730" y="0"/>
                      <a:pt x="706" y="1"/>
                      <a:pt x="682" y="3"/>
                    </a:cubicBezTo>
                    <a:cubicBezTo>
                      <a:pt x="340" y="29"/>
                      <a:pt x="1" y="309"/>
                      <a:pt x="120" y="681"/>
                    </a:cubicBezTo>
                    <a:cubicBezTo>
                      <a:pt x="172" y="836"/>
                      <a:pt x="284" y="961"/>
                      <a:pt x="410" y="1066"/>
                    </a:cubicBezTo>
                    <a:cubicBezTo>
                      <a:pt x="727" y="1331"/>
                      <a:pt x="1140" y="1473"/>
                      <a:pt x="1552" y="1473"/>
                    </a:cubicBezTo>
                    <a:cubicBezTo>
                      <a:pt x="1734" y="1473"/>
                      <a:pt x="1915" y="1445"/>
                      <a:pt x="2089" y="1389"/>
                    </a:cubicBezTo>
                    <a:cubicBezTo>
                      <a:pt x="2174" y="1359"/>
                      <a:pt x="2263" y="1320"/>
                      <a:pt x="2312" y="1244"/>
                    </a:cubicBezTo>
                    <a:cubicBezTo>
                      <a:pt x="2388" y="1132"/>
                      <a:pt x="2349" y="977"/>
                      <a:pt x="2282" y="858"/>
                    </a:cubicBezTo>
                    <a:cubicBezTo>
                      <a:pt x="2115" y="536"/>
                      <a:pt x="1805" y="316"/>
                      <a:pt x="1463" y="171"/>
                    </a:cubicBezTo>
                    <a:cubicBezTo>
                      <a:pt x="1381" y="135"/>
                      <a:pt x="1291" y="105"/>
                      <a:pt x="1206" y="79"/>
                    </a:cubicBezTo>
                    <a:cubicBezTo>
                      <a:pt x="1060" y="35"/>
                      <a:pt x="907" y="0"/>
                      <a:pt x="754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3" name="Google Shape;1583;p17"/>
              <p:cNvSpPr/>
              <p:nvPr/>
            </p:nvSpPr>
            <p:spPr>
              <a:xfrm>
                <a:off x="5898500" y="2737825"/>
                <a:ext cx="362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46" extrusionOk="0">
                    <a:moveTo>
                      <a:pt x="625" y="1"/>
                    </a:moveTo>
                    <a:cubicBezTo>
                      <a:pt x="294" y="1"/>
                      <a:pt x="0" y="297"/>
                      <a:pt x="86" y="644"/>
                    </a:cubicBezTo>
                    <a:cubicBezTo>
                      <a:pt x="126" y="802"/>
                      <a:pt x="228" y="934"/>
                      <a:pt x="356" y="1033"/>
                    </a:cubicBezTo>
                    <a:cubicBezTo>
                      <a:pt x="531" y="1171"/>
                      <a:pt x="754" y="1246"/>
                      <a:pt x="977" y="1246"/>
                    </a:cubicBezTo>
                    <a:cubicBezTo>
                      <a:pt x="1052" y="1246"/>
                      <a:pt x="1126" y="1237"/>
                      <a:pt x="1199" y="1220"/>
                    </a:cubicBezTo>
                    <a:cubicBezTo>
                      <a:pt x="1301" y="1197"/>
                      <a:pt x="1410" y="1144"/>
                      <a:pt x="1436" y="1045"/>
                    </a:cubicBezTo>
                    <a:cubicBezTo>
                      <a:pt x="1450" y="999"/>
                      <a:pt x="1442" y="947"/>
                      <a:pt x="1433" y="898"/>
                    </a:cubicBezTo>
                    <a:cubicBezTo>
                      <a:pt x="1433" y="894"/>
                      <a:pt x="1430" y="887"/>
                      <a:pt x="1430" y="884"/>
                    </a:cubicBezTo>
                    <a:cubicBezTo>
                      <a:pt x="1390" y="693"/>
                      <a:pt x="1324" y="506"/>
                      <a:pt x="1213" y="344"/>
                    </a:cubicBezTo>
                    <a:cubicBezTo>
                      <a:pt x="1100" y="179"/>
                      <a:pt x="929" y="48"/>
                      <a:pt x="735" y="12"/>
                    </a:cubicBezTo>
                    <a:cubicBezTo>
                      <a:pt x="698" y="4"/>
                      <a:pt x="661" y="1"/>
                      <a:pt x="625" y="1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4" name="Google Shape;1584;p17"/>
              <p:cNvSpPr/>
              <p:nvPr/>
            </p:nvSpPr>
            <p:spPr>
              <a:xfrm>
                <a:off x="5754850" y="2677550"/>
                <a:ext cx="3370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97" extrusionOk="0">
                    <a:moveTo>
                      <a:pt x="616" y="341"/>
                    </a:moveTo>
                    <a:cubicBezTo>
                      <a:pt x="745" y="341"/>
                      <a:pt x="957" y="462"/>
                      <a:pt x="880" y="602"/>
                    </a:cubicBezTo>
                    <a:cubicBezTo>
                      <a:pt x="858" y="640"/>
                      <a:pt x="813" y="654"/>
                      <a:pt x="768" y="654"/>
                    </a:cubicBezTo>
                    <a:cubicBezTo>
                      <a:pt x="731" y="654"/>
                      <a:pt x="694" y="645"/>
                      <a:pt x="669" y="631"/>
                    </a:cubicBezTo>
                    <a:cubicBezTo>
                      <a:pt x="586" y="590"/>
                      <a:pt x="526" y="532"/>
                      <a:pt x="455" y="532"/>
                    </a:cubicBezTo>
                    <a:cubicBezTo>
                      <a:pt x="419" y="532"/>
                      <a:pt x="380" y="547"/>
                      <a:pt x="333" y="585"/>
                    </a:cubicBezTo>
                    <a:cubicBezTo>
                      <a:pt x="318" y="599"/>
                      <a:pt x="314" y="622"/>
                      <a:pt x="304" y="638"/>
                    </a:cubicBezTo>
                    <a:cubicBezTo>
                      <a:pt x="347" y="506"/>
                      <a:pt x="436" y="378"/>
                      <a:pt x="577" y="345"/>
                    </a:cubicBezTo>
                    <a:cubicBezTo>
                      <a:pt x="589" y="342"/>
                      <a:pt x="602" y="341"/>
                      <a:pt x="616" y="341"/>
                    </a:cubicBezTo>
                    <a:close/>
                    <a:moveTo>
                      <a:pt x="660" y="0"/>
                    </a:moveTo>
                    <a:cubicBezTo>
                      <a:pt x="604" y="0"/>
                      <a:pt x="547" y="8"/>
                      <a:pt x="491" y="26"/>
                    </a:cubicBezTo>
                    <a:cubicBezTo>
                      <a:pt x="192" y="118"/>
                      <a:pt x="21" y="414"/>
                      <a:pt x="5" y="710"/>
                    </a:cubicBezTo>
                    <a:cubicBezTo>
                      <a:pt x="1" y="795"/>
                      <a:pt x="79" y="845"/>
                      <a:pt x="153" y="845"/>
                    </a:cubicBezTo>
                    <a:cubicBezTo>
                      <a:pt x="211" y="845"/>
                      <a:pt x="266" y="815"/>
                      <a:pt x="278" y="747"/>
                    </a:cubicBezTo>
                    <a:cubicBezTo>
                      <a:pt x="278" y="737"/>
                      <a:pt x="281" y="727"/>
                      <a:pt x="284" y="713"/>
                    </a:cubicBezTo>
                    <a:lnTo>
                      <a:pt x="284" y="713"/>
                    </a:lnTo>
                    <a:cubicBezTo>
                      <a:pt x="284" y="733"/>
                      <a:pt x="281" y="757"/>
                      <a:pt x="284" y="773"/>
                    </a:cubicBezTo>
                    <a:cubicBezTo>
                      <a:pt x="325" y="993"/>
                      <a:pt x="535" y="1097"/>
                      <a:pt x="740" y="1097"/>
                    </a:cubicBezTo>
                    <a:cubicBezTo>
                      <a:pt x="802" y="1097"/>
                      <a:pt x="863" y="1087"/>
                      <a:pt x="920" y="1069"/>
                    </a:cubicBezTo>
                    <a:cubicBezTo>
                      <a:pt x="1213" y="974"/>
                      <a:pt x="1348" y="661"/>
                      <a:pt x="1226" y="378"/>
                    </a:cubicBezTo>
                    <a:cubicBezTo>
                      <a:pt x="1130" y="151"/>
                      <a:pt x="900" y="0"/>
                      <a:pt x="660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5" name="Google Shape;1585;p17"/>
              <p:cNvSpPr/>
              <p:nvPr/>
            </p:nvSpPr>
            <p:spPr>
              <a:xfrm>
                <a:off x="5794225" y="2774000"/>
                <a:ext cx="172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89" extrusionOk="0">
                    <a:moveTo>
                      <a:pt x="366" y="1"/>
                    </a:moveTo>
                    <a:cubicBezTo>
                      <a:pt x="289" y="1"/>
                      <a:pt x="213" y="26"/>
                      <a:pt x="158" y="80"/>
                    </a:cubicBezTo>
                    <a:cubicBezTo>
                      <a:pt x="0" y="237"/>
                      <a:pt x="93" y="588"/>
                      <a:pt x="336" y="588"/>
                    </a:cubicBezTo>
                    <a:cubicBezTo>
                      <a:pt x="347" y="588"/>
                      <a:pt x="358" y="587"/>
                      <a:pt x="369" y="586"/>
                    </a:cubicBezTo>
                    <a:cubicBezTo>
                      <a:pt x="411" y="580"/>
                      <a:pt x="451" y="573"/>
                      <a:pt x="494" y="569"/>
                    </a:cubicBezTo>
                    <a:cubicBezTo>
                      <a:pt x="586" y="557"/>
                      <a:pt x="639" y="507"/>
                      <a:pt x="649" y="411"/>
                    </a:cubicBezTo>
                    <a:cubicBezTo>
                      <a:pt x="655" y="372"/>
                      <a:pt x="662" y="329"/>
                      <a:pt x="665" y="290"/>
                    </a:cubicBezTo>
                    <a:cubicBezTo>
                      <a:pt x="687" y="108"/>
                      <a:pt x="526" y="1"/>
                      <a:pt x="366" y="1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6" name="Google Shape;1586;p17"/>
              <p:cNvSpPr/>
              <p:nvPr/>
            </p:nvSpPr>
            <p:spPr>
              <a:xfrm>
                <a:off x="5772725" y="2744575"/>
                <a:ext cx="1777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681" extrusionOk="0">
                    <a:moveTo>
                      <a:pt x="385" y="1"/>
                    </a:moveTo>
                    <a:cubicBezTo>
                      <a:pt x="375" y="1"/>
                      <a:pt x="364" y="4"/>
                      <a:pt x="353" y="12"/>
                    </a:cubicBezTo>
                    <a:cubicBezTo>
                      <a:pt x="310" y="44"/>
                      <a:pt x="264" y="67"/>
                      <a:pt x="221" y="100"/>
                    </a:cubicBezTo>
                    <a:cubicBezTo>
                      <a:pt x="205" y="116"/>
                      <a:pt x="151" y="183"/>
                      <a:pt x="155" y="183"/>
                    </a:cubicBezTo>
                    <a:cubicBezTo>
                      <a:pt x="155" y="183"/>
                      <a:pt x="155" y="183"/>
                      <a:pt x="155" y="183"/>
                    </a:cubicBezTo>
                    <a:lnTo>
                      <a:pt x="155" y="183"/>
                    </a:lnTo>
                    <a:cubicBezTo>
                      <a:pt x="49" y="240"/>
                      <a:pt x="1" y="403"/>
                      <a:pt x="70" y="502"/>
                    </a:cubicBezTo>
                    <a:cubicBezTo>
                      <a:pt x="152" y="618"/>
                      <a:pt x="280" y="680"/>
                      <a:pt x="398" y="680"/>
                    </a:cubicBezTo>
                    <a:cubicBezTo>
                      <a:pt x="539" y="680"/>
                      <a:pt x="667" y="593"/>
                      <a:pt x="692" y="403"/>
                    </a:cubicBezTo>
                    <a:cubicBezTo>
                      <a:pt x="710" y="270"/>
                      <a:pt x="588" y="200"/>
                      <a:pt x="472" y="200"/>
                    </a:cubicBezTo>
                    <a:cubicBezTo>
                      <a:pt x="460" y="200"/>
                      <a:pt x="447" y="201"/>
                      <a:pt x="435" y="202"/>
                    </a:cubicBezTo>
                    <a:cubicBezTo>
                      <a:pt x="439" y="201"/>
                      <a:pt x="438" y="200"/>
                      <a:pt x="434" y="200"/>
                    </a:cubicBezTo>
                    <a:cubicBezTo>
                      <a:pt x="430" y="200"/>
                      <a:pt x="422" y="201"/>
                      <a:pt x="412" y="202"/>
                    </a:cubicBezTo>
                    <a:cubicBezTo>
                      <a:pt x="416" y="170"/>
                      <a:pt x="422" y="134"/>
                      <a:pt x="442" y="100"/>
                    </a:cubicBezTo>
                    <a:cubicBezTo>
                      <a:pt x="460" y="58"/>
                      <a:pt x="427" y="1"/>
                      <a:pt x="385" y="1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7" name="Google Shape;1587;p17"/>
              <p:cNvSpPr/>
              <p:nvPr/>
            </p:nvSpPr>
            <p:spPr>
              <a:xfrm>
                <a:off x="5881200" y="2828400"/>
                <a:ext cx="26950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29" extrusionOk="0">
                    <a:moveTo>
                      <a:pt x="547" y="1"/>
                    </a:moveTo>
                    <a:cubicBezTo>
                      <a:pt x="462" y="1"/>
                      <a:pt x="375" y="23"/>
                      <a:pt x="294" y="73"/>
                    </a:cubicBezTo>
                    <a:cubicBezTo>
                      <a:pt x="44" y="228"/>
                      <a:pt x="1" y="531"/>
                      <a:pt x="146" y="768"/>
                    </a:cubicBezTo>
                    <a:cubicBezTo>
                      <a:pt x="171" y="810"/>
                      <a:pt x="211" y="828"/>
                      <a:pt x="251" y="828"/>
                    </a:cubicBezTo>
                    <a:cubicBezTo>
                      <a:pt x="328" y="828"/>
                      <a:pt x="406" y="762"/>
                      <a:pt x="380" y="669"/>
                    </a:cubicBezTo>
                    <a:cubicBezTo>
                      <a:pt x="376" y="662"/>
                      <a:pt x="376" y="656"/>
                      <a:pt x="376" y="650"/>
                    </a:cubicBezTo>
                    <a:lnTo>
                      <a:pt x="376" y="650"/>
                    </a:lnTo>
                    <a:cubicBezTo>
                      <a:pt x="435" y="676"/>
                      <a:pt x="497" y="687"/>
                      <a:pt x="559" y="687"/>
                    </a:cubicBezTo>
                    <a:cubicBezTo>
                      <a:pt x="717" y="687"/>
                      <a:pt x="879" y="614"/>
                      <a:pt x="999" y="507"/>
                    </a:cubicBezTo>
                    <a:cubicBezTo>
                      <a:pt x="1058" y="452"/>
                      <a:pt x="1078" y="330"/>
                      <a:pt x="1028" y="264"/>
                    </a:cubicBezTo>
                    <a:cubicBezTo>
                      <a:pt x="916" y="106"/>
                      <a:pt x="733" y="1"/>
                      <a:pt x="547" y="1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8" name="Google Shape;1588;p17"/>
              <p:cNvSpPr/>
              <p:nvPr/>
            </p:nvSpPr>
            <p:spPr>
              <a:xfrm>
                <a:off x="5940975" y="2854775"/>
                <a:ext cx="117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00" extrusionOk="0">
                    <a:moveTo>
                      <a:pt x="239" y="0"/>
                    </a:moveTo>
                    <a:cubicBezTo>
                      <a:pt x="206" y="0"/>
                      <a:pt x="172" y="7"/>
                      <a:pt x="139" y="22"/>
                    </a:cubicBezTo>
                    <a:cubicBezTo>
                      <a:pt x="103" y="36"/>
                      <a:pt x="79" y="62"/>
                      <a:pt x="64" y="95"/>
                    </a:cubicBezTo>
                    <a:cubicBezTo>
                      <a:pt x="1" y="241"/>
                      <a:pt x="89" y="400"/>
                      <a:pt x="243" y="400"/>
                    </a:cubicBezTo>
                    <a:cubicBezTo>
                      <a:pt x="259" y="400"/>
                      <a:pt x="276" y="398"/>
                      <a:pt x="293" y="394"/>
                    </a:cubicBezTo>
                    <a:lnTo>
                      <a:pt x="353" y="381"/>
                    </a:lnTo>
                    <a:cubicBezTo>
                      <a:pt x="386" y="375"/>
                      <a:pt x="419" y="341"/>
                      <a:pt x="425" y="309"/>
                    </a:cubicBezTo>
                    <a:lnTo>
                      <a:pt x="439" y="253"/>
                    </a:lnTo>
                    <a:cubicBezTo>
                      <a:pt x="470" y="103"/>
                      <a:pt x="365" y="0"/>
                      <a:pt x="239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9" name="Google Shape;1589;p17"/>
              <p:cNvSpPr/>
              <p:nvPr/>
            </p:nvSpPr>
            <p:spPr>
              <a:xfrm>
                <a:off x="5799725" y="2817725"/>
                <a:ext cx="302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086" extrusionOk="0">
                    <a:moveTo>
                      <a:pt x="561" y="0"/>
                    </a:moveTo>
                    <a:cubicBezTo>
                      <a:pt x="1" y="0"/>
                      <a:pt x="278" y="1085"/>
                      <a:pt x="691" y="1085"/>
                    </a:cubicBezTo>
                    <a:cubicBezTo>
                      <a:pt x="775" y="1085"/>
                      <a:pt x="864" y="1041"/>
                      <a:pt x="952" y="934"/>
                    </a:cubicBezTo>
                    <a:cubicBezTo>
                      <a:pt x="1209" y="632"/>
                      <a:pt x="1137" y="138"/>
                      <a:pt x="711" y="22"/>
                    </a:cubicBezTo>
                    <a:cubicBezTo>
                      <a:pt x="656" y="7"/>
                      <a:pt x="605" y="0"/>
                      <a:pt x="561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0" name="Google Shape;1590;p17"/>
              <p:cNvSpPr/>
              <p:nvPr/>
            </p:nvSpPr>
            <p:spPr>
              <a:xfrm>
                <a:off x="5841150" y="2850725"/>
                <a:ext cx="1687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565" extrusionOk="0">
                    <a:moveTo>
                      <a:pt x="352" y="1"/>
                    </a:moveTo>
                    <a:cubicBezTo>
                      <a:pt x="169" y="1"/>
                      <a:pt x="0" y="174"/>
                      <a:pt x="13" y="369"/>
                    </a:cubicBezTo>
                    <a:cubicBezTo>
                      <a:pt x="16" y="444"/>
                      <a:pt x="59" y="497"/>
                      <a:pt x="128" y="523"/>
                    </a:cubicBezTo>
                    <a:cubicBezTo>
                      <a:pt x="131" y="527"/>
                      <a:pt x="135" y="530"/>
                      <a:pt x="135" y="533"/>
                    </a:cubicBezTo>
                    <a:cubicBezTo>
                      <a:pt x="153" y="555"/>
                      <a:pt x="175" y="565"/>
                      <a:pt x="197" y="565"/>
                    </a:cubicBezTo>
                    <a:cubicBezTo>
                      <a:pt x="252" y="565"/>
                      <a:pt x="306" y="509"/>
                      <a:pt x="299" y="451"/>
                    </a:cubicBezTo>
                    <a:cubicBezTo>
                      <a:pt x="331" y="413"/>
                      <a:pt x="363" y="365"/>
                      <a:pt x="374" y="365"/>
                    </a:cubicBezTo>
                    <a:cubicBezTo>
                      <a:pt x="374" y="365"/>
                      <a:pt x="375" y="365"/>
                      <a:pt x="375" y="365"/>
                    </a:cubicBezTo>
                    <a:cubicBezTo>
                      <a:pt x="385" y="366"/>
                      <a:pt x="395" y="367"/>
                      <a:pt x="404" y="367"/>
                    </a:cubicBezTo>
                    <a:cubicBezTo>
                      <a:pt x="572" y="367"/>
                      <a:pt x="675" y="155"/>
                      <a:pt x="507" y="46"/>
                    </a:cubicBezTo>
                    <a:cubicBezTo>
                      <a:pt x="457" y="15"/>
                      <a:pt x="404" y="1"/>
                      <a:pt x="352" y="1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1" name="Google Shape;1591;p17"/>
              <p:cNvSpPr/>
              <p:nvPr/>
            </p:nvSpPr>
            <p:spPr>
              <a:xfrm>
                <a:off x="5967775" y="2879700"/>
                <a:ext cx="170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539" extrusionOk="0">
                    <a:moveTo>
                      <a:pt x="491" y="0"/>
                    </a:moveTo>
                    <a:cubicBezTo>
                      <a:pt x="466" y="0"/>
                      <a:pt x="440" y="6"/>
                      <a:pt x="414" y="20"/>
                    </a:cubicBezTo>
                    <a:cubicBezTo>
                      <a:pt x="403" y="19"/>
                      <a:pt x="393" y="18"/>
                      <a:pt x="382" y="18"/>
                    </a:cubicBezTo>
                    <a:cubicBezTo>
                      <a:pt x="161" y="18"/>
                      <a:pt x="0" y="281"/>
                      <a:pt x="180" y="461"/>
                    </a:cubicBezTo>
                    <a:cubicBezTo>
                      <a:pt x="234" y="515"/>
                      <a:pt x="296" y="538"/>
                      <a:pt x="356" y="538"/>
                    </a:cubicBezTo>
                    <a:cubicBezTo>
                      <a:pt x="504" y="538"/>
                      <a:pt x="640" y="398"/>
                      <a:pt x="621" y="227"/>
                    </a:cubicBezTo>
                    <a:cubicBezTo>
                      <a:pt x="680" y="115"/>
                      <a:pt x="598" y="0"/>
                      <a:pt x="491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92" name="Google Shape;1592;p17"/>
            <p:cNvGrpSpPr/>
            <p:nvPr/>
          </p:nvGrpSpPr>
          <p:grpSpPr>
            <a:xfrm flipH="1">
              <a:off x="1690795" y="3652665"/>
              <a:ext cx="163423" cy="163415"/>
              <a:chOff x="5242300" y="323400"/>
              <a:chExt cx="228500" cy="228425"/>
            </a:xfrm>
          </p:grpSpPr>
          <p:sp>
            <p:nvSpPr>
              <p:cNvPr id="1593" name="Google Shape;1593;p17"/>
              <p:cNvSpPr/>
              <p:nvPr/>
            </p:nvSpPr>
            <p:spPr>
              <a:xfrm>
                <a:off x="5242300" y="323400"/>
                <a:ext cx="22850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137" extrusionOk="0">
                    <a:moveTo>
                      <a:pt x="4570" y="0"/>
                    </a:moveTo>
                    <a:cubicBezTo>
                      <a:pt x="2045" y="0"/>
                      <a:pt x="0" y="2045"/>
                      <a:pt x="0" y="4570"/>
                    </a:cubicBezTo>
                    <a:cubicBezTo>
                      <a:pt x="0" y="7093"/>
                      <a:pt x="2045" y="9137"/>
                      <a:pt x="4570" y="9137"/>
                    </a:cubicBezTo>
                    <a:cubicBezTo>
                      <a:pt x="7096" y="9137"/>
                      <a:pt x="9140" y="7093"/>
                      <a:pt x="9140" y="4570"/>
                    </a:cubicBezTo>
                    <a:cubicBezTo>
                      <a:pt x="9140" y="2045"/>
                      <a:pt x="7096" y="0"/>
                      <a:pt x="4570" y="0"/>
                    </a:cubicBezTo>
                    <a:close/>
                  </a:path>
                </a:pathLst>
              </a:custGeom>
              <a:solidFill>
                <a:srgbClr val="FCD2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4" name="Google Shape;1594;p17"/>
              <p:cNvSpPr/>
              <p:nvPr/>
            </p:nvSpPr>
            <p:spPr>
              <a:xfrm>
                <a:off x="5276300" y="431100"/>
                <a:ext cx="16415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4752" extrusionOk="0">
                    <a:moveTo>
                      <a:pt x="5031" y="431"/>
                    </a:moveTo>
                    <a:cubicBezTo>
                      <a:pt x="5113" y="598"/>
                      <a:pt x="5394" y="513"/>
                      <a:pt x="5397" y="671"/>
                    </a:cubicBezTo>
                    <a:cubicBezTo>
                      <a:pt x="5207" y="846"/>
                      <a:pt x="5082" y="901"/>
                      <a:pt x="4985" y="901"/>
                    </a:cubicBezTo>
                    <a:cubicBezTo>
                      <a:pt x="4860" y="901"/>
                      <a:pt x="4784" y="808"/>
                      <a:pt x="4682" y="759"/>
                    </a:cubicBezTo>
                    <a:cubicBezTo>
                      <a:pt x="4797" y="634"/>
                      <a:pt x="4900" y="490"/>
                      <a:pt x="5031" y="431"/>
                    </a:cubicBezTo>
                    <a:close/>
                    <a:moveTo>
                      <a:pt x="3275" y="2311"/>
                    </a:moveTo>
                    <a:cubicBezTo>
                      <a:pt x="3335" y="2311"/>
                      <a:pt x="3392" y="2350"/>
                      <a:pt x="3447" y="2376"/>
                    </a:cubicBezTo>
                    <a:cubicBezTo>
                      <a:pt x="3509" y="2407"/>
                      <a:pt x="3580" y="2423"/>
                      <a:pt x="3649" y="2423"/>
                    </a:cubicBezTo>
                    <a:cubicBezTo>
                      <a:pt x="3675" y="2423"/>
                      <a:pt x="3702" y="2420"/>
                      <a:pt x="3727" y="2416"/>
                    </a:cubicBezTo>
                    <a:cubicBezTo>
                      <a:pt x="3752" y="2410"/>
                      <a:pt x="3779" y="2404"/>
                      <a:pt x="3804" y="2404"/>
                    </a:cubicBezTo>
                    <a:cubicBezTo>
                      <a:pt x="3826" y="2404"/>
                      <a:pt x="3845" y="2409"/>
                      <a:pt x="3862" y="2422"/>
                    </a:cubicBezTo>
                    <a:cubicBezTo>
                      <a:pt x="3888" y="2442"/>
                      <a:pt x="3895" y="2481"/>
                      <a:pt x="3885" y="2514"/>
                    </a:cubicBezTo>
                    <a:cubicBezTo>
                      <a:pt x="3872" y="2548"/>
                      <a:pt x="3849" y="2571"/>
                      <a:pt x="3819" y="2590"/>
                    </a:cubicBezTo>
                    <a:cubicBezTo>
                      <a:pt x="3816" y="2593"/>
                      <a:pt x="3809" y="2597"/>
                      <a:pt x="3806" y="2600"/>
                    </a:cubicBezTo>
                    <a:cubicBezTo>
                      <a:pt x="3750" y="2630"/>
                      <a:pt x="3684" y="2639"/>
                      <a:pt x="3622" y="2643"/>
                    </a:cubicBezTo>
                    <a:cubicBezTo>
                      <a:pt x="3612" y="2644"/>
                      <a:pt x="3601" y="2644"/>
                      <a:pt x="3591" y="2644"/>
                    </a:cubicBezTo>
                    <a:cubicBezTo>
                      <a:pt x="3441" y="2644"/>
                      <a:pt x="3293" y="2608"/>
                      <a:pt x="3144" y="2608"/>
                    </a:cubicBezTo>
                    <a:cubicBezTo>
                      <a:pt x="3123" y="2608"/>
                      <a:pt x="3103" y="2608"/>
                      <a:pt x="3082" y="2610"/>
                    </a:cubicBezTo>
                    <a:cubicBezTo>
                      <a:pt x="3039" y="2614"/>
                      <a:pt x="2994" y="2622"/>
                      <a:pt x="2949" y="2622"/>
                    </a:cubicBezTo>
                    <a:cubicBezTo>
                      <a:pt x="2922" y="2622"/>
                      <a:pt x="2894" y="2619"/>
                      <a:pt x="2868" y="2610"/>
                    </a:cubicBezTo>
                    <a:cubicBezTo>
                      <a:pt x="2740" y="2573"/>
                      <a:pt x="2733" y="2399"/>
                      <a:pt x="2863" y="2399"/>
                    </a:cubicBezTo>
                    <a:cubicBezTo>
                      <a:pt x="2874" y="2399"/>
                      <a:pt x="2885" y="2400"/>
                      <a:pt x="2897" y="2402"/>
                    </a:cubicBezTo>
                    <a:cubicBezTo>
                      <a:pt x="2939" y="2413"/>
                      <a:pt x="2980" y="2431"/>
                      <a:pt x="3021" y="2431"/>
                    </a:cubicBezTo>
                    <a:cubicBezTo>
                      <a:pt x="3029" y="2431"/>
                      <a:pt x="3038" y="2431"/>
                      <a:pt x="3046" y="2429"/>
                    </a:cubicBezTo>
                    <a:cubicBezTo>
                      <a:pt x="3125" y="2416"/>
                      <a:pt x="3171" y="2327"/>
                      <a:pt x="3250" y="2314"/>
                    </a:cubicBezTo>
                    <a:cubicBezTo>
                      <a:pt x="3258" y="2312"/>
                      <a:pt x="3266" y="2311"/>
                      <a:pt x="3275" y="2311"/>
                    </a:cubicBezTo>
                    <a:close/>
                    <a:moveTo>
                      <a:pt x="6338" y="3061"/>
                    </a:moveTo>
                    <a:cubicBezTo>
                      <a:pt x="6342" y="3061"/>
                      <a:pt x="6345" y="3061"/>
                      <a:pt x="6348" y="3061"/>
                    </a:cubicBezTo>
                    <a:cubicBezTo>
                      <a:pt x="6365" y="3113"/>
                      <a:pt x="6223" y="3209"/>
                      <a:pt x="6256" y="3256"/>
                    </a:cubicBezTo>
                    <a:cubicBezTo>
                      <a:pt x="6236" y="3263"/>
                      <a:pt x="6220" y="3267"/>
                      <a:pt x="6208" y="3267"/>
                    </a:cubicBezTo>
                    <a:cubicBezTo>
                      <a:pt x="6110" y="3267"/>
                      <a:pt x="6219" y="3061"/>
                      <a:pt x="6338" y="3061"/>
                    </a:cubicBezTo>
                    <a:close/>
                    <a:moveTo>
                      <a:pt x="4991" y="0"/>
                    </a:moveTo>
                    <a:cubicBezTo>
                      <a:pt x="4682" y="0"/>
                      <a:pt x="4371" y="85"/>
                      <a:pt x="4105" y="246"/>
                    </a:cubicBezTo>
                    <a:cubicBezTo>
                      <a:pt x="4139" y="318"/>
                      <a:pt x="4119" y="414"/>
                      <a:pt x="4056" y="470"/>
                    </a:cubicBezTo>
                    <a:cubicBezTo>
                      <a:pt x="4172" y="446"/>
                      <a:pt x="4287" y="427"/>
                      <a:pt x="4402" y="407"/>
                    </a:cubicBezTo>
                    <a:lnTo>
                      <a:pt x="4402" y="407"/>
                    </a:lnTo>
                    <a:cubicBezTo>
                      <a:pt x="4192" y="624"/>
                      <a:pt x="3882" y="707"/>
                      <a:pt x="3592" y="802"/>
                    </a:cubicBezTo>
                    <a:cubicBezTo>
                      <a:pt x="3306" y="898"/>
                      <a:pt x="3003" y="1033"/>
                      <a:pt x="2861" y="1303"/>
                    </a:cubicBezTo>
                    <a:cubicBezTo>
                      <a:pt x="2996" y="1233"/>
                      <a:pt x="3131" y="1165"/>
                      <a:pt x="3266" y="1095"/>
                    </a:cubicBezTo>
                    <a:lnTo>
                      <a:pt x="3266" y="1095"/>
                    </a:lnTo>
                    <a:cubicBezTo>
                      <a:pt x="3220" y="1290"/>
                      <a:pt x="3095" y="1464"/>
                      <a:pt x="2927" y="1569"/>
                    </a:cubicBezTo>
                    <a:cubicBezTo>
                      <a:pt x="2821" y="1632"/>
                      <a:pt x="2707" y="1668"/>
                      <a:pt x="2604" y="1730"/>
                    </a:cubicBezTo>
                    <a:cubicBezTo>
                      <a:pt x="2502" y="1797"/>
                      <a:pt x="2414" y="1902"/>
                      <a:pt x="2417" y="2024"/>
                    </a:cubicBezTo>
                    <a:cubicBezTo>
                      <a:pt x="2420" y="2133"/>
                      <a:pt x="2499" y="2238"/>
                      <a:pt x="2466" y="2343"/>
                    </a:cubicBezTo>
                    <a:cubicBezTo>
                      <a:pt x="2426" y="2461"/>
                      <a:pt x="2275" y="2488"/>
                      <a:pt x="2154" y="2501"/>
                    </a:cubicBezTo>
                    <a:cubicBezTo>
                      <a:pt x="1435" y="2580"/>
                      <a:pt x="741" y="2857"/>
                      <a:pt x="165" y="3291"/>
                    </a:cubicBezTo>
                    <a:cubicBezTo>
                      <a:pt x="105" y="3338"/>
                      <a:pt x="0" y="3387"/>
                      <a:pt x="20" y="3473"/>
                    </a:cubicBezTo>
                    <a:cubicBezTo>
                      <a:pt x="43" y="3561"/>
                      <a:pt x="128" y="3634"/>
                      <a:pt x="198" y="3690"/>
                    </a:cubicBezTo>
                    <a:cubicBezTo>
                      <a:pt x="882" y="4243"/>
                      <a:pt x="1725" y="4605"/>
                      <a:pt x="2601" y="4714"/>
                    </a:cubicBezTo>
                    <a:cubicBezTo>
                      <a:pt x="2799" y="4739"/>
                      <a:pt x="2999" y="4752"/>
                      <a:pt x="3199" y="4752"/>
                    </a:cubicBezTo>
                    <a:cubicBezTo>
                      <a:pt x="3882" y="4752"/>
                      <a:pt x="4563" y="4605"/>
                      <a:pt x="5183" y="4322"/>
                    </a:cubicBezTo>
                    <a:cubicBezTo>
                      <a:pt x="5650" y="4108"/>
                      <a:pt x="6091" y="3809"/>
                      <a:pt x="6381" y="3387"/>
                    </a:cubicBezTo>
                    <a:cubicBezTo>
                      <a:pt x="6388" y="3377"/>
                      <a:pt x="6397" y="3364"/>
                      <a:pt x="6404" y="3354"/>
                    </a:cubicBezTo>
                    <a:cubicBezTo>
                      <a:pt x="6503" y="3192"/>
                      <a:pt x="6565" y="2975"/>
                      <a:pt x="6433" y="2847"/>
                    </a:cubicBezTo>
                    <a:cubicBezTo>
                      <a:pt x="6377" y="2792"/>
                      <a:pt x="6305" y="2771"/>
                      <a:pt x="6227" y="2771"/>
                    </a:cubicBezTo>
                    <a:cubicBezTo>
                      <a:pt x="6124" y="2771"/>
                      <a:pt x="6011" y="2807"/>
                      <a:pt x="5913" y="2847"/>
                    </a:cubicBezTo>
                    <a:cubicBezTo>
                      <a:pt x="5920" y="2762"/>
                      <a:pt x="5927" y="2672"/>
                      <a:pt x="5933" y="2584"/>
                    </a:cubicBezTo>
                    <a:cubicBezTo>
                      <a:pt x="6151" y="2548"/>
                      <a:pt x="6358" y="2472"/>
                      <a:pt x="6549" y="2360"/>
                    </a:cubicBezTo>
                    <a:cubicBezTo>
                      <a:pt x="6384" y="2007"/>
                      <a:pt x="6094" y="1715"/>
                      <a:pt x="5745" y="1543"/>
                    </a:cubicBezTo>
                    <a:cubicBezTo>
                      <a:pt x="5762" y="1438"/>
                      <a:pt x="5834" y="1352"/>
                      <a:pt x="5883" y="1260"/>
                    </a:cubicBezTo>
                    <a:cubicBezTo>
                      <a:pt x="5933" y="1165"/>
                      <a:pt x="5956" y="1039"/>
                      <a:pt x="5883" y="960"/>
                    </a:cubicBezTo>
                    <a:cubicBezTo>
                      <a:pt x="5846" y="921"/>
                      <a:pt x="5797" y="906"/>
                      <a:pt x="5744" y="906"/>
                    </a:cubicBezTo>
                    <a:cubicBezTo>
                      <a:pt x="5673" y="906"/>
                      <a:pt x="5594" y="934"/>
                      <a:pt x="5528" y="964"/>
                    </a:cubicBezTo>
                    <a:cubicBezTo>
                      <a:pt x="5567" y="855"/>
                      <a:pt x="5611" y="747"/>
                      <a:pt x="5654" y="634"/>
                    </a:cubicBezTo>
                    <a:cubicBezTo>
                      <a:pt x="5666" y="601"/>
                      <a:pt x="5680" y="562"/>
                      <a:pt x="5670" y="525"/>
                    </a:cubicBezTo>
                    <a:cubicBezTo>
                      <a:pt x="5660" y="473"/>
                      <a:pt x="5607" y="440"/>
                      <a:pt x="5564" y="411"/>
                    </a:cubicBezTo>
                    <a:cubicBezTo>
                      <a:pt x="5446" y="322"/>
                      <a:pt x="5367" y="183"/>
                      <a:pt x="5347" y="39"/>
                    </a:cubicBezTo>
                    <a:cubicBezTo>
                      <a:pt x="5230" y="13"/>
                      <a:pt x="5110" y="0"/>
                      <a:pt x="4991" y="0"/>
                    </a:cubicBezTo>
                    <a:close/>
                  </a:path>
                </a:pathLst>
              </a:custGeom>
              <a:solidFill>
                <a:srgbClr val="FFB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5" name="Google Shape;1595;p17"/>
              <p:cNvSpPr/>
              <p:nvPr/>
            </p:nvSpPr>
            <p:spPr>
              <a:xfrm>
                <a:off x="5249625" y="374425"/>
                <a:ext cx="2137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926" extrusionOk="0">
                    <a:moveTo>
                      <a:pt x="4455" y="3"/>
                    </a:moveTo>
                    <a:cubicBezTo>
                      <a:pt x="4379" y="3"/>
                      <a:pt x="4304" y="3"/>
                      <a:pt x="4228" y="4"/>
                    </a:cubicBezTo>
                    <a:cubicBezTo>
                      <a:pt x="2967" y="11"/>
                      <a:pt x="1633" y="1"/>
                      <a:pt x="366" y="175"/>
                    </a:cubicBezTo>
                    <a:cubicBezTo>
                      <a:pt x="221" y="412"/>
                      <a:pt x="99" y="663"/>
                      <a:pt x="0" y="926"/>
                    </a:cubicBezTo>
                    <a:cubicBezTo>
                      <a:pt x="13" y="926"/>
                      <a:pt x="26" y="926"/>
                      <a:pt x="39" y="926"/>
                    </a:cubicBezTo>
                    <a:cubicBezTo>
                      <a:pt x="1491" y="926"/>
                      <a:pt x="2953" y="748"/>
                      <a:pt x="4406" y="745"/>
                    </a:cubicBezTo>
                    <a:cubicBezTo>
                      <a:pt x="4441" y="745"/>
                      <a:pt x="4476" y="745"/>
                      <a:pt x="4511" y="745"/>
                    </a:cubicBezTo>
                    <a:cubicBezTo>
                      <a:pt x="5859" y="745"/>
                      <a:pt x="7203" y="804"/>
                      <a:pt x="8548" y="909"/>
                    </a:cubicBezTo>
                    <a:cubicBezTo>
                      <a:pt x="8446" y="639"/>
                      <a:pt x="8318" y="382"/>
                      <a:pt x="8169" y="139"/>
                    </a:cubicBezTo>
                    <a:cubicBezTo>
                      <a:pt x="6931" y="52"/>
                      <a:pt x="5693" y="3"/>
                      <a:pt x="4455" y="3"/>
                    </a:cubicBezTo>
                    <a:close/>
                  </a:path>
                </a:pathLst>
              </a:custGeom>
              <a:solidFill>
                <a:srgbClr val="FFEE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6" name="Google Shape;1596;p17"/>
              <p:cNvSpPr/>
              <p:nvPr/>
            </p:nvSpPr>
            <p:spPr>
              <a:xfrm>
                <a:off x="5242300" y="399275"/>
                <a:ext cx="2279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1793" extrusionOk="0">
                    <a:moveTo>
                      <a:pt x="8766" y="1"/>
                    </a:moveTo>
                    <a:cubicBezTo>
                      <a:pt x="8508" y="1"/>
                      <a:pt x="8247" y="65"/>
                      <a:pt x="8004" y="212"/>
                    </a:cubicBezTo>
                    <a:cubicBezTo>
                      <a:pt x="8004" y="212"/>
                      <a:pt x="8001" y="212"/>
                      <a:pt x="8001" y="215"/>
                    </a:cubicBezTo>
                    <a:cubicBezTo>
                      <a:pt x="7526" y="179"/>
                      <a:pt x="7050" y="157"/>
                      <a:pt x="6573" y="157"/>
                    </a:cubicBezTo>
                    <a:cubicBezTo>
                      <a:pt x="6136" y="157"/>
                      <a:pt x="5698" y="176"/>
                      <a:pt x="5262" y="218"/>
                    </a:cubicBezTo>
                    <a:cubicBezTo>
                      <a:pt x="4883" y="254"/>
                      <a:pt x="4505" y="307"/>
                      <a:pt x="4126" y="367"/>
                    </a:cubicBezTo>
                    <a:cubicBezTo>
                      <a:pt x="4023" y="332"/>
                      <a:pt x="3935" y="318"/>
                      <a:pt x="3855" y="318"/>
                    </a:cubicBezTo>
                    <a:cubicBezTo>
                      <a:pt x="3656" y="318"/>
                      <a:pt x="3506" y="406"/>
                      <a:pt x="3292" y="495"/>
                    </a:cubicBezTo>
                    <a:cubicBezTo>
                      <a:pt x="3141" y="521"/>
                      <a:pt x="2990" y="544"/>
                      <a:pt x="2838" y="567"/>
                    </a:cubicBezTo>
                    <a:cubicBezTo>
                      <a:pt x="2795" y="531"/>
                      <a:pt x="2746" y="475"/>
                      <a:pt x="2617" y="416"/>
                    </a:cubicBezTo>
                    <a:cubicBezTo>
                      <a:pt x="2493" y="360"/>
                      <a:pt x="2420" y="307"/>
                      <a:pt x="2275" y="297"/>
                    </a:cubicBezTo>
                    <a:cubicBezTo>
                      <a:pt x="2271" y="297"/>
                      <a:pt x="2267" y="297"/>
                      <a:pt x="2263" y="297"/>
                    </a:cubicBezTo>
                    <a:cubicBezTo>
                      <a:pt x="2098" y="297"/>
                      <a:pt x="1665" y="534"/>
                      <a:pt x="1488" y="672"/>
                    </a:cubicBezTo>
                    <a:cubicBezTo>
                      <a:pt x="1441" y="539"/>
                      <a:pt x="1331" y="430"/>
                      <a:pt x="1184" y="430"/>
                    </a:cubicBezTo>
                    <a:cubicBezTo>
                      <a:pt x="1148" y="430"/>
                      <a:pt x="1108" y="437"/>
                      <a:pt x="1067" y="452"/>
                    </a:cubicBezTo>
                    <a:cubicBezTo>
                      <a:pt x="807" y="544"/>
                      <a:pt x="576" y="649"/>
                      <a:pt x="356" y="771"/>
                    </a:cubicBezTo>
                    <a:cubicBezTo>
                      <a:pt x="260" y="775"/>
                      <a:pt x="165" y="775"/>
                      <a:pt x="69" y="778"/>
                    </a:cubicBezTo>
                    <a:cubicBezTo>
                      <a:pt x="26" y="1025"/>
                      <a:pt x="0" y="1275"/>
                      <a:pt x="0" y="1535"/>
                    </a:cubicBezTo>
                    <a:cubicBezTo>
                      <a:pt x="0" y="1621"/>
                      <a:pt x="10" y="1707"/>
                      <a:pt x="13" y="1792"/>
                    </a:cubicBezTo>
                    <a:cubicBezTo>
                      <a:pt x="214" y="1670"/>
                      <a:pt x="412" y="1558"/>
                      <a:pt x="613" y="1453"/>
                    </a:cubicBezTo>
                    <a:cubicBezTo>
                      <a:pt x="776" y="1465"/>
                      <a:pt x="940" y="1471"/>
                      <a:pt x="1105" y="1471"/>
                    </a:cubicBezTo>
                    <a:cubicBezTo>
                      <a:pt x="1567" y="1471"/>
                      <a:pt x="2033" y="1427"/>
                      <a:pt x="2499" y="1364"/>
                    </a:cubicBezTo>
                    <a:cubicBezTo>
                      <a:pt x="2532" y="1394"/>
                      <a:pt x="2565" y="1420"/>
                      <a:pt x="2598" y="1433"/>
                    </a:cubicBezTo>
                    <a:cubicBezTo>
                      <a:pt x="2681" y="1468"/>
                      <a:pt x="2758" y="1482"/>
                      <a:pt x="2831" y="1482"/>
                    </a:cubicBezTo>
                    <a:cubicBezTo>
                      <a:pt x="3125" y="1482"/>
                      <a:pt x="3358" y="1254"/>
                      <a:pt x="3645" y="1183"/>
                    </a:cubicBezTo>
                    <a:cubicBezTo>
                      <a:pt x="3652" y="1180"/>
                      <a:pt x="3661" y="1180"/>
                      <a:pt x="3668" y="1180"/>
                    </a:cubicBezTo>
                    <a:cubicBezTo>
                      <a:pt x="3714" y="1170"/>
                      <a:pt x="3760" y="1160"/>
                      <a:pt x="3813" y="1160"/>
                    </a:cubicBezTo>
                    <a:cubicBezTo>
                      <a:pt x="4256" y="1163"/>
                      <a:pt x="4526" y="1573"/>
                      <a:pt x="4988" y="1573"/>
                    </a:cubicBezTo>
                    <a:cubicBezTo>
                      <a:pt x="5003" y="1573"/>
                      <a:pt x="5019" y="1573"/>
                      <a:pt x="5035" y="1572"/>
                    </a:cubicBezTo>
                    <a:cubicBezTo>
                      <a:pt x="5564" y="1538"/>
                      <a:pt x="5766" y="1098"/>
                      <a:pt x="6263" y="1098"/>
                    </a:cubicBezTo>
                    <a:cubicBezTo>
                      <a:pt x="6353" y="1098"/>
                      <a:pt x="6453" y="1113"/>
                      <a:pt x="6565" y="1146"/>
                    </a:cubicBezTo>
                    <a:cubicBezTo>
                      <a:pt x="6890" y="1240"/>
                      <a:pt x="7108" y="1436"/>
                      <a:pt x="7426" y="1436"/>
                    </a:cubicBezTo>
                    <a:cubicBezTo>
                      <a:pt x="7489" y="1436"/>
                      <a:pt x="7556" y="1428"/>
                      <a:pt x="7629" y="1410"/>
                    </a:cubicBezTo>
                    <a:cubicBezTo>
                      <a:pt x="7836" y="1361"/>
                      <a:pt x="7915" y="1249"/>
                      <a:pt x="8097" y="1127"/>
                    </a:cubicBezTo>
                    <a:cubicBezTo>
                      <a:pt x="8166" y="1081"/>
                      <a:pt x="8238" y="1035"/>
                      <a:pt x="8307" y="988"/>
                    </a:cubicBezTo>
                    <a:cubicBezTo>
                      <a:pt x="8577" y="1025"/>
                      <a:pt x="8848" y="1067"/>
                      <a:pt x="9117" y="1107"/>
                    </a:cubicBezTo>
                    <a:cubicBezTo>
                      <a:pt x="9085" y="722"/>
                      <a:pt x="8995" y="353"/>
                      <a:pt x="8874" y="5"/>
                    </a:cubicBezTo>
                    <a:cubicBezTo>
                      <a:pt x="8838" y="2"/>
                      <a:pt x="8802" y="1"/>
                      <a:pt x="8766" y="1"/>
                    </a:cubicBezTo>
                    <a:close/>
                  </a:path>
                </a:pathLst>
              </a:custGeom>
              <a:solidFill>
                <a:srgbClr val="FFEE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7" name="Google Shape;1597;p17"/>
              <p:cNvSpPr/>
              <p:nvPr/>
            </p:nvSpPr>
            <p:spPr>
              <a:xfrm>
                <a:off x="5444375" y="442725"/>
                <a:ext cx="26125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84" extrusionOk="0">
                    <a:moveTo>
                      <a:pt x="856" y="0"/>
                    </a:moveTo>
                    <a:cubicBezTo>
                      <a:pt x="832" y="0"/>
                      <a:pt x="805" y="2"/>
                      <a:pt x="777" y="5"/>
                    </a:cubicBezTo>
                    <a:cubicBezTo>
                      <a:pt x="774" y="8"/>
                      <a:pt x="771" y="8"/>
                      <a:pt x="771" y="8"/>
                    </a:cubicBezTo>
                    <a:cubicBezTo>
                      <a:pt x="646" y="8"/>
                      <a:pt x="517" y="21"/>
                      <a:pt x="415" y="21"/>
                    </a:cubicBezTo>
                    <a:cubicBezTo>
                      <a:pt x="181" y="21"/>
                      <a:pt x="0" y="255"/>
                      <a:pt x="66" y="479"/>
                    </a:cubicBezTo>
                    <a:cubicBezTo>
                      <a:pt x="162" y="815"/>
                      <a:pt x="488" y="1147"/>
                      <a:pt x="840" y="1183"/>
                    </a:cubicBezTo>
                    <a:cubicBezTo>
                      <a:pt x="955" y="821"/>
                      <a:pt x="1025" y="440"/>
                      <a:pt x="1044" y="45"/>
                    </a:cubicBezTo>
                    <a:cubicBezTo>
                      <a:pt x="990" y="15"/>
                      <a:pt x="930" y="0"/>
                      <a:pt x="856" y="0"/>
                    </a:cubicBezTo>
                    <a:close/>
                  </a:path>
                </a:pathLst>
              </a:custGeom>
              <a:solidFill>
                <a:srgbClr val="FFEE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8" name="Google Shape;1598;p17"/>
              <p:cNvSpPr/>
              <p:nvPr/>
            </p:nvSpPr>
            <p:spPr>
              <a:xfrm>
                <a:off x="5261800" y="342075"/>
                <a:ext cx="183175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7327" h="1269" extrusionOk="0">
                    <a:moveTo>
                      <a:pt x="6290" y="1"/>
                    </a:moveTo>
                    <a:cubicBezTo>
                      <a:pt x="5450" y="4"/>
                      <a:pt x="4597" y="109"/>
                      <a:pt x="3981" y="126"/>
                    </a:cubicBezTo>
                    <a:cubicBezTo>
                      <a:pt x="3817" y="129"/>
                      <a:pt x="3645" y="130"/>
                      <a:pt x="3468" y="130"/>
                    </a:cubicBezTo>
                    <a:cubicBezTo>
                      <a:pt x="3355" y="130"/>
                      <a:pt x="3240" y="130"/>
                      <a:pt x="3123" y="130"/>
                    </a:cubicBezTo>
                    <a:cubicBezTo>
                      <a:pt x="2395" y="130"/>
                      <a:pt x="1603" y="141"/>
                      <a:pt x="883" y="297"/>
                    </a:cubicBezTo>
                    <a:cubicBezTo>
                      <a:pt x="544" y="577"/>
                      <a:pt x="248" y="903"/>
                      <a:pt x="0" y="1268"/>
                    </a:cubicBezTo>
                    <a:cubicBezTo>
                      <a:pt x="626" y="1143"/>
                      <a:pt x="1242" y="982"/>
                      <a:pt x="1887" y="929"/>
                    </a:cubicBezTo>
                    <a:cubicBezTo>
                      <a:pt x="2638" y="870"/>
                      <a:pt x="3395" y="877"/>
                      <a:pt x="4146" y="860"/>
                    </a:cubicBezTo>
                    <a:cubicBezTo>
                      <a:pt x="4782" y="846"/>
                      <a:pt x="5420" y="816"/>
                      <a:pt x="6054" y="816"/>
                    </a:cubicBezTo>
                    <a:cubicBezTo>
                      <a:pt x="6182" y="816"/>
                      <a:pt x="6310" y="818"/>
                      <a:pt x="6437" y="820"/>
                    </a:cubicBezTo>
                    <a:cubicBezTo>
                      <a:pt x="6737" y="827"/>
                      <a:pt x="7033" y="877"/>
                      <a:pt x="7326" y="929"/>
                    </a:cubicBezTo>
                    <a:cubicBezTo>
                      <a:pt x="7030" y="567"/>
                      <a:pt x="6681" y="254"/>
                      <a:pt x="6290" y="1"/>
                    </a:cubicBezTo>
                    <a:close/>
                  </a:path>
                </a:pathLst>
              </a:custGeom>
              <a:solidFill>
                <a:srgbClr val="FFEE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9" name="Google Shape;1599;p17"/>
              <p:cNvSpPr/>
              <p:nvPr/>
            </p:nvSpPr>
            <p:spPr>
              <a:xfrm>
                <a:off x="5246825" y="461325"/>
                <a:ext cx="1896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1586" extrusionOk="0">
                    <a:moveTo>
                      <a:pt x="7454" y="0"/>
                    </a:moveTo>
                    <a:cubicBezTo>
                      <a:pt x="7448" y="0"/>
                      <a:pt x="7443" y="1"/>
                      <a:pt x="7438" y="2"/>
                    </a:cubicBezTo>
                    <a:cubicBezTo>
                      <a:pt x="6074" y="206"/>
                      <a:pt x="4823" y="831"/>
                      <a:pt x="3450" y="831"/>
                    </a:cubicBezTo>
                    <a:cubicBezTo>
                      <a:pt x="3252" y="831"/>
                      <a:pt x="3052" y="818"/>
                      <a:pt x="2848" y="789"/>
                    </a:cubicBezTo>
                    <a:cubicBezTo>
                      <a:pt x="2067" y="679"/>
                      <a:pt x="1054" y="318"/>
                      <a:pt x="145" y="318"/>
                    </a:cubicBezTo>
                    <a:cubicBezTo>
                      <a:pt x="97" y="318"/>
                      <a:pt x="48" y="319"/>
                      <a:pt x="0" y="321"/>
                    </a:cubicBezTo>
                    <a:cubicBezTo>
                      <a:pt x="86" y="614"/>
                      <a:pt x="198" y="894"/>
                      <a:pt x="339" y="1161"/>
                    </a:cubicBezTo>
                    <a:cubicBezTo>
                      <a:pt x="708" y="1173"/>
                      <a:pt x="1084" y="1197"/>
                      <a:pt x="1465" y="1272"/>
                    </a:cubicBezTo>
                    <a:cubicBezTo>
                      <a:pt x="2154" y="1413"/>
                      <a:pt x="2846" y="1585"/>
                      <a:pt x="3554" y="1585"/>
                    </a:cubicBezTo>
                    <a:cubicBezTo>
                      <a:pt x="3560" y="1585"/>
                      <a:pt x="3566" y="1585"/>
                      <a:pt x="3573" y="1585"/>
                    </a:cubicBezTo>
                    <a:cubicBezTo>
                      <a:pt x="5064" y="1582"/>
                      <a:pt x="6091" y="535"/>
                      <a:pt x="7484" y="160"/>
                    </a:cubicBezTo>
                    <a:cubicBezTo>
                      <a:pt x="7584" y="135"/>
                      <a:pt x="7545" y="0"/>
                      <a:pt x="7454" y="0"/>
                    </a:cubicBezTo>
                    <a:close/>
                  </a:path>
                </a:pathLst>
              </a:custGeom>
              <a:solidFill>
                <a:srgbClr val="FFEE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0" name="Google Shape;1600;p17"/>
              <p:cNvSpPr/>
              <p:nvPr/>
            </p:nvSpPr>
            <p:spPr>
              <a:xfrm>
                <a:off x="5295450" y="513550"/>
                <a:ext cx="1463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1531" extrusionOk="0">
                    <a:moveTo>
                      <a:pt x="5852" y="0"/>
                    </a:moveTo>
                    <a:cubicBezTo>
                      <a:pt x="5635" y="82"/>
                      <a:pt x="5411" y="158"/>
                      <a:pt x="5204" y="250"/>
                    </a:cubicBezTo>
                    <a:cubicBezTo>
                      <a:pt x="4555" y="537"/>
                      <a:pt x="4021" y="912"/>
                      <a:pt x="3284" y="961"/>
                    </a:cubicBezTo>
                    <a:cubicBezTo>
                      <a:pt x="3127" y="972"/>
                      <a:pt x="2968" y="976"/>
                      <a:pt x="2809" y="976"/>
                    </a:cubicBezTo>
                    <a:cubicBezTo>
                      <a:pt x="2262" y="976"/>
                      <a:pt x="1708" y="925"/>
                      <a:pt x="1166" y="902"/>
                    </a:cubicBezTo>
                    <a:cubicBezTo>
                      <a:pt x="870" y="890"/>
                      <a:pt x="463" y="818"/>
                      <a:pt x="86" y="818"/>
                    </a:cubicBezTo>
                    <a:cubicBezTo>
                      <a:pt x="58" y="818"/>
                      <a:pt x="29" y="819"/>
                      <a:pt x="1" y="820"/>
                    </a:cubicBezTo>
                    <a:cubicBezTo>
                      <a:pt x="709" y="1268"/>
                      <a:pt x="1546" y="1531"/>
                      <a:pt x="2444" y="1531"/>
                    </a:cubicBezTo>
                    <a:cubicBezTo>
                      <a:pt x="3801" y="1531"/>
                      <a:pt x="5016" y="938"/>
                      <a:pt x="5852" y="0"/>
                    </a:cubicBezTo>
                    <a:close/>
                  </a:path>
                </a:pathLst>
              </a:custGeom>
              <a:solidFill>
                <a:srgbClr val="FFEE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1" name="Google Shape;1601;p17"/>
              <p:cNvSpPr/>
              <p:nvPr/>
            </p:nvSpPr>
            <p:spPr>
              <a:xfrm>
                <a:off x="5274150" y="484100"/>
                <a:ext cx="18565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1988" extrusionOk="0">
                    <a:moveTo>
                      <a:pt x="6566" y="1"/>
                    </a:moveTo>
                    <a:cubicBezTo>
                      <a:pt x="6414" y="1"/>
                      <a:pt x="6267" y="14"/>
                      <a:pt x="6131" y="45"/>
                    </a:cubicBezTo>
                    <a:cubicBezTo>
                      <a:pt x="5515" y="191"/>
                      <a:pt x="5176" y="796"/>
                      <a:pt x="4560" y="1010"/>
                    </a:cubicBezTo>
                    <a:cubicBezTo>
                      <a:pt x="3733" y="1292"/>
                      <a:pt x="2782" y="1372"/>
                      <a:pt x="1834" y="1372"/>
                    </a:cubicBezTo>
                    <a:cubicBezTo>
                      <a:pt x="1209" y="1372"/>
                      <a:pt x="586" y="1337"/>
                      <a:pt x="0" y="1303"/>
                    </a:cubicBezTo>
                    <a:lnTo>
                      <a:pt x="0" y="1303"/>
                    </a:lnTo>
                    <a:cubicBezTo>
                      <a:pt x="142" y="1448"/>
                      <a:pt x="293" y="1586"/>
                      <a:pt x="454" y="1715"/>
                    </a:cubicBezTo>
                    <a:cubicBezTo>
                      <a:pt x="1174" y="1895"/>
                      <a:pt x="1897" y="1987"/>
                      <a:pt x="2632" y="1987"/>
                    </a:cubicBezTo>
                    <a:cubicBezTo>
                      <a:pt x="3108" y="1987"/>
                      <a:pt x="3590" y="1949"/>
                      <a:pt x="4080" y="1870"/>
                    </a:cubicBezTo>
                    <a:cubicBezTo>
                      <a:pt x="4594" y="1788"/>
                      <a:pt x="5077" y="1606"/>
                      <a:pt x="5489" y="1290"/>
                    </a:cubicBezTo>
                    <a:cubicBezTo>
                      <a:pt x="5802" y="1046"/>
                      <a:pt x="6036" y="618"/>
                      <a:pt x="6467" y="546"/>
                    </a:cubicBezTo>
                    <a:cubicBezTo>
                      <a:pt x="6517" y="538"/>
                      <a:pt x="6570" y="535"/>
                      <a:pt x="6626" y="535"/>
                    </a:cubicBezTo>
                    <a:cubicBezTo>
                      <a:pt x="6782" y="535"/>
                      <a:pt x="6961" y="562"/>
                      <a:pt x="7145" y="598"/>
                    </a:cubicBezTo>
                    <a:cubicBezTo>
                      <a:pt x="7247" y="437"/>
                      <a:pt x="7343" y="266"/>
                      <a:pt x="7425" y="92"/>
                    </a:cubicBezTo>
                    <a:cubicBezTo>
                      <a:pt x="7139" y="43"/>
                      <a:pt x="6843" y="1"/>
                      <a:pt x="6566" y="1"/>
                    </a:cubicBezTo>
                    <a:close/>
                  </a:path>
                </a:pathLst>
              </a:custGeom>
              <a:solidFill>
                <a:srgbClr val="FFEE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2" name="Google Shape;1602;p17"/>
              <p:cNvSpPr/>
              <p:nvPr/>
            </p:nvSpPr>
            <p:spPr>
              <a:xfrm>
                <a:off x="5316700" y="463400"/>
                <a:ext cx="105325" cy="37575"/>
              </a:xfrm>
              <a:custGeom>
                <a:avLst/>
                <a:gdLst/>
                <a:ahLst/>
                <a:cxnLst/>
                <a:rect l="l" t="t" r="r" b="b"/>
                <a:pathLst>
                  <a:path w="4213" h="1503" extrusionOk="0">
                    <a:moveTo>
                      <a:pt x="4188" y="1"/>
                    </a:moveTo>
                    <a:cubicBezTo>
                      <a:pt x="3188" y="215"/>
                      <a:pt x="2233" y="597"/>
                      <a:pt x="1229" y="712"/>
                    </a:cubicBezTo>
                    <a:cubicBezTo>
                      <a:pt x="1067" y="893"/>
                      <a:pt x="807" y="979"/>
                      <a:pt x="593" y="1078"/>
                    </a:cubicBezTo>
                    <a:cubicBezTo>
                      <a:pt x="383" y="1173"/>
                      <a:pt x="188" y="1305"/>
                      <a:pt x="0" y="1440"/>
                    </a:cubicBezTo>
                    <a:cubicBezTo>
                      <a:pt x="244" y="1474"/>
                      <a:pt x="488" y="1502"/>
                      <a:pt x="739" y="1502"/>
                    </a:cubicBezTo>
                    <a:cubicBezTo>
                      <a:pt x="752" y="1502"/>
                      <a:pt x="765" y="1502"/>
                      <a:pt x="778" y="1502"/>
                    </a:cubicBezTo>
                    <a:cubicBezTo>
                      <a:pt x="2094" y="1499"/>
                      <a:pt x="3050" y="683"/>
                      <a:pt x="4212" y="235"/>
                    </a:cubicBezTo>
                    <a:cubicBezTo>
                      <a:pt x="4179" y="169"/>
                      <a:pt x="4166" y="90"/>
                      <a:pt x="4185" y="11"/>
                    </a:cubicBezTo>
                    <a:cubicBezTo>
                      <a:pt x="4185" y="8"/>
                      <a:pt x="4188" y="4"/>
                      <a:pt x="4188" y="1"/>
                    </a:cubicBezTo>
                    <a:close/>
                  </a:path>
                </a:pathLst>
              </a:custGeom>
              <a:solidFill>
                <a:srgbClr val="FCDB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3" name="Google Shape;1603;p17"/>
              <p:cNvSpPr/>
              <p:nvPr/>
            </p:nvSpPr>
            <p:spPr>
              <a:xfrm>
                <a:off x="5295450" y="515600"/>
                <a:ext cx="14090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1449" extrusionOk="0">
                    <a:moveTo>
                      <a:pt x="5635" y="0"/>
                    </a:moveTo>
                    <a:lnTo>
                      <a:pt x="5635" y="0"/>
                    </a:lnTo>
                    <a:cubicBezTo>
                      <a:pt x="5486" y="53"/>
                      <a:pt x="5342" y="109"/>
                      <a:pt x="5204" y="168"/>
                    </a:cubicBezTo>
                    <a:cubicBezTo>
                      <a:pt x="4555" y="455"/>
                      <a:pt x="4021" y="830"/>
                      <a:pt x="3284" y="879"/>
                    </a:cubicBezTo>
                    <a:cubicBezTo>
                      <a:pt x="3127" y="890"/>
                      <a:pt x="2968" y="894"/>
                      <a:pt x="2809" y="894"/>
                    </a:cubicBezTo>
                    <a:cubicBezTo>
                      <a:pt x="2262" y="894"/>
                      <a:pt x="1708" y="843"/>
                      <a:pt x="1166" y="820"/>
                    </a:cubicBezTo>
                    <a:cubicBezTo>
                      <a:pt x="870" y="808"/>
                      <a:pt x="463" y="736"/>
                      <a:pt x="86" y="736"/>
                    </a:cubicBezTo>
                    <a:cubicBezTo>
                      <a:pt x="58" y="736"/>
                      <a:pt x="29" y="737"/>
                      <a:pt x="1" y="738"/>
                    </a:cubicBezTo>
                    <a:cubicBezTo>
                      <a:pt x="709" y="1186"/>
                      <a:pt x="1546" y="1449"/>
                      <a:pt x="2444" y="1449"/>
                    </a:cubicBezTo>
                    <a:cubicBezTo>
                      <a:pt x="3643" y="1449"/>
                      <a:pt x="4729" y="985"/>
                      <a:pt x="5546" y="227"/>
                    </a:cubicBezTo>
                    <a:cubicBezTo>
                      <a:pt x="5569" y="148"/>
                      <a:pt x="5599" y="73"/>
                      <a:pt x="5635" y="0"/>
                    </a:cubicBezTo>
                    <a:close/>
                  </a:path>
                </a:pathLst>
              </a:custGeom>
              <a:solidFill>
                <a:srgbClr val="FCDB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4" name="Google Shape;1604;p17"/>
              <p:cNvSpPr/>
              <p:nvPr/>
            </p:nvSpPr>
            <p:spPr>
              <a:xfrm>
                <a:off x="5274150" y="484225"/>
                <a:ext cx="1671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6685" h="1983" extrusionOk="0">
                    <a:moveTo>
                      <a:pt x="6556" y="1"/>
                    </a:moveTo>
                    <a:cubicBezTo>
                      <a:pt x="6408" y="1"/>
                      <a:pt x="6263" y="8"/>
                      <a:pt x="6131" y="40"/>
                    </a:cubicBezTo>
                    <a:cubicBezTo>
                      <a:pt x="5515" y="186"/>
                      <a:pt x="5176" y="791"/>
                      <a:pt x="4560" y="1005"/>
                    </a:cubicBezTo>
                    <a:cubicBezTo>
                      <a:pt x="3733" y="1287"/>
                      <a:pt x="2782" y="1367"/>
                      <a:pt x="1834" y="1367"/>
                    </a:cubicBezTo>
                    <a:cubicBezTo>
                      <a:pt x="1209" y="1367"/>
                      <a:pt x="586" y="1332"/>
                      <a:pt x="0" y="1298"/>
                    </a:cubicBezTo>
                    <a:lnTo>
                      <a:pt x="0" y="1298"/>
                    </a:lnTo>
                    <a:cubicBezTo>
                      <a:pt x="142" y="1443"/>
                      <a:pt x="293" y="1581"/>
                      <a:pt x="454" y="1710"/>
                    </a:cubicBezTo>
                    <a:cubicBezTo>
                      <a:pt x="1174" y="1890"/>
                      <a:pt x="1897" y="1982"/>
                      <a:pt x="2632" y="1982"/>
                    </a:cubicBezTo>
                    <a:cubicBezTo>
                      <a:pt x="3108" y="1982"/>
                      <a:pt x="3590" y="1944"/>
                      <a:pt x="4080" y="1865"/>
                    </a:cubicBezTo>
                    <a:cubicBezTo>
                      <a:pt x="4594" y="1783"/>
                      <a:pt x="5077" y="1601"/>
                      <a:pt x="5489" y="1285"/>
                    </a:cubicBezTo>
                    <a:cubicBezTo>
                      <a:pt x="5802" y="1041"/>
                      <a:pt x="6036" y="613"/>
                      <a:pt x="6467" y="541"/>
                    </a:cubicBezTo>
                    <a:lnTo>
                      <a:pt x="6497" y="541"/>
                    </a:lnTo>
                    <a:cubicBezTo>
                      <a:pt x="6451" y="498"/>
                      <a:pt x="6421" y="435"/>
                      <a:pt x="6467" y="370"/>
                    </a:cubicBezTo>
                    <a:cubicBezTo>
                      <a:pt x="6530" y="287"/>
                      <a:pt x="6606" y="225"/>
                      <a:pt x="6685" y="159"/>
                    </a:cubicBezTo>
                    <a:cubicBezTo>
                      <a:pt x="6674" y="159"/>
                      <a:pt x="6665" y="155"/>
                      <a:pt x="6655" y="155"/>
                    </a:cubicBezTo>
                    <a:cubicBezTo>
                      <a:pt x="6562" y="152"/>
                      <a:pt x="6530" y="67"/>
                      <a:pt x="6556" y="1"/>
                    </a:cubicBezTo>
                    <a:close/>
                  </a:path>
                </a:pathLst>
              </a:custGeom>
              <a:solidFill>
                <a:srgbClr val="FCDB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605" name="Google Shape;1605;p17"/>
          <p:cNvGrpSpPr/>
          <p:nvPr/>
        </p:nvGrpSpPr>
        <p:grpSpPr>
          <a:xfrm>
            <a:off x="765633" y="3828940"/>
            <a:ext cx="222067" cy="222109"/>
            <a:chOff x="4242575" y="3071725"/>
            <a:chExt cx="418600" cy="418600"/>
          </a:xfrm>
        </p:grpSpPr>
        <p:sp>
          <p:nvSpPr>
            <p:cNvPr id="1606" name="Google Shape;1606;p17"/>
            <p:cNvSpPr/>
            <p:nvPr/>
          </p:nvSpPr>
          <p:spPr>
            <a:xfrm>
              <a:off x="4242575" y="3071725"/>
              <a:ext cx="418600" cy="418600"/>
            </a:xfrm>
            <a:custGeom>
              <a:avLst/>
              <a:gdLst/>
              <a:ahLst/>
              <a:cxnLst/>
              <a:rect l="l" t="t" r="r" b="b"/>
              <a:pathLst>
                <a:path w="16744" h="16744" extrusionOk="0">
                  <a:moveTo>
                    <a:pt x="8370" y="0"/>
                  </a:moveTo>
                  <a:cubicBezTo>
                    <a:pt x="3747" y="0"/>
                    <a:pt x="1" y="3751"/>
                    <a:pt x="1" y="8373"/>
                  </a:cubicBezTo>
                  <a:cubicBezTo>
                    <a:pt x="1" y="12996"/>
                    <a:pt x="3747" y="16743"/>
                    <a:pt x="8370" y="16743"/>
                  </a:cubicBezTo>
                  <a:cubicBezTo>
                    <a:pt x="12996" y="16743"/>
                    <a:pt x="16743" y="12996"/>
                    <a:pt x="16743" y="8373"/>
                  </a:cubicBezTo>
                  <a:cubicBezTo>
                    <a:pt x="16743" y="3751"/>
                    <a:pt x="12996" y="0"/>
                    <a:pt x="837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4618675" y="3154700"/>
              <a:ext cx="7025" cy="13775"/>
            </a:xfrm>
            <a:custGeom>
              <a:avLst/>
              <a:gdLst/>
              <a:ahLst/>
              <a:cxnLst/>
              <a:rect l="l" t="t" r="r" b="b"/>
              <a:pathLst>
                <a:path w="281" h="551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85"/>
                    <a:pt x="40" y="369"/>
                    <a:pt x="56" y="550"/>
                  </a:cubicBezTo>
                  <a:cubicBezTo>
                    <a:pt x="132" y="504"/>
                    <a:pt x="211" y="455"/>
                    <a:pt x="280" y="402"/>
                  </a:cubicBezTo>
                  <a:cubicBezTo>
                    <a:pt x="188" y="267"/>
                    <a:pt x="99" y="132"/>
                    <a:pt x="0" y="0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4620900" y="3175425"/>
              <a:ext cx="29475" cy="44000"/>
            </a:xfrm>
            <a:custGeom>
              <a:avLst/>
              <a:gdLst/>
              <a:ahLst/>
              <a:cxnLst/>
              <a:rect l="l" t="t" r="r" b="b"/>
              <a:pathLst>
                <a:path w="1179" h="1760" extrusionOk="0">
                  <a:moveTo>
                    <a:pt x="458" y="1"/>
                  </a:moveTo>
                  <a:cubicBezTo>
                    <a:pt x="323" y="133"/>
                    <a:pt x="171" y="251"/>
                    <a:pt x="10" y="356"/>
                  </a:cubicBezTo>
                  <a:cubicBezTo>
                    <a:pt x="16" y="515"/>
                    <a:pt x="30" y="677"/>
                    <a:pt x="30" y="835"/>
                  </a:cubicBezTo>
                  <a:cubicBezTo>
                    <a:pt x="33" y="1140"/>
                    <a:pt x="24" y="1450"/>
                    <a:pt x="1" y="1759"/>
                  </a:cubicBezTo>
                  <a:cubicBezTo>
                    <a:pt x="415" y="1713"/>
                    <a:pt x="823" y="1654"/>
                    <a:pt x="1179" y="1575"/>
                  </a:cubicBezTo>
                  <a:cubicBezTo>
                    <a:pt x="995" y="1022"/>
                    <a:pt x="747" y="495"/>
                    <a:pt x="458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627225" y="3166875"/>
              <a:ext cx="2600" cy="4250"/>
            </a:xfrm>
            <a:custGeom>
              <a:avLst/>
              <a:gdLst/>
              <a:ahLst/>
              <a:cxnLst/>
              <a:rect l="l" t="t" r="r" b="b"/>
              <a:pathLst>
                <a:path w="104" h="170" extrusionOk="0">
                  <a:moveTo>
                    <a:pt x="0" y="1"/>
                  </a:moveTo>
                  <a:cubicBezTo>
                    <a:pt x="34" y="57"/>
                    <a:pt x="70" y="113"/>
                    <a:pt x="103" y="169"/>
                  </a:cubicBezTo>
                  <a:cubicBezTo>
                    <a:pt x="70" y="113"/>
                    <a:pt x="34" y="57"/>
                    <a:pt x="0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524750" y="3259000"/>
              <a:ext cx="136425" cy="69000"/>
            </a:xfrm>
            <a:custGeom>
              <a:avLst/>
              <a:gdLst/>
              <a:ahLst/>
              <a:cxnLst/>
              <a:rect l="l" t="t" r="r" b="b"/>
              <a:pathLst>
                <a:path w="5457" h="2760" extrusionOk="0">
                  <a:moveTo>
                    <a:pt x="5403" y="1"/>
                  </a:moveTo>
                  <a:cubicBezTo>
                    <a:pt x="5098" y="21"/>
                    <a:pt x="4792" y="27"/>
                    <a:pt x="4492" y="27"/>
                  </a:cubicBezTo>
                  <a:cubicBezTo>
                    <a:pt x="4169" y="27"/>
                    <a:pt x="3853" y="20"/>
                    <a:pt x="3553" y="16"/>
                  </a:cubicBezTo>
                  <a:cubicBezTo>
                    <a:pt x="3478" y="244"/>
                    <a:pt x="3395" y="464"/>
                    <a:pt x="3289" y="679"/>
                  </a:cubicBezTo>
                  <a:cubicBezTo>
                    <a:pt x="3026" y="1212"/>
                    <a:pt x="2642" y="1676"/>
                    <a:pt x="2163" y="2016"/>
                  </a:cubicBezTo>
                  <a:cubicBezTo>
                    <a:pt x="3274" y="1989"/>
                    <a:pt x="4360" y="1861"/>
                    <a:pt x="5420" y="1633"/>
                  </a:cubicBezTo>
                  <a:lnTo>
                    <a:pt x="5420" y="1633"/>
                  </a:lnTo>
                  <a:cubicBezTo>
                    <a:pt x="5400" y="1861"/>
                    <a:pt x="5371" y="2088"/>
                    <a:pt x="5331" y="2308"/>
                  </a:cubicBezTo>
                  <a:cubicBezTo>
                    <a:pt x="4251" y="2501"/>
                    <a:pt x="3150" y="2587"/>
                    <a:pt x="2059" y="2587"/>
                  </a:cubicBezTo>
                  <a:cubicBezTo>
                    <a:pt x="1673" y="2587"/>
                    <a:pt x="1288" y="2576"/>
                    <a:pt x="906" y="2555"/>
                  </a:cubicBezTo>
                  <a:cubicBezTo>
                    <a:pt x="610" y="2615"/>
                    <a:pt x="306" y="2641"/>
                    <a:pt x="1" y="2644"/>
                  </a:cubicBezTo>
                  <a:cubicBezTo>
                    <a:pt x="675" y="2713"/>
                    <a:pt x="1353" y="2753"/>
                    <a:pt x="2032" y="2759"/>
                  </a:cubicBezTo>
                  <a:cubicBezTo>
                    <a:pt x="2077" y="2759"/>
                    <a:pt x="2122" y="2760"/>
                    <a:pt x="2167" y="2760"/>
                  </a:cubicBezTo>
                  <a:cubicBezTo>
                    <a:pt x="3215" y="2760"/>
                    <a:pt x="4259" y="2680"/>
                    <a:pt x="5295" y="2516"/>
                  </a:cubicBezTo>
                  <a:cubicBezTo>
                    <a:pt x="5400" y="1989"/>
                    <a:pt x="5456" y="1443"/>
                    <a:pt x="5456" y="882"/>
                  </a:cubicBezTo>
                  <a:cubicBezTo>
                    <a:pt x="5456" y="583"/>
                    <a:pt x="5433" y="290"/>
                    <a:pt x="5403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617200" y="3225650"/>
              <a:ext cx="41750" cy="26125"/>
            </a:xfrm>
            <a:custGeom>
              <a:avLst/>
              <a:gdLst/>
              <a:ahLst/>
              <a:cxnLst/>
              <a:rect l="l" t="t" r="r" b="b"/>
              <a:pathLst>
                <a:path w="1670" h="1045" extrusionOk="0">
                  <a:moveTo>
                    <a:pt x="1456" y="1"/>
                  </a:moveTo>
                  <a:cubicBezTo>
                    <a:pt x="959" y="136"/>
                    <a:pt x="431" y="212"/>
                    <a:pt x="96" y="254"/>
                  </a:cubicBezTo>
                  <a:cubicBezTo>
                    <a:pt x="73" y="446"/>
                    <a:pt x="40" y="633"/>
                    <a:pt x="0" y="817"/>
                  </a:cubicBezTo>
                  <a:cubicBezTo>
                    <a:pt x="431" y="814"/>
                    <a:pt x="863" y="804"/>
                    <a:pt x="1298" y="788"/>
                  </a:cubicBezTo>
                  <a:cubicBezTo>
                    <a:pt x="1408" y="781"/>
                    <a:pt x="1520" y="777"/>
                    <a:pt x="1628" y="774"/>
                  </a:cubicBezTo>
                  <a:lnTo>
                    <a:pt x="1628" y="774"/>
                  </a:lnTo>
                  <a:cubicBezTo>
                    <a:pt x="1640" y="843"/>
                    <a:pt x="1651" y="913"/>
                    <a:pt x="1661" y="983"/>
                  </a:cubicBezTo>
                  <a:lnTo>
                    <a:pt x="1661" y="983"/>
                  </a:lnTo>
                  <a:cubicBezTo>
                    <a:pt x="1651" y="913"/>
                    <a:pt x="1642" y="843"/>
                    <a:pt x="1630" y="774"/>
                  </a:cubicBezTo>
                  <a:cubicBezTo>
                    <a:pt x="1629" y="774"/>
                    <a:pt x="1629" y="774"/>
                    <a:pt x="1628" y="774"/>
                  </a:cubicBezTo>
                  <a:lnTo>
                    <a:pt x="1628" y="774"/>
                  </a:lnTo>
                  <a:cubicBezTo>
                    <a:pt x="1583" y="512"/>
                    <a:pt x="1527" y="253"/>
                    <a:pt x="1456" y="1"/>
                  </a:cubicBezTo>
                  <a:close/>
                  <a:moveTo>
                    <a:pt x="1661" y="983"/>
                  </a:moveTo>
                  <a:cubicBezTo>
                    <a:pt x="1664" y="1003"/>
                    <a:pt x="1667" y="1024"/>
                    <a:pt x="1670" y="1045"/>
                  </a:cubicBezTo>
                  <a:cubicBezTo>
                    <a:pt x="1667" y="1024"/>
                    <a:pt x="1664" y="1003"/>
                    <a:pt x="1661" y="983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285300" y="3407750"/>
              <a:ext cx="2825" cy="3400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112" y="135"/>
                  </a:moveTo>
                  <a:cubicBezTo>
                    <a:pt x="76" y="89"/>
                    <a:pt x="37" y="46"/>
                    <a:pt x="0" y="0"/>
                  </a:cubicBezTo>
                  <a:cubicBezTo>
                    <a:pt x="37" y="46"/>
                    <a:pt x="76" y="89"/>
                    <a:pt x="112" y="135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4243725" y="3303025"/>
              <a:ext cx="413425" cy="187300"/>
            </a:xfrm>
            <a:custGeom>
              <a:avLst/>
              <a:gdLst/>
              <a:ahLst/>
              <a:cxnLst/>
              <a:rect l="l" t="t" r="r" b="b"/>
              <a:pathLst>
                <a:path w="16537" h="7492" extrusionOk="0">
                  <a:moveTo>
                    <a:pt x="1" y="1"/>
                  </a:moveTo>
                  <a:cubicBezTo>
                    <a:pt x="27" y="258"/>
                    <a:pt x="66" y="507"/>
                    <a:pt x="116" y="755"/>
                  </a:cubicBezTo>
                  <a:cubicBezTo>
                    <a:pt x="3534" y="2586"/>
                    <a:pt x="7300" y="3751"/>
                    <a:pt x="11163" y="4146"/>
                  </a:cubicBezTo>
                  <a:cubicBezTo>
                    <a:pt x="12073" y="4240"/>
                    <a:pt x="12995" y="4299"/>
                    <a:pt x="13915" y="4299"/>
                  </a:cubicBezTo>
                  <a:cubicBezTo>
                    <a:pt x="14251" y="4299"/>
                    <a:pt x="14585" y="4291"/>
                    <a:pt x="14919" y="4274"/>
                  </a:cubicBezTo>
                  <a:lnTo>
                    <a:pt x="14919" y="4274"/>
                  </a:lnTo>
                  <a:cubicBezTo>
                    <a:pt x="14781" y="4449"/>
                    <a:pt x="14640" y="4624"/>
                    <a:pt x="14485" y="4788"/>
                  </a:cubicBezTo>
                  <a:cubicBezTo>
                    <a:pt x="14317" y="4788"/>
                    <a:pt x="14146" y="4791"/>
                    <a:pt x="13977" y="4791"/>
                  </a:cubicBezTo>
                  <a:cubicBezTo>
                    <a:pt x="13939" y="4799"/>
                    <a:pt x="13869" y="4802"/>
                    <a:pt x="13774" y="4802"/>
                  </a:cubicBezTo>
                  <a:cubicBezTo>
                    <a:pt x="13247" y="4802"/>
                    <a:pt x="11963" y="4698"/>
                    <a:pt x="11327" y="4633"/>
                  </a:cubicBezTo>
                  <a:cubicBezTo>
                    <a:pt x="7418" y="4222"/>
                    <a:pt x="3659" y="3013"/>
                    <a:pt x="215" y="1159"/>
                  </a:cubicBezTo>
                  <a:lnTo>
                    <a:pt x="215" y="1159"/>
                  </a:lnTo>
                  <a:cubicBezTo>
                    <a:pt x="491" y="2259"/>
                    <a:pt x="978" y="3277"/>
                    <a:pt x="1640" y="4156"/>
                  </a:cubicBezTo>
                  <a:cubicBezTo>
                    <a:pt x="2187" y="4433"/>
                    <a:pt x="2747" y="4680"/>
                    <a:pt x="3323" y="4887"/>
                  </a:cubicBezTo>
                  <a:cubicBezTo>
                    <a:pt x="5245" y="5578"/>
                    <a:pt x="7274" y="5911"/>
                    <a:pt x="9299" y="6112"/>
                  </a:cubicBezTo>
                  <a:cubicBezTo>
                    <a:pt x="10267" y="6207"/>
                    <a:pt x="11242" y="6286"/>
                    <a:pt x="12216" y="6303"/>
                  </a:cubicBezTo>
                  <a:lnTo>
                    <a:pt x="12628" y="6303"/>
                  </a:lnTo>
                  <a:cubicBezTo>
                    <a:pt x="12374" y="6454"/>
                    <a:pt x="12114" y="6592"/>
                    <a:pt x="11848" y="6715"/>
                  </a:cubicBezTo>
                  <a:cubicBezTo>
                    <a:pt x="11419" y="6698"/>
                    <a:pt x="11008" y="6671"/>
                    <a:pt x="10632" y="6648"/>
                  </a:cubicBezTo>
                  <a:cubicBezTo>
                    <a:pt x="9220" y="6566"/>
                    <a:pt x="7807" y="6431"/>
                    <a:pt x="6415" y="6184"/>
                  </a:cubicBezTo>
                  <a:cubicBezTo>
                    <a:pt x="5045" y="5944"/>
                    <a:pt x="3695" y="5569"/>
                    <a:pt x="2414" y="5035"/>
                  </a:cubicBezTo>
                  <a:lnTo>
                    <a:pt x="2414" y="5035"/>
                  </a:lnTo>
                  <a:cubicBezTo>
                    <a:pt x="3929" y="6550"/>
                    <a:pt x="6016" y="7491"/>
                    <a:pt x="8324" y="7491"/>
                  </a:cubicBezTo>
                  <a:cubicBezTo>
                    <a:pt x="12391" y="7491"/>
                    <a:pt x="15775" y="4597"/>
                    <a:pt x="16536" y="755"/>
                  </a:cubicBezTo>
                  <a:lnTo>
                    <a:pt x="16536" y="755"/>
                  </a:lnTo>
                  <a:cubicBezTo>
                    <a:pt x="16503" y="919"/>
                    <a:pt x="16467" y="1080"/>
                    <a:pt x="16424" y="1238"/>
                  </a:cubicBezTo>
                  <a:cubicBezTo>
                    <a:pt x="16174" y="1278"/>
                    <a:pt x="15977" y="1308"/>
                    <a:pt x="15864" y="1325"/>
                  </a:cubicBezTo>
                  <a:cubicBezTo>
                    <a:pt x="14936" y="1453"/>
                    <a:pt x="14002" y="1516"/>
                    <a:pt x="13069" y="1516"/>
                  </a:cubicBezTo>
                  <a:cubicBezTo>
                    <a:pt x="11209" y="1516"/>
                    <a:pt x="9352" y="1267"/>
                    <a:pt x="7550" y="791"/>
                  </a:cubicBezTo>
                  <a:cubicBezTo>
                    <a:pt x="7392" y="748"/>
                    <a:pt x="7238" y="702"/>
                    <a:pt x="7083" y="656"/>
                  </a:cubicBezTo>
                  <a:cubicBezTo>
                    <a:pt x="6503" y="741"/>
                    <a:pt x="5976" y="966"/>
                    <a:pt x="5453" y="1209"/>
                  </a:cubicBezTo>
                  <a:cubicBezTo>
                    <a:pt x="6220" y="1532"/>
                    <a:pt x="7014" y="1788"/>
                    <a:pt x="7833" y="1973"/>
                  </a:cubicBezTo>
                  <a:cubicBezTo>
                    <a:pt x="9267" y="2299"/>
                    <a:pt x="10736" y="2400"/>
                    <a:pt x="12208" y="2400"/>
                  </a:cubicBezTo>
                  <a:cubicBezTo>
                    <a:pt x="13248" y="2400"/>
                    <a:pt x="14290" y="2350"/>
                    <a:pt x="15321" y="2293"/>
                  </a:cubicBezTo>
                  <a:cubicBezTo>
                    <a:pt x="15323" y="2292"/>
                    <a:pt x="15325" y="2292"/>
                    <a:pt x="15327" y="2292"/>
                  </a:cubicBezTo>
                  <a:cubicBezTo>
                    <a:pt x="15427" y="2292"/>
                    <a:pt x="15424" y="2451"/>
                    <a:pt x="15321" y="2457"/>
                  </a:cubicBezTo>
                  <a:cubicBezTo>
                    <a:pt x="14393" y="2513"/>
                    <a:pt x="13470" y="2550"/>
                    <a:pt x="12555" y="2550"/>
                  </a:cubicBezTo>
                  <a:cubicBezTo>
                    <a:pt x="9995" y="2550"/>
                    <a:pt x="7505" y="2265"/>
                    <a:pt x="5173" y="1341"/>
                  </a:cubicBezTo>
                  <a:cubicBezTo>
                    <a:pt x="4959" y="1440"/>
                    <a:pt x="4745" y="1539"/>
                    <a:pt x="4525" y="1624"/>
                  </a:cubicBezTo>
                  <a:cubicBezTo>
                    <a:pt x="4439" y="1660"/>
                    <a:pt x="4347" y="1690"/>
                    <a:pt x="4258" y="1717"/>
                  </a:cubicBezTo>
                  <a:cubicBezTo>
                    <a:pt x="4841" y="2009"/>
                    <a:pt x="5440" y="2259"/>
                    <a:pt x="6055" y="2463"/>
                  </a:cubicBezTo>
                  <a:cubicBezTo>
                    <a:pt x="8076" y="3138"/>
                    <a:pt x="10215" y="3372"/>
                    <a:pt x="12337" y="3372"/>
                  </a:cubicBezTo>
                  <a:cubicBezTo>
                    <a:pt x="12369" y="3372"/>
                    <a:pt x="12401" y="3372"/>
                    <a:pt x="12433" y="3372"/>
                  </a:cubicBezTo>
                  <a:cubicBezTo>
                    <a:pt x="13461" y="3369"/>
                    <a:pt x="14534" y="3340"/>
                    <a:pt x="15604" y="3253"/>
                  </a:cubicBezTo>
                  <a:lnTo>
                    <a:pt x="15604" y="3253"/>
                  </a:lnTo>
                  <a:cubicBezTo>
                    <a:pt x="15535" y="3376"/>
                    <a:pt x="15463" y="3498"/>
                    <a:pt x="15387" y="3616"/>
                  </a:cubicBezTo>
                  <a:cubicBezTo>
                    <a:pt x="14327" y="3708"/>
                    <a:pt x="13266" y="3741"/>
                    <a:pt x="12266" y="3758"/>
                  </a:cubicBezTo>
                  <a:cubicBezTo>
                    <a:pt x="12118" y="3760"/>
                    <a:pt x="11970" y="3762"/>
                    <a:pt x="11822" y="3762"/>
                  </a:cubicBezTo>
                  <a:cubicBezTo>
                    <a:pt x="9700" y="3762"/>
                    <a:pt x="7552" y="3491"/>
                    <a:pt x="5549" y="2776"/>
                  </a:cubicBezTo>
                  <a:cubicBezTo>
                    <a:pt x="4894" y="2542"/>
                    <a:pt x="4218" y="2236"/>
                    <a:pt x="3557" y="1871"/>
                  </a:cubicBezTo>
                  <a:cubicBezTo>
                    <a:pt x="3429" y="1886"/>
                    <a:pt x="3301" y="1893"/>
                    <a:pt x="3174" y="1893"/>
                  </a:cubicBezTo>
                  <a:cubicBezTo>
                    <a:pt x="2683" y="1893"/>
                    <a:pt x="2195" y="1779"/>
                    <a:pt x="1733" y="1528"/>
                  </a:cubicBezTo>
                  <a:cubicBezTo>
                    <a:pt x="1057" y="1159"/>
                    <a:pt x="488" y="603"/>
                    <a:pt x="1" y="1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4296325" y="3420900"/>
              <a:ext cx="3900" cy="4225"/>
            </a:xfrm>
            <a:custGeom>
              <a:avLst/>
              <a:gdLst/>
              <a:ahLst/>
              <a:cxnLst/>
              <a:rect l="l" t="t" r="r" b="b"/>
              <a:pathLst>
                <a:path w="156" h="169" extrusionOk="0">
                  <a:moveTo>
                    <a:pt x="155" y="169"/>
                  </a:moveTo>
                  <a:cubicBezTo>
                    <a:pt x="103" y="113"/>
                    <a:pt x="53" y="57"/>
                    <a:pt x="0" y="0"/>
                  </a:cubicBezTo>
                  <a:cubicBezTo>
                    <a:pt x="53" y="57"/>
                    <a:pt x="103" y="113"/>
                    <a:pt x="155" y="169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4246625" y="3322050"/>
              <a:ext cx="425" cy="1675"/>
            </a:xfrm>
            <a:custGeom>
              <a:avLst/>
              <a:gdLst/>
              <a:ahLst/>
              <a:cxnLst/>
              <a:rect l="l" t="t" r="r" b="b"/>
              <a:pathLst>
                <a:path w="17" h="67" extrusionOk="0">
                  <a:moveTo>
                    <a:pt x="17" y="67"/>
                  </a:moveTo>
                  <a:cubicBezTo>
                    <a:pt x="10" y="43"/>
                    <a:pt x="6" y="23"/>
                    <a:pt x="0" y="0"/>
                  </a:cubicBezTo>
                  <a:cubicBezTo>
                    <a:pt x="6" y="23"/>
                    <a:pt x="10" y="43"/>
                    <a:pt x="17" y="67"/>
                  </a:cubicBezTo>
                  <a:close/>
                </a:path>
              </a:pathLst>
            </a:custGeom>
            <a:solidFill>
              <a:srgbClr val="363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4242650" y="3257100"/>
              <a:ext cx="107525" cy="92700"/>
            </a:xfrm>
            <a:custGeom>
              <a:avLst/>
              <a:gdLst/>
              <a:ahLst/>
              <a:cxnLst/>
              <a:rect l="l" t="t" r="r" b="b"/>
              <a:pathLst>
                <a:path w="4301" h="3708" extrusionOk="0">
                  <a:moveTo>
                    <a:pt x="53" y="1"/>
                  </a:moveTo>
                  <a:cubicBezTo>
                    <a:pt x="21" y="280"/>
                    <a:pt x="4" y="566"/>
                    <a:pt x="1" y="856"/>
                  </a:cubicBezTo>
                  <a:cubicBezTo>
                    <a:pt x="989" y="2019"/>
                    <a:pt x="2273" y="2984"/>
                    <a:pt x="3600" y="3708"/>
                  </a:cubicBezTo>
                  <a:cubicBezTo>
                    <a:pt x="3834" y="3682"/>
                    <a:pt x="4071" y="3629"/>
                    <a:pt x="4301" y="3554"/>
                  </a:cubicBezTo>
                  <a:cubicBezTo>
                    <a:pt x="3214" y="3010"/>
                    <a:pt x="2200" y="2318"/>
                    <a:pt x="1317" y="1489"/>
                  </a:cubicBezTo>
                  <a:cubicBezTo>
                    <a:pt x="820" y="1018"/>
                    <a:pt x="413" y="521"/>
                    <a:pt x="53" y="1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4332625" y="3345925"/>
              <a:ext cx="301225" cy="51150"/>
            </a:xfrm>
            <a:custGeom>
              <a:avLst/>
              <a:gdLst/>
              <a:ahLst/>
              <a:cxnLst/>
              <a:rect l="l" t="t" r="r" b="b"/>
              <a:pathLst>
                <a:path w="12049" h="2046" extrusionOk="0">
                  <a:moveTo>
                    <a:pt x="702" y="1"/>
                  </a:moveTo>
                  <a:cubicBezTo>
                    <a:pt x="472" y="76"/>
                    <a:pt x="235" y="129"/>
                    <a:pt x="1" y="155"/>
                  </a:cubicBezTo>
                  <a:cubicBezTo>
                    <a:pt x="662" y="520"/>
                    <a:pt x="1338" y="826"/>
                    <a:pt x="1993" y="1060"/>
                  </a:cubicBezTo>
                  <a:cubicBezTo>
                    <a:pt x="3996" y="1775"/>
                    <a:pt x="6144" y="2046"/>
                    <a:pt x="8266" y="2046"/>
                  </a:cubicBezTo>
                  <a:cubicBezTo>
                    <a:pt x="8414" y="2046"/>
                    <a:pt x="8562" y="2044"/>
                    <a:pt x="8710" y="2042"/>
                  </a:cubicBezTo>
                  <a:cubicBezTo>
                    <a:pt x="9710" y="2025"/>
                    <a:pt x="10771" y="1992"/>
                    <a:pt x="11831" y="1900"/>
                  </a:cubicBezTo>
                  <a:cubicBezTo>
                    <a:pt x="11907" y="1782"/>
                    <a:pt x="11979" y="1660"/>
                    <a:pt x="12048" y="1537"/>
                  </a:cubicBezTo>
                  <a:lnTo>
                    <a:pt x="12048" y="1537"/>
                  </a:lnTo>
                  <a:cubicBezTo>
                    <a:pt x="10978" y="1624"/>
                    <a:pt x="9905" y="1653"/>
                    <a:pt x="8877" y="1656"/>
                  </a:cubicBezTo>
                  <a:cubicBezTo>
                    <a:pt x="8845" y="1656"/>
                    <a:pt x="8813" y="1656"/>
                    <a:pt x="8781" y="1656"/>
                  </a:cubicBezTo>
                  <a:cubicBezTo>
                    <a:pt x="6659" y="1656"/>
                    <a:pt x="4520" y="1422"/>
                    <a:pt x="2499" y="747"/>
                  </a:cubicBezTo>
                  <a:cubicBezTo>
                    <a:pt x="1884" y="543"/>
                    <a:pt x="1285" y="293"/>
                    <a:pt x="702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4247025" y="3323700"/>
              <a:ext cx="2075" cy="8325"/>
            </a:xfrm>
            <a:custGeom>
              <a:avLst/>
              <a:gdLst/>
              <a:ahLst/>
              <a:cxnLst/>
              <a:rect l="l" t="t" r="r" b="b"/>
              <a:pathLst>
                <a:path w="83" h="333" extrusionOk="0">
                  <a:moveTo>
                    <a:pt x="1" y="1"/>
                  </a:moveTo>
                  <a:cubicBezTo>
                    <a:pt x="2" y="8"/>
                    <a:pt x="4" y="15"/>
                    <a:pt x="5" y="22"/>
                  </a:cubicBezTo>
                  <a:lnTo>
                    <a:pt x="5" y="22"/>
                  </a:lnTo>
                  <a:cubicBezTo>
                    <a:pt x="4" y="15"/>
                    <a:pt x="2" y="8"/>
                    <a:pt x="1" y="1"/>
                  </a:cubicBezTo>
                  <a:close/>
                  <a:moveTo>
                    <a:pt x="5" y="22"/>
                  </a:moveTo>
                  <a:cubicBezTo>
                    <a:pt x="27" y="124"/>
                    <a:pt x="48" y="228"/>
                    <a:pt x="73" y="326"/>
                  </a:cubicBezTo>
                  <a:cubicBezTo>
                    <a:pt x="76" y="329"/>
                    <a:pt x="80" y="329"/>
                    <a:pt x="83" y="332"/>
                  </a:cubicBezTo>
                  <a:cubicBezTo>
                    <a:pt x="58" y="228"/>
                    <a:pt x="28" y="126"/>
                    <a:pt x="5" y="22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4246625" y="3321875"/>
              <a:ext cx="25" cy="200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4246625" y="3321875"/>
              <a:ext cx="370100" cy="101225"/>
            </a:xfrm>
            <a:custGeom>
              <a:avLst/>
              <a:gdLst/>
              <a:ahLst/>
              <a:cxnLst/>
              <a:rect l="l" t="t" r="r" b="b"/>
              <a:pathLst>
                <a:path w="14804" h="4049" extrusionOk="0">
                  <a:moveTo>
                    <a:pt x="0" y="1"/>
                  </a:moveTo>
                  <a:lnTo>
                    <a:pt x="0" y="7"/>
                  </a:lnTo>
                  <a:cubicBezTo>
                    <a:pt x="6" y="30"/>
                    <a:pt x="10" y="50"/>
                    <a:pt x="17" y="74"/>
                  </a:cubicBezTo>
                  <a:cubicBezTo>
                    <a:pt x="40" y="185"/>
                    <a:pt x="72" y="294"/>
                    <a:pt x="99" y="405"/>
                  </a:cubicBezTo>
                  <a:cubicBezTo>
                    <a:pt x="3543" y="2259"/>
                    <a:pt x="7302" y="3468"/>
                    <a:pt x="11211" y="3879"/>
                  </a:cubicBezTo>
                  <a:cubicBezTo>
                    <a:pt x="11847" y="3944"/>
                    <a:pt x="13131" y="4048"/>
                    <a:pt x="13658" y="4048"/>
                  </a:cubicBezTo>
                  <a:cubicBezTo>
                    <a:pt x="13753" y="4048"/>
                    <a:pt x="13823" y="4045"/>
                    <a:pt x="13861" y="4037"/>
                  </a:cubicBezTo>
                  <a:cubicBezTo>
                    <a:pt x="14030" y="4037"/>
                    <a:pt x="14201" y="4034"/>
                    <a:pt x="14369" y="4034"/>
                  </a:cubicBezTo>
                  <a:cubicBezTo>
                    <a:pt x="14524" y="3870"/>
                    <a:pt x="14665" y="3695"/>
                    <a:pt x="14803" y="3520"/>
                  </a:cubicBezTo>
                  <a:lnTo>
                    <a:pt x="14803" y="3520"/>
                  </a:lnTo>
                  <a:cubicBezTo>
                    <a:pt x="14469" y="3537"/>
                    <a:pt x="14135" y="3545"/>
                    <a:pt x="13799" y="3545"/>
                  </a:cubicBezTo>
                  <a:cubicBezTo>
                    <a:pt x="12879" y="3545"/>
                    <a:pt x="11957" y="3486"/>
                    <a:pt x="11047" y="3392"/>
                  </a:cubicBezTo>
                  <a:cubicBezTo>
                    <a:pt x="7184" y="2997"/>
                    <a:pt x="3418" y="1832"/>
                    <a:pt x="0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4343150" y="3071725"/>
              <a:ext cx="244025" cy="83350"/>
            </a:xfrm>
            <a:custGeom>
              <a:avLst/>
              <a:gdLst/>
              <a:ahLst/>
              <a:cxnLst/>
              <a:rect l="l" t="t" r="r" b="b"/>
              <a:pathLst>
                <a:path w="9761" h="3334" extrusionOk="0">
                  <a:moveTo>
                    <a:pt x="1960" y="1739"/>
                  </a:moveTo>
                  <a:lnTo>
                    <a:pt x="1960" y="1739"/>
                  </a:lnTo>
                  <a:cubicBezTo>
                    <a:pt x="2029" y="1758"/>
                    <a:pt x="2089" y="1775"/>
                    <a:pt x="2142" y="1795"/>
                  </a:cubicBezTo>
                  <a:cubicBezTo>
                    <a:pt x="3155" y="2134"/>
                    <a:pt x="4163" y="2500"/>
                    <a:pt x="5190" y="2805"/>
                  </a:cubicBezTo>
                  <a:cubicBezTo>
                    <a:pt x="5279" y="2832"/>
                    <a:pt x="5374" y="2855"/>
                    <a:pt x="5470" y="2878"/>
                  </a:cubicBezTo>
                  <a:cubicBezTo>
                    <a:pt x="5190" y="2845"/>
                    <a:pt x="4914" y="2796"/>
                    <a:pt x="4643" y="2740"/>
                  </a:cubicBezTo>
                  <a:cubicBezTo>
                    <a:pt x="3669" y="2536"/>
                    <a:pt x="2797" y="2177"/>
                    <a:pt x="1960" y="1739"/>
                  </a:cubicBezTo>
                  <a:close/>
                  <a:moveTo>
                    <a:pt x="4347" y="0"/>
                  </a:moveTo>
                  <a:cubicBezTo>
                    <a:pt x="4236" y="0"/>
                    <a:pt x="4123" y="7"/>
                    <a:pt x="4011" y="10"/>
                  </a:cubicBezTo>
                  <a:cubicBezTo>
                    <a:pt x="4031" y="44"/>
                    <a:pt x="4064" y="67"/>
                    <a:pt x="4113" y="73"/>
                  </a:cubicBezTo>
                  <a:cubicBezTo>
                    <a:pt x="4571" y="138"/>
                    <a:pt x="5009" y="208"/>
                    <a:pt x="5441" y="383"/>
                  </a:cubicBezTo>
                  <a:cubicBezTo>
                    <a:pt x="5582" y="442"/>
                    <a:pt x="5941" y="530"/>
                    <a:pt x="5895" y="761"/>
                  </a:cubicBezTo>
                  <a:cubicBezTo>
                    <a:pt x="5868" y="886"/>
                    <a:pt x="5421" y="1044"/>
                    <a:pt x="5312" y="1077"/>
                  </a:cubicBezTo>
                  <a:cubicBezTo>
                    <a:pt x="5155" y="1123"/>
                    <a:pt x="5000" y="1144"/>
                    <a:pt x="4848" y="1144"/>
                  </a:cubicBezTo>
                  <a:cubicBezTo>
                    <a:pt x="4218" y="1144"/>
                    <a:pt x="3645" y="782"/>
                    <a:pt x="3215" y="310"/>
                  </a:cubicBezTo>
                  <a:cubicBezTo>
                    <a:pt x="3359" y="231"/>
                    <a:pt x="3498" y="138"/>
                    <a:pt x="3630" y="33"/>
                  </a:cubicBezTo>
                  <a:lnTo>
                    <a:pt x="3630" y="33"/>
                  </a:lnTo>
                  <a:cubicBezTo>
                    <a:pt x="2309" y="149"/>
                    <a:pt x="1075" y="564"/>
                    <a:pt x="1" y="1219"/>
                  </a:cubicBezTo>
                  <a:cubicBezTo>
                    <a:pt x="1845" y="2496"/>
                    <a:pt x="4183" y="3333"/>
                    <a:pt x="6343" y="3333"/>
                  </a:cubicBezTo>
                  <a:cubicBezTo>
                    <a:pt x="6428" y="3333"/>
                    <a:pt x="6512" y="3332"/>
                    <a:pt x="6596" y="3329"/>
                  </a:cubicBezTo>
                  <a:cubicBezTo>
                    <a:pt x="7722" y="3293"/>
                    <a:pt x="8983" y="3023"/>
                    <a:pt x="9701" y="2075"/>
                  </a:cubicBezTo>
                  <a:cubicBezTo>
                    <a:pt x="9724" y="2048"/>
                    <a:pt x="9740" y="2015"/>
                    <a:pt x="9760" y="1989"/>
                  </a:cubicBezTo>
                  <a:cubicBezTo>
                    <a:pt x="9672" y="1913"/>
                    <a:pt x="9582" y="1841"/>
                    <a:pt x="9494" y="1772"/>
                  </a:cubicBezTo>
                  <a:cubicBezTo>
                    <a:pt x="9184" y="2158"/>
                    <a:pt x="8746" y="2470"/>
                    <a:pt x="8278" y="2658"/>
                  </a:cubicBezTo>
                  <a:cubicBezTo>
                    <a:pt x="8591" y="2454"/>
                    <a:pt x="8851" y="2167"/>
                    <a:pt x="9023" y="1758"/>
                  </a:cubicBezTo>
                  <a:cubicBezTo>
                    <a:pt x="9062" y="1664"/>
                    <a:pt x="9085" y="1571"/>
                    <a:pt x="9102" y="1482"/>
                  </a:cubicBezTo>
                  <a:cubicBezTo>
                    <a:pt x="8377" y="982"/>
                    <a:pt x="7567" y="593"/>
                    <a:pt x="6705" y="340"/>
                  </a:cubicBezTo>
                  <a:lnTo>
                    <a:pt x="6705" y="340"/>
                  </a:lnTo>
                  <a:cubicBezTo>
                    <a:pt x="6942" y="899"/>
                    <a:pt x="6619" y="1588"/>
                    <a:pt x="5958" y="1600"/>
                  </a:cubicBezTo>
                  <a:cubicBezTo>
                    <a:pt x="6053" y="1548"/>
                    <a:pt x="6152" y="1486"/>
                    <a:pt x="6247" y="1413"/>
                  </a:cubicBezTo>
                  <a:cubicBezTo>
                    <a:pt x="6813" y="972"/>
                    <a:pt x="6836" y="597"/>
                    <a:pt x="6587" y="307"/>
                  </a:cubicBezTo>
                  <a:cubicBezTo>
                    <a:pt x="5875" y="109"/>
                    <a:pt x="5125" y="0"/>
                    <a:pt x="4347" y="0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4658925" y="3251750"/>
              <a:ext cx="1100" cy="7275"/>
            </a:xfrm>
            <a:custGeom>
              <a:avLst/>
              <a:gdLst/>
              <a:ahLst/>
              <a:cxnLst/>
              <a:rect l="l" t="t" r="r" b="b"/>
              <a:pathLst>
                <a:path w="44" h="291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99"/>
                    <a:pt x="27" y="195"/>
                    <a:pt x="36" y="291"/>
                  </a:cubicBezTo>
                  <a:lnTo>
                    <a:pt x="43" y="291"/>
                  </a:lnTo>
                  <a:cubicBezTo>
                    <a:pt x="33" y="195"/>
                    <a:pt x="13" y="99"/>
                    <a:pt x="1" y="1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4278150" y="3143100"/>
              <a:ext cx="342775" cy="116325"/>
            </a:xfrm>
            <a:custGeom>
              <a:avLst/>
              <a:gdLst/>
              <a:ahLst/>
              <a:cxnLst/>
              <a:rect l="l" t="t" r="r" b="b"/>
              <a:pathLst>
                <a:path w="13711" h="4653" extrusionOk="0">
                  <a:moveTo>
                    <a:pt x="655" y="0"/>
                  </a:moveTo>
                  <a:cubicBezTo>
                    <a:pt x="421" y="271"/>
                    <a:pt x="201" y="553"/>
                    <a:pt x="0" y="850"/>
                  </a:cubicBezTo>
                  <a:cubicBezTo>
                    <a:pt x="642" y="1367"/>
                    <a:pt x="1347" y="1811"/>
                    <a:pt x="2005" y="2187"/>
                  </a:cubicBezTo>
                  <a:cubicBezTo>
                    <a:pt x="3506" y="3043"/>
                    <a:pt x="5146" y="3655"/>
                    <a:pt x="6829" y="4040"/>
                  </a:cubicBezTo>
                  <a:cubicBezTo>
                    <a:pt x="8756" y="4481"/>
                    <a:pt x="10738" y="4650"/>
                    <a:pt x="12714" y="4650"/>
                  </a:cubicBezTo>
                  <a:cubicBezTo>
                    <a:pt x="12790" y="4650"/>
                    <a:pt x="12867" y="4650"/>
                    <a:pt x="12943" y="4649"/>
                  </a:cubicBezTo>
                  <a:cubicBezTo>
                    <a:pt x="13094" y="4649"/>
                    <a:pt x="13252" y="4649"/>
                    <a:pt x="13417" y="4652"/>
                  </a:cubicBezTo>
                  <a:cubicBezTo>
                    <a:pt x="13474" y="4478"/>
                    <a:pt x="13523" y="4301"/>
                    <a:pt x="13562" y="4119"/>
                  </a:cubicBezTo>
                  <a:lnTo>
                    <a:pt x="13562" y="4119"/>
                  </a:lnTo>
                  <a:cubicBezTo>
                    <a:pt x="13398" y="4121"/>
                    <a:pt x="13235" y="4122"/>
                    <a:pt x="13071" y="4122"/>
                  </a:cubicBezTo>
                  <a:cubicBezTo>
                    <a:pt x="12737" y="4122"/>
                    <a:pt x="12404" y="4117"/>
                    <a:pt x="12071" y="4106"/>
                  </a:cubicBezTo>
                  <a:cubicBezTo>
                    <a:pt x="10246" y="4050"/>
                    <a:pt x="8422" y="3839"/>
                    <a:pt x="6651" y="3385"/>
                  </a:cubicBezTo>
                  <a:cubicBezTo>
                    <a:pt x="5680" y="3135"/>
                    <a:pt x="4731" y="2802"/>
                    <a:pt x="3813" y="2397"/>
                  </a:cubicBezTo>
                  <a:lnTo>
                    <a:pt x="3813" y="2397"/>
                  </a:lnTo>
                  <a:cubicBezTo>
                    <a:pt x="5143" y="2918"/>
                    <a:pt x="6529" y="3296"/>
                    <a:pt x="7938" y="3514"/>
                  </a:cubicBezTo>
                  <a:cubicBezTo>
                    <a:pt x="8947" y="3669"/>
                    <a:pt x="9966" y="3753"/>
                    <a:pt x="10985" y="3753"/>
                  </a:cubicBezTo>
                  <a:cubicBezTo>
                    <a:pt x="11795" y="3753"/>
                    <a:pt x="12605" y="3700"/>
                    <a:pt x="13410" y="3589"/>
                  </a:cubicBezTo>
                  <a:cubicBezTo>
                    <a:pt x="13466" y="3582"/>
                    <a:pt x="13556" y="3573"/>
                    <a:pt x="13658" y="3556"/>
                  </a:cubicBezTo>
                  <a:cubicBezTo>
                    <a:pt x="13681" y="3392"/>
                    <a:pt x="13700" y="3224"/>
                    <a:pt x="13711" y="3052"/>
                  </a:cubicBezTo>
                  <a:lnTo>
                    <a:pt x="13711" y="3052"/>
                  </a:lnTo>
                  <a:cubicBezTo>
                    <a:pt x="12606" y="3180"/>
                    <a:pt x="11452" y="3207"/>
                    <a:pt x="11094" y="3207"/>
                  </a:cubicBezTo>
                  <a:cubicBezTo>
                    <a:pt x="11073" y="3207"/>
                    <a:pt x="11055" y="3207"/>
                    <a:pt x="11040" y="3207"/>
                  </a:cubicBezTo>
                  <a:cubicBezTo>
                    <a:pt x="9476" y="3181"/>
                    <a:pt x="7918" y="2960"/>
                    <a:pt x="6404" y="2565"/>
                  </a:cubicBezTo>
                  <a:cubicBezTo>
                    <a:pt x="4892" y="2167"/>
                    <a:pt x="3438" y="1590"/>
                    <a:pt x="2061" y="847"/>
                  </a:cubicBezTo>
                  <a:cubicBezTo>
                    <a:pt x="1581" y="590"/>
                    <a:pt x="1113" y="300"/>
                    <a:pt x="655" y="0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4650350" y="3214775"/>
              <a:ext cx="3325" cy="10900"/>
            </a:xfrm>
            <a:custGeom>
              <a:avLst/>
              <a:gdLst/>
              <a:ahLst/>
              <a:cxnLst/>
              <a:rect l="l" t="t" r="r" b="b"/>
              <a:pathLst>
                <a:path w="133" h="436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42"/>
                    <a:pt x="90" y="291"/>
                    <a:pt x="130" y="436"/>
                  </a:cubicBezTo>
                  <a:lnTo>
                    <a:pt x="133" y="436"/>
                  </a:lnTo>
                  <a:cubicBezTo>
                    <a:pt x="93" y="288"/>
                    <a:pt x="51" y="142"/>
                    <a:pt x="1" y="1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4613575" y="3245000"/>
              <a:ext cx="46275" cy="14700"/>
            </a:xfrm>
            <a:custGeom>
              <a:avLst/>
              <a:gdLst/>
              <a:ahLst/>
              <a:cxnLst/>
              <a:rect l="l" t="t" r="r" b="b"/>
              <a:pathLst>
                <a:path w="1851" h="588" extrusionOk="0">
                  <a:moveTo>
                    <a:pt x="1775" y="0"/>
                  </a:moveTo>
                  <a:cubicBezTo>
                    <a:pt x="1666" y="3"/>
                    <a:pt x="1554" y="7"/>
                    <a:pt x="1443" y="14"/>
                  </a:cubicBezTo>
                  <a:cubicBezTo>
                    <a:pt x="1008" y="30"/>
                    <a:pt x="576" y="40"/>
                    <a:pt x="145" y="43"/>
                  </a:cubicBezTo>
                  <a:cubicBezTo>
                    <a:pt x="106" y="225"/>
                    <a:pt x="57" y="402"/>
                    <a:pt x="0" y="576"/>
                  </a:cubicBezTo>
                  <a:cubicBezTo>
                    <a:pt x="300" y="580"/>
                    <a:pt x="616" y="587"/>
                    <a:pt x="939" y="587"/>
                  </a:cubicBezTo>
                  <a:cubicBezTo>
                    <a:pt x="1239" y="587"/>
                    <a:pt x="1545" y="581"/>
                    <a:pt x="1850" y="561"/>
                  </a:cubicBezTo>
                  <a:cubicBezTo>
                    <a:pt x="1841" y="465"/>
                    <a:pt x="1827" y="369"/>
                    <a:pt x="1815" y="271"/>
                  </a:cubicBezTo>
                  <a:cubicBezTo>
                    <a:pt x="1801" y="181"/>
                    <a:pt x="1791" y="90"/>
                    <a:pt x="1775" y="0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4619575" y="3214775"/>
              <a:ext cx="34025" cy="17250"/>
            </a:xfrm>
            <a:custGeom>
              <a:avLst/>
              <a:gdLst/>
              <a:ahLst/>
              <a:cxnLst/>
              <a:rect l="l" t="t" r="r" b="b"/>
              <a:pathLst>
                <a:path w="1361" h="690" extrusionOk="0">
                  <a:moveTo>
                    <a:pt x="1232" y="1"/>
                  </a:moveTo>
                  <a:cubicBezTo>
                    <a:pt x="876" y="80"/>
                    <a:pt x="468" y="139"/>
                    <a:pt x="54" y="185"/>
                  </a:cubicBezTo>
                  <a:cubicBezTo>
                    <a:pt x="43" y="357"/>
                    <a:pt x="24" y="525"/>
                    <a:pt x="1" y="689"/>
                  </a:cubicBezTo>
                  <a:cubicBezTo>
                    <a:pt x="336" y="647"/>
                    <a:pt x="864" y="571"/>
                    <a:pt x="1361" y="436"/>
                  </a:cubicBezTo>
                  <a:cubicBezTo>
                    <a:pt x="1321" y="291"/>
                    <a:pt x="1278" y="142"/>
                    <a:pt x="1232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4284650" y="3406825"/>
              <a:ext cx="675" cy="950"/>
            </a:xfrm>
            <a:custGeom>
              <a:avLst/>
              <a:gdLst/>
              <a:ahLst/>
              <a:cxnLst/>
              <a:rect l="l" t="t" r="r" b="b"/>
              <a:pathLst>
                <a:path w="27" h="38" extrusionOk="0">
                  <a:moveTo>
                    <a:pt x="0" y="1"/>
                  </a:moveTo>
                  <a:cubicBezTo>
                    <a:pt x="5" y="11"/>
                    <a:pt x="14" y="19"/>
                    <a:pt x="21" y="28"/>
                  </a:cubicBezTo>
                  <a:lnTo>
                    <a:pt x="21" y="28"/>
                  </a:lnTo>
                  <a:cubicBezTo>
                    <a:pt x="16" y="20"/>
                    <a:pt x="10" y="11"/>
                    <a:pt x="3" y="4"/>
                  </a:cubicBezTo>
                  <a:lnTo>
                    <a:pt x="0" y="1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cubicBezTo>
                    <a:pt x="23" y="31"/>
                    <a:pt x="25" y="34"/>
                    <a:pt x="26" y="37"/>
                  </a:cubicBezTo>
                  <a:cubicBezTo>
                    <a:pt x="25" y="34"/>
                    <a:pt x="23" y="31"/>
                    <a:pt x="21" y="28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4300200" y="3425100"/>
              <a:ext cx="3875" cy="3825"/>
            </a:xfrm>
            <a:custGeom>
              <a:avLst/>
              <a:gdLst/>
              <a:ahLst/>
              <a:cxnLst/>
              <a:rect l="l" t="t" r="r" b="b"/>
              <a:pathLst>
                <a:path w="155" h="153" extrusionOk="0">
                  <a:moveTo>
                    <a:pt x="0" y="1"/>
                  </a:moveTo>
                  <a:cubicBezTo>
                    <a:pt x="10" y="11"/>
                    <a:pt x="20" y="21"/>
                    <a:pt x="30" y="32"/>
                  </a:cubicBezTo>
                  <a:lnTo>
                    <a:pt x="30" y="32"/>
                  </a:lnTo>
                  <a:cubicBezTo>
                    <a:pt x="20" y="21"/>
                    <a:pt x="10" y="11"/>
                    <a:pt x="0" y="1"/>
                  </a:cubicBezTo>
                  <a:close/>
                  <a:moveTo>
                    <a:pt x="30" y="32"/>
                  </a:moveTo>
                  <a:lnTo>
                    <a:pt x="30" y="32"/>
                  </a:lnTo>
                  <a:cubicBezTo>
                    <a:pt x="66" y="69"/>
                    <a:pt x="100" y="110"/>
                    <a:pt x="138" y="145"/>
                  </a:cubicBezTo>
                  <a:cubicBezTo>
                    <a:pt x="142" y="148"/>
                    <a:pt x="149" y="152"/>
                    <a:pt x="155" y="152"/>
                  </a:cubicBezTo>
                  <a:cubicBezTo>
                    <a:pt x="116" y="112"/>
                    <a:pt x="72" y="73"/>
                    <a:pt x="30" y="32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17"/>
            <p:cNvSpPr/>
            <p:nvPr/>
          </p:nvSpPr>
          <p:spPr>
            <a:xfrm>
              <a:off x="4288100" y="3411125"/>
              <a:ext cx="8250" cy="9800"/>
            </a:xfrm>
            <a:custGeom>
              <a:avLst/>
              <a:gdLst/>
              <a:ahLst/>
              <a:cxnLst/>
              <a:rect l="l" t="t" r="r" b="b"/>
              <a:pathLst>
                <a:path w="330" h="392" extrusionOk="0">
                  <a:moveTo>
                    <a:pt x="329" y="391"/>
                  </a:moveTo>
                  <a:cubicBezTo>
                    <a:pt x="218" y="267"/>
                    <a:pt x="106" y="135"/>
                    <a:pt x="0" y="0"/>
                  </a:cubicBezTo>
                  <a:cubicBezTo>
                    <a:pt x="106" y="135"/>
                    <a:pt x="218" y="267"/>
                    <a:pt x="329" y="391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17"/>
            <p:cNvSpPr/>
            <p:nvPr/>
          </p:nvSpPr>
          <p:spPr>
            <a:xfrm>
              <a:off x="4284725" y="3406900"/>
              <a:ext cx="274700" cy="64000"/>
            </a:xfrm>
            <a:custGeom>
              <a:avLst/>
              <a:gdLst/>
              <a:ahLst/>
              <a:cxnLst/>
              <a:rect l="l" t="t" r="r" b="b"/>
              <a:pathLst>
                <a:path w="10988" h="2560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1"/>
                    <a:pt x="17" y="24"/>
                    <a:pt x="23" y="34"/>
                  </a:cubicBezTo>
                  <a:cubicBezTo>
                    <a:pt x="60" y="80"/>
                    <a:pt x="99" y="123"/>
                    <a:pt x="135" y="169"/>
                  </a:cubicBezTo>
                  <a:cubicBezTo>
                    <a:pt x="241" y="304"/>
                    <a:pt x="353" y="436"/>
                    <a:pt x="464" y="560"/>
                  </a:cubicBezTo>
                  <a:cubicBezTo>
                    <a:pt x="517" y="617"/>
                    <a:pt x="567" y="673"/>
                    <a:pt x="619" y="729"/>
                  </a:cubicBezTo>
                  <a:cubicBezTo>
                    <a:pt x="669" y="782"/>
                    <a:pt x="725" y="831"/>
                    <a:pt x="774" y="880"/>
                  </a:cubicBezTo>
                  <a:cubicBezTo>
                    <a:pt x="2055" y="1414"/>
                    <a:pt x="3405" y="1789"/>
                    <a:pt x="4775" y="2029"/>
                  </a:cubicBezTo>
                  <a:cubicBezTo>
                    <a:pt x="6167" y="2276"/>
                    <a:pt x="7580" y="2411"/>
                    <a:pt x="8992" y="2493"/>
                  </a:cubicBezTo>
                  <a:cubicBezTo>
                    <a:pt x="9368" y="2516"/>
                    <a:pt x="9779" y="2543"/>
                    <a:pt x="10208" y="2560"/>
                  </a:cubicBezTo>
                  <a:cubicBezTo>
                    <a:pt x="10474" y="2437"/>
                    <a:pt x="10734" y="2299"/>
                    <a:pt x="10988" y="2148"/>
                  </a:cubicBezTo>
                  <a:lnTo>
                    <a:pt x="10576" y="2148"/>
                  </a:lnTo>
                  <a:cubicBezTo>
                    <a:pt x="9602" y="2131"/>
                    <a:pt x="8627" y="2052"/>
                    <a:pt x="7659" y="1957"/>
                  </a:cubicBezTo>
                  <a:cubicBezTo>
                    <a:pt x="5634" y="1756"/>
                    <a:pt x="3605" y="1423"/>
                    <a:pt x="1683" y="732"/>
                  </a:cubicBezTo>
                  <a:cubicBezTo>
                    <a:pt x="1107" y="525"/>
                    <a:pt x="547" y="278"/>
                    <a:pt x="0" y="1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17"/>
            <p:cNvSpPr/>
            <p:nvPr/>
          </p:nvSpPr>
          <p:spPr>
            <a:xfrm>
              <a:off x="4244800" y="3213800"/>
              <a:ext cx="334050" cy="122775"/>
            </a:xfrm>
            <a:custGeom>
              <a:avLst/>
              <a:gdLst/>
              <a:ahLst/>
              <a:cxnLst/>
              <a:rect l="l" t="t" r="r" b="b"/>
              <a:pathLst>
                <a:path w="13362" h="4911" extrusionOk="0">
                  <a:moveTo>
                    <a:pt x="356" y="0"/>
                  </a:moveTo>
                  <a:cubicBezTo>
                    <a:pt x="195" y="475"/>
                    <a:pt x="73" y="969"/>
                    <a:pt x="0" y="1476"/>
                  </a:cubicBezTo>
                  <a:cubicBezTo>
                    <a:pt x="626" y="2081"/>
                    <a:pt x="1284" y="2648"/>
                    <a:pt x="1979" y="3161"/>
                  </a:cubicBezTo>
                  <a:cubicBezTo>
                    <a:pt x="2990" y="3909"/>
                    <a:pt x="4041" y="4479"/>
                    <a:pt x="5130" y="4910"/>
                  </a:cubicBezTo>
                  <a:cubicBezTo>
                    <a:pt x="5222" y="4867"/>
                    <a:pt x="5318" y="4821"/>
                    <a:pt x="5410" y="4778"/>
                  </a:cubicBezTo>
                  <a:cubicBezTo>
                    <a:pt x="4211" y="4278"/>
                    <a:pt x="3085" y="3616"/>
                    <a:pt x="2055" y="2803"/>
                  </a:cubicBezTo>
                  <a:cubicBezTo>
                    <a:pt x="1377" y="2269"/>
                    <a:pt x="748" y="1690"/>
                    <a:pt x="155" y="1081"/>
                  </a:cubicBezTo>
                  <a:lnTo>
                    <a:pt x="155" y="1081"/>
                  </a:lnTo>
                  <a:cubicBezTo>
                    <a:pt x="2305" y="2464"/>
                    <a:pt x="4649" y="3540"/>
                    <a:pt x="7040" y="4225"/>
                  </a:cubicBezTo>
                  <a:cubicBezTo>
                    <a:pt x="7089" y="4219"/>
                    <a:pt x="7135" y="4208"/>
                    <a:pt x="7185" y="4202"/>
                  </a:cubicBezTo>
                  <a:cubicBezTo>
                    <a:pt x="7382" y="4182"/>
                    <a:pt x="7578" y="4173"/>
                    <a:pt x="7775" y="4173"/>
                  </a:cubicBezTo>
                  <a:cubicBezTo>
                    <a:pt x="8482" y="4173"/>
                    <a:pt x="9191" y="4284"/>
                    <a:pt x="9892" y="4363"/>
                  </a:cubicBezTo>
                  <a:cubicBezTo>
                    <a:pt x="10305" y="4410"/>
                    <a:pt x="10724" y="4452"/>
                    <a:pt x="11143" y="4452"/>
                  </a:cubicBezTo>
                  <a:cubicBezTo>
                    <a:pt x="11161" y="4452"/>
                    <a:pt x="11180" y="4452"/>
                    <a:pt x="11199" y="4452"/>
                  </a:cubicBezTo>
                  <a:cubicBezTo>
                    <a:pt x="9417" y="4265"/>
                    <a:pt x="7659" y="3859"/>
                    <a:pt x="5977" y="3257"/>
                  </a:cubicBezTo>
                  <a:cubicBezTo>
                    <a:pt x="5360" y="3037"/>
                    <a:pt x="4765" y="2789"/>
                    <a:pt x="4185" y="2523"/>
                  </a:cubicBezTo>
                  <a:lnTo>
                    <a:pt x="4185" y="2523"/>
                  </a:lnTo>
                  <a:cubicBezTo>
                    <a:pt x="6072" y="3270"/>
                    <a:pt x="8027" y="3847"/>
                    <a:pt x="10036" y="4152"/>
                  </a:cubicBezTo>
                  <a:cubicBezTo>
                    <a:pt x="10708" y="4254"/>
                    <a:pt x="11399" y="4324"/>
                    <a:pt x="12104" y="4363"/>
                  </a:cubicBezTo>
                  <a:cubicBezTo>
                    <a:pt x="12226" y="4337"/>
                    <a:pt x="12344" y="4310"/>
                    <a:pt x="12466" y="4271"/>
                  </a:cubicBezTo>
                  <a:cubicBezTo>
                    <a:pt x="12792" y="4172"/>
                    <a:pt x="13092" y="4017"/>
                    <a:pt x="13361" y="3824"/>
                  </a:cubicBezTo>
                  <a:lnTo>
                    <a:pt x="13361" y="3824"/>
                  </a:lnTo>
                  <a:cubicBezTo>
                    <a:pt x="13208" y="3827"/>
                    <a:pt x="13054" y="3829"/>
                    <a:pt x="12899" y="3829"/>
                  </a:cubicBezTo>
                  <a:cubicBezTo>
                    <a:pt x="12255" y="3829"/>
                    <a:pt x="11603" y="3795"/>
                    <a:pt x="10942" y="3721"/>
                  </a:cubicBezTo>
                  <a:cubicBezTo>
                    <a:pt x="8788" y="3488"/>
                    <a:pt x="6684" y="2921"/>
                    <a:pt x="4659" y="2160"/>
                  </a:cubicBezTo>
                  <a:cubicBezTo>
                    <a:pt x="3547" y="1745"/>
                    <a:pt x="1380" y="1130"/>
                    <a:pt x="356" y="0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17"/>
            <p:cNvSpPr/>
            <p:nvPr/>
          </p:nvSpPr>
          <p:spPr>
            <a:xfrm>
              <a:off x="4657125" y="332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17"/>
            <p:cNvSpPr/>
            <p:nvPr/>
          </p:nvSpPr>
          <p:spPr>
            <a:xfrm>
              <a:off x="4373050" y="3333250"/>
              <a:ext cx="256350" cy="33525"/>
            </a:xfrm>
            <a:custGeom>
              <a:avLst/>
              <a:gdLst/>
              <a:ahLst/>
              <a:cxnLst/>
              <a:rect l="l" t="t" r="r" b="b"/>
              <a:pathLst>
                <a:path w="10254" h="1341" extrusionOk="0">
                  <a:moveTo>
                    <a:pt x="280" y="0"/>
                  </a:moveTo>
                  <a:cubicBezTo>
                    <a:pt x="188" y="43"/>
                    <a:pt x="92" y="89"/>
                    <a:pt x="0" y="132"/>
                  </a:cubicBezTo>
                  <a:cubicBezTo>
                    <a:pt x="2332" y="1056"/>
                    <a:pt x="4822" y="1341"/>
                    <a:pt x="7382" y="1341"/>
                  </a:cubicBezTo>
                  <a:cubicBezTo>
                    <a:pt x="8297" y="1341"/>
                    <a:pt x="9220" y="1304"/>
                    <a:pt x="10148" y="1248"/>
                  </a:cubicBezTo>
                  <a:cubicBezTo>
                    <a:pt x="10251" y="1242"/>
                    <a:pt x="10254" y="1083"/>
                    <a:pt x="10154" y="1083"/>
                  </a:cubicBezTo>
                  <a:cubicBezTo>
                    <a:pt x="10152" y="1083"/>
                    <a:pt x="10150" y="1083"/>
                    <a:pt x="10148" y="1084"/>
                  </a:cubicBezTo>
                  <a:cubicBezTo>
                    <a:pt x="9117" y="1141"/>
                    <a:pt x="8075" y="1191"/>
                    <a:pt x="7035" y="1191"/>
                  </a:cubicBezTo>
                  <a:cubicBezTo>
                    <a:pt x="5563" y="1191"/>
                    <a:pt x="4094" y="1090"/>
                    <a:pt x="2660" y="764"/>
                  </a:cubicBezTo>
                  <a:cubicBezTo>
                    <a:pt x="1841" y="579"/>
                    <a:pt x="1047" y="323"/>
                    <a:pt x="280" y="0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17"/>
            <p:cNvSpPr/>
            <p:nvPr/>
          </p:nvSpPr>
          <p:spPr>
            <a:xfrm>
              <a:off x="4547400" y="3299825"/>
              <a:ext cx="112850" cy="23850"/>
            </a:xfrm>
            <a:custGeom>
              <a:avLst/>
              <a:gdLst/>
              <a:ahLst/>
              <a:cxnLst/>
              <a:rect l="l" t="t" r="r" b="b"/>
              <a:pathLst>
                <a:path w="4514" h="954" extrusionOk="0">
                  <a:moveTo>
                    <a:pt x="4514" y="0"/>
                  </a:moveTo>
                  <a:cubicBezTo>
                    <a:pt x="3454" y="228"/>
                    <a:pt x="2368" y="356"/>
                    <a:pt x="1257" y="383"/>
                  </a:cubicBezTo>
                  <a:cubicBezTo>
                    <a:pt x="988" y="576"/>
                    <a:pt x="688" y="731"/>
                    <a:pt x="362" y="830"/>
                  </a:cubicBezTo>
                  <a:cubicBezTo>
                    <a:pt x="240" y="869"/>
                    <a:pt x="122" y="896"/>
                    <a:pt x="0" y="922"/>
                  </a:cubicBezTo>
                  <a:cubicBezTo>
                    <a:pt x="382" y="943"/>
                    <a:pt x="767" y="954"/>
                    <a:pt x="1153" y="954"/>
                  </a:cubicBezTo>
                  <a:cubicBezTo>
                    <a:pt x="2244" y="954"/>
                    <a:pt x="3345" y="868"/>
                    <a:pt x="4425" y="675"/>
                  </a:cubicBezTo>
                  <a:cubicBezTo>
                    <a:pt x="4465" y="455"/>
                    <a:pt x="4494" y="228"/>
                    <a:pt x="4514" y="0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17"/>
            <p:cNvSpPr/>
            <p:nvPr/>
          </p:nvSpPr>
          <p:spPr>
            <a:xfrm>
              <a:off x="4420775" y="3318125"/>
              <a:ext cx="236375" cy="22825"/>
            </a:xfrm>
            <a:custGeom>
              <a:avLst/>
              <a:gdLst/>
              <a:ahLst/>
              <a:cxnLst/>
              <a:rect l="l" t="t" r="r" b="b"/>
              <a:pathLst>
                <a:path w="9455" h="913" extrusionOk="0">
                  <a:moveTo>
                    <a:pt x="736" y="0"/>
                  </a:moveTo>
                  <a:cubicBezTo>
                    <a:pt x="539" y="0"/>
                    <a:pt x="343" y="9"/>
                    <a:pt x="146" y="29"/>
                  </a:cubicBezTo>
                  <a:cubicBezTo>
                    <a:pt x="96" y="35"/>
                    <a:pt x="50" y="46"/>
                    <a:pt x="1" y="52"/>
                  </a:cubicBezTo>
                  <a:cubicBezTo>
                    <a:pt x="156" y="98"/>
                    <a:pt x="310" y="144"/>
                    <a:pt x="468" y="187"/>
                  </a:cubicBezTo>
                  <a:cubicBezTo>
                    <a:pt x="2270" y="663"/>
                    <a:pt x="4127" y="912"/>
                    <a:pt x="5987" y="912"/>
                  </a:cubicBezTo>
                  <a:cubicBezTo>
                    <a:pt x="6920" y="912"/>
                    <a:pt x="7854" y="849"/>
                    <a:pt x="8782" y="721"/>
                  </a:cubicBezTo>
                  <a:cubicBezTo>
                    <a:pt x="8895" y="704"/>
                    <a:pt x="9092" y="674"/>
                    <a:pt x="9342" y="634"/>
                  </a:cubicBezTo>
                  <a:cubicBezTo>
                    <a:pt x="9385" y="476"/>
                    <a:pt x="9421" y="315"/>
                    <a:pt x="9454" y="151"/>
                  </a:cubicBezTo>
                  <a:lnTo>
                    <a:pt x="9454" y="151"/>
                  </a:lnTo>
                  <a:cubicBezTo>
                    <a:pt x="8418" y="315"/>
                    <a:pt x="7374" y="395"/>
                    <a:pt x="6326" y="395"/>
                  </a:cubicBezTo>
                  <a:cubicBezTo>
                    <a:pt x="6281" y="395"/>
                    <a:pt x="6236" y="394"/>
                    <a:pt x="6191" y="394"/>
                  </a:cubicBezTo>
                  <a:cubicBezTo>
                    <a:pt x="5512" y="388"/>
                    <a:pt x="4834" y="348"/>
                    <a:pt x="4160" y="279"/>
                  </a:cubicBezTo>
                  <a:cubicBezTo>
                    <a:pt x="4141" y="279"/>
                    <a:pt x="4122" y="279"/>
                    <a:pt x="4104" y="279"/>
                  </a:cubicBezTo>
                  <a:cubicBezTo>
                    <a:pt x="3685" y="279"/>
                    <a:pt x="3266" y="237"/>
                    <a:pt x="2853" y="190"/>
                  </a:cubicBezTo>
                  <a:cubicBezTo>
                    <a:pt x="2152" y="111"/>
                    <a:pt x="1443" y="0"/>
                    <a:pt x="736" y="0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17"/>
            <p:cNvSpPr/>
            <p:nvPr/>
          </p:nvSpPr>
          <p:spPr>
            <a:xfrm>
              <a:off x="4308350" y="3116275"/>
              <a:ext cx="312825" cy="87400"/>
            </a:xfrm>
            <a:custGeom>
              <a:avLst/>
              <a:gdLst/>
              <a:ahLst/>
              <a:cxnLst/>
              <a:rect l="l" t="t" r="r" b="b"/>
              <a:pathLst>
                <a:path w="12513" h="3496" extrusionOk="0">
                  <a:moveTo>
                    <a:pt x="583" y="0"/>
                  </a:moveTo>
                  <a:cubicBezTo>
                    <a:pt x="382" y="158"/>
                    <a:pt x="188" y="326"/>
                    <a:pt x="0" y="500"/>
                  </a:cubicBezTo>
                  <a:cubicBezTo>
                    <a:pt x="590" y="859"/>
                    <a:pt x="1183" y="1208"/>
                    <a:pt x="1791" y="1524"/>
                  </a:cubicBezTo>
                  <a:cubicBezTo>
                    <a:pt x="3451" y="2387"/>
                    <a:pt x="5219" y="3062"/>
                    <a:pt x="7076" y="3339"/>
                  </a:cubicBezTo>
                  <a:cubicBezTo>
                    <a:pt x="7708" y="3434"/>
                    <a:pt x="8383" y="3496"/>
                    <a:pt x="9061" y="3496"/>
                  </a:cubicBezTo>
                  <a:cubicBezTo>
                    <a:pt x="10118" y="3496"/>
                    <a:pt x="11185" y="3346"/>
                    <a:pt x="12117" y="2937"/>
                  </a:cubicBezTo>
                  <a:cubicBezTo>
                    <a:pt x="12252" y="2877"/>
                    <a:pt x="12384" y="2805"/>
                    <a:pt x="12512" y="2722"/>
                  </a:cubicBezTo>
                  <a:cubicBezTo>
                    <a:pt x="12503" y="2512"/>
                    <a:pt x="12489" y="2301"/>
                    <a:pt x="12469" y="2087"/>
                  </a:cubicBezTo>
                  <a:cubicBezTo>
                    <a:pt x="11617" y="2624"/>
                    <a:pt x="10250" y="2789"/>
                    <a:pt x="9486" y="2818"/>
                  </a:cubicBezTo>
                  <a:cubicBezTo>
                    <a:pt x="9345" y="2824"/>
                    <a:pt x="9204" y="2827"/>
                    <a:pt x="9063" y="2827"/>
                  </a:cubicBezTo>
                  <a:cubicBezTo>
                    <a:pt x="7675" y="2827"/>
                    <a:pt x="6300" y="2554"/>
                    <a:pt x="4982" y="2120"/>
                  </a:cubicBezTo>
                  <a:cubicBezTo>
                    <a:pt x="3534" y="1640"/>
                    <a:pt x="2160" y="941"/>
                    <a:pt x="850" y="165"/>
                  </a:cubicBezTo>
                  <a:cubicBezTo>
                    <a:pt x="761" y="112"/>
                    <a:pt x="672" y="55"/>
                    <a:pt x="583" y="0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17"/>
            <p:cNvSpPr/>
            <p:nvPr/>
          </p:nvSpPr>
          <p:spPr>
            <a:xfrm>
              <a:off x="4625675" y="3164675"/>
              <a:ext cx="1575" cy="2225"/>
            </a:xfrm>
            <a:custGeom>
              <a:avLst/>
              <a:gdLst/>
              <a:ahLst/>
              <a:cxnLst/>
              <a:rect l="l" t="t" r="r" b="b"/>
              <a:pathLst>
                <a:path w="63" h="89" extrusionOk="0">
                  <a:moveTo>
                    <a:pt x="3" y="0"/>
                  </a:moveTo>
                  <a:cubicBezTo>
                    <a:pt x="3" y="0"/>
                    <a:pt x="0" y="0"/>
                    <a:pt x="0" y="3"/>
                  </a:cubicBezTo>
                  <a:cubicBezTo>
                    <a:pt x="20" y="33"/>
                    <a:pt x="43" y="59"/>
                    <a:pt x="62" y="89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4629800" y="3171100"/>
              <a:ext cx="2650" cy="4350"/>
            </a:xfrm>
            <a:custGeom>
              <a:avLst/>
              <a:gdLst/>
              <a:ahLst/>
              <a:cxnLst/>
              <a:rect l="l" t="t" r="r" b="b"/>
              <a:pathLst>
                <a:path w="106" h="174" extrusionOk="0">
                  <a:moveTo>
                    <a:pt x="0" y="0"/>
                  </a:moveTo>
                  <a:cubicBezTo>
                    <a:pt x="36" y="55"/>
                    <a:pt x="69" y="115"/>
                    <a:pt x="102" y="174"/>
                  </a:cubicBezTo>
                  <a:lnTo>
                    <a:pt x="105" y="171"/>
                  </a:lnTo>
                  <a:cubicBezTo>
                    <a:pt x="72" y="112"/>
                    <a:pt x="36" y="55"/>
                    <a:pt x="0" y="0"/>
                  </a:cubicBezTo>
                  <a:close/>
                </a:path>
              </a:pathLst>
            </a:custGeom>
            <a:solidFill>
              <a:srgbClr val="044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17"/>
            <p:cNvSpPr/>
            <p:nvPr/>
          </p:nvSpPr>
          <p:spPr>
            <a:xfrm>
              <a:off x="4620075" y="3164750"/>
              <a:ext cx="12300" cy="19600"/>
            </a:xfrm>
            <a:custGeom>
              <a:avLst/>
              <a:gdLst/>
              <a:ahLst/>
              <a:cxnLst/>
              <a:rect l="l" t="t" r="r" b="b"/>
              <a:pathLst>
                <a:path w="492" h="784" extrusionOk="0">
                  <a:moveTo>
                    <a:pt x="224" y="0"/>
                  </a:moveTo>
                  <a:cubicBezTo>
                    <a:pt x="155" y="53"/>
                    <a:pt x="76" y="102"/>
                    <a:pt x="0" y="148"/>
                  </a:cubicBezTo>
                  <a:cubicBezTo>
                    <a:pt x="20" y="362"/>
                    <a:pt x="34" y="573"/>
                    <a:pt x="43" y="783"/>
                  </a:cubicBezTo>
                  <a:cubicBezTo>
                    <a:pt x="204" y="678"/>
                    <a:pt x="356" y="560"/>
                    <a:pt x="491" y="428"/>
                  </a:cubicBezTo>
                  <a:cubicBezTo>
                    <a:pt x="458" y="369"/>
                    <a:pt x="425" y="309"/>
                    <a:pt x="389" y="254"/>
                  </a:cubicBezTo>
                  <a:cubicBezTo>
                    <a:pt x="356" y="198"/>
                    <a:pt x="320" y="142"/>
                    <a:pt x="286" y="86"/>
                  </a:cubicBezTo>
                  <a:cubicBezTo>
                    <a:pt x="267" y="56"/>
                    <a:pt x="244" y="30"/>
                    <a:pt x="224" y="0"/>
                  </a:cubicBezTo>
                  <a:close/>
                </a:path>
              </a:pathLst>
            </a:custGeom>
            <a:solidFill>
              <a:srgbClr val="16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40" name="Google Shape;1640;p17"/>
          <p:cNvGrpSpPr/>
          <p:nvPr/>
        </p:nvGrpSpPr>
        <p:grpSpPr>
          <a:xfrm>
            <a:off x="1102331" y="4174785"/>
            <a:ext cx="163416" cy="163452"/>
            <a:chOff x="5884600" y="320025"/>
            <a:chExt cx="360900" cy="360900"/>
          </a:xfrm>
        </p:grpSpPr>
        <p:sp>
          <p:nvSpPr>
            <p:cNvPr id="1641" name="Google Shape;1641;p17"/>
            <p:cNvSpPr/>
            <p:nvPr/>
          </p:nvSpPr>
          <p:spPr>
            <a:xfrm>
              <a:off x="5884600" y="320025"/>
              <a:ext cx="360900" cy="360900"/>
            </a:xfrm>
            <a:custGeom>
              <a:avLst/>
              <a:gdLst/>
              <a:ahLst/>
              <a:cxnLst/>
              <a:rect l="l" t="t" r="r" b="b"/>
              <a:pathLst>
                <a:path w="14436" h="14436" extrusionOk="0">
                  <a:moveTo>
                    <a:pt x="7218" y="0"/>
                  </a:moveTo>
                  <a:cubicBezTo>
                    <a:pt x="3230" y="0"/>
                    <a:pt x="0" y="3230"/>
                    <a:pt x="0" y="7217"/>
                  </a:cubicBezTo>
                  <a:cubicBezTo>
                    <a:pt x="0" y="11202"/>
                    <a:pt x="3230" y="14435"/>
                    <a:pt x="7218" y="14435"/>
                  </a:cubicBezTo>
                  <a:cubicBezTo>
                    <a:pt x="11205" y="14435"/>
                    <a:pt x="14435" y="11202"/>
                    <a:pt x="14435" y="7217"/>
                  </a:cubicBezTo>
                  <a:cubicBezTo>
                    <a:pt x="14435" y="3230"/>
                    <a:pt x="11205" y="0"/>
                    <a:pt x="7218" y="0"/>
                  </a:cubicBezTo>
                  <a:close/>
                </a:path>
              </a:pathLst>
            </a:custGeom>
            <a:solidFill>
              <a:srgbClr val="FF8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5900875" y="481025"/>
              <a:ext cx="344625" cy="199900"/>
            </a:xfrm>
            <a:custGeom>
              <a:avLst/>
              <a:gdLst/>
              <a:ahLst/>
              <a:cxnLst/>
              <a:rect l="l" t="t" r="r" b="b"/>
              <a:pathLst>
                <a:path w="13785" h="7996" extrusionOk="0">
                  <a:moveTo>
                    <a:pt x="13741" y="1"/>
                  </a:moveTo>
                  <a:cubicBezTo>
                    <a:pt x="13316" y="484"/>
                    <a:pt x="12856" y="923"/>
                    <a:pt x="12322" y="1308"/>
                  </a:cubicBezTo>
                  <a:cubicBezTo>
                    <a:pt x="11657" y="1795"/>
                    <a:pt x="10929" y="2187"/>
                    <a:pt x="10215" y="2595"/>
                  </a:cubicBezTo>
                  <a:cubicBezTo>
                    <a:pt x="8750" y="3441"/>
                    <a:pt x="7222" y="4215"/>
                    <a:pt x="5543" y="4531"/>
                  </a:cubicBezTo>
                  <a:cubicBezTo>
                    <a:pt x="4895" y="4653"/>
                    <a:pt x="4191" y="4732"/>
                    <a:pt x="3486" y="4732"/>
                  </a:cubicBezTo>
                  <a:cubicBezTo>
                    <a:pt x="2226" y="4732"/>
                    <a:pt x="961" y="4480"/>
                    <a:pt x="1" y="3771"/>
                  </a:cubicBezTo>
                  <a:lnTo>
                    <a:pt x="1" y="3771"/>
                  </a:lnTo>
                  <a:cubicBezTo>
                    <a:pt x="1137" y="6263"/>
                    <a:pt x="3649" y="7995"/>
                    <a:pt x="6567" y="7995"/>
                  </a:cubicBezTo>
                  <a:cubicBezTo>
                    <a:pt x="10554" y="7995"/>
                    <a:pt x="13784" y="4762"/>
                    <a:pt x="13784" y="777"/>
                  </a:cubicBezTo>
                  <a:cubicBezTo>
                    <a:pt x="13784" y="514"/>
                    <a:pt x="13771" y="257"/>
                    <a:pt x="13741" y="1"/>
                  </a:cubicBezTo>
                  <a:close/>
                </a:path>
              </a:pathLst>
            </a:custGeom>
            <a:solidFill>
              <a:srgbClr val="FB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5919650" y="345700"/>
              <a:ext cx="146150" cy="47925"/>
            </a:xfrm>
            <a:custGeom>
              <a:avLst/>
              <a:gdLst/>
              <a:ahLst/>
              <a:cxnLst/>
              <a:rect l="l" t="t" r="r" b="b"/>
              <a:pathLst>
                <a:path w="5846" h="1917" extrusionOk="0">
                  <a:moveTo>
                    <a:pt x="2102" y="1"/>
                  </a:moveTo>
                  <a:cubicBezTo>
                    <a:pt x="1282" y="494"/>
                    <a:pt x="564" y="1150"/>
                    <a:pt x="1" y="1917"/>
                  </a:cubicBezTo>
                  <a:cubicBezTo>
                    <a:pt x="136" y="1881"/>
                    <a:pt x="271" y="1841"/>
                    <a:pt x="406" y="1801"/>
                  </a:cubicBezTo>
                  <a:cubicBezTo>
                    <a:pt x="1011" y="1623"/>
                    <a:pt x="1670" y="1322"/>
                    <a:pt x="2308" y="1322"/>
                  </a:cubicBezTo>
                  <a:cubicBezTo>
                    <a:pt x="2378" y="1322"/>
                    <a:pt x="2447" y="1326"/>
                    <a:pt x="2517" y="1334"/>
                  </a:cubicBezTo>
                  <a:cubicBezTo>
                    <a:pt x="3036" y="1392"/>
                    <a:pt x="3547" y="1439"/>
                    <a:pt x="4056" y="1439"/>
                  </a:cubicBezTo>
                  <a:cubicBezTo>
                    <a:pt x="4619" y="1439"/>
                    <a:pt x="5178" y="1381"/>
                    <a:pt x="5740" y="1219"/>
                  </a:cubicBezTo>
                  <a:cubicBezTo>
                    <a:pt x="5802" y="1202"/>
                    <a:pt x="5845" y="1133"/>
                    <a:pt x="5825" y="1071"/>
                  </a:cubicBezTo>
                  <a:cubicBezTo>
                    <a:pt x="5737" y="800"/>
                    <a:pt x="5523" y="751"/>
                    <a:pt x="5259" y="698"/>
                  </a:cubicBezTo>
                  <a:cubicBezTo>
                    <a:pt x="4584" y="557"/>
                    <a:pt x="3903" y="458"/>
                    <a:pt x="3234" y="291"/>
                  </a:cubicBezTo>
                  <a:cubicBezTo>
                    <a:pt x="2859" y="198"/>
                    <a:pt x="2484" y="73"/>
                    <a:pt x="210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6130475" y="346775"/>
              <a:ext cx="60100" cy="42725"/>
            </a:xfrm>
            <a:custGeom>
              <a:avLst/>
              <a:gdLst/>
              <a:ahLst/>
              <a:cxnLst/>
              <a:rect l="l" t="t" r="r" b="b"/>
              <a:pathLst>
                <a:path w="2404" h="1709" extrusionOk="0">
                  <a:moveTo>
                    <a:pt x="579" y="1"/>
                  </a:moveTo>
                  <a:cubicBezTo>
                    <a:pt x="501" y="1"/>
                    <a:pt x="442" y="38"/>
                    <a:pt x="372" y="102"/>
                  </a:cubicBezTo>
                  <a:cubicBezTo>
                    <a:pt x="342" y="132"/>
                    <a:pt x="333" y="165"/>
                    <a:pt x="333" y="201"/>
                  </a:cubicBezTo>
                  <a:cubicBezTo>
                    <a:pt x="257" y="244"/>
                    <a:pt x="184" y="297"/>
                    <a:pt x="132" y="372"/>
                  </a:cubicBezTo>
                  <a:cubicBezTo>
                    <a:pt x="0" y="560"/>
                    <a:pt x="10" y="813"/>
                    <a:pt x="184" y="975"/>
                  </a:cubicBezTo>
                  <a:cubicBezTo>
                    <a:pt x="428" y="1202"/>
                    <a:pt x="827" y="1143"/>
                    <a:pt x="1097" y="1347"/>
                  </a:cubicBezTo>
                  <a:cubicBezTo>
                    <a:pt x="1284" y="1486"/>
                    <a:pt x="1422" y="1708"/>
                    <a:pt x="1659" y="1708"/>
                  </a:cubicBezTo>
                  <a:cubicBezTo>
                    <a:pt x="1697" y="1708"/>
                    <a:pt x="1738" y="1702"/>
                    <a:pt x="1781" y="1690"/>
                  </a:cubicBezTo>
                  <a:cubicBezTo>
                    <a:pt x="2404" y="1512"/>
                    <a:pt x="2101" y="797"/>
                    <a:pt x="1781" y="504"/>
                  </a:cubicBezTo>
                  <a:cubicBezTo>
                    <a:pt x="1679" y="409"/>
                    <a:pt x="1567" y="310"/>
                    <a:pt x="1429" y="277"/>
                  </a:cubicBezTo>
                  <a:cubicBezTo>
                    <a:pt x="1397" y="269"/>
                    <a:pt x="1363" y="266"/>
                    <a:pt x="1328" y="266"/>
                  </a:cubicBezTo>
                  <a:cubicBezTo>
                    <a:pt x="1257" y="266"/>
                    <a:pt x="1182" y="278"/>
                    <a:pt x="1110" y="278"/>
                  </a:cubicBezTo>
                  <a:cubicBezTo>
                    <a:pt x="1052" y="278"/>
                    <a:pt x="996" y="270"/>
                    <a:pt x="945" y="240"/>
                  </a:cubicBezTo>
                  <a:cubicBezTo>
                    <a:pt x="932" y="231"/>
                    <a:pt x="922" y="221"/>
                    <a:pt x="909" y="211"/>
                  </a:cubicBezTo>
                  <a:cubicBezTo>
                    <a:pt x="919" y="161"/>
                    <a:pt x="880" y="102"/>
                    <a:pt x="824" y="96"/>
                  </a:cubicBezTo>
                  <a:cubicBezTo>
                    <a:pt x="813" y="96"/>
                    <a:pt x="807" y="99"/>
                    <a:pt x="797" y="99"/>
                  </a:cubicBezTo>
                  <a:cubicBezTo>
                    <a:pt x="764" y="63"/>
                    <a:pt x="728" y="33"/>
                    <a:pt x="675" y="17"/>
                  </a:cubicBezTo>
                  <a:cubicBezTo>
                    <a:pt x="639" y="6"/>
                    <a:pt x="608" y="1"/>
                    <a:pt x="57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6099675" y="504625"/>
              <a:ext cx="57900" cy="37075"/>
            </a:xfrm>
            <a:custGeom>
              <a:avLst/>
              <a:gdLst/>
              <a:ahLst/>
              <a:cxnLst/>
              <a:rect l="l" t="t" r="r" b="b"/>
              <a:pathLst>
                <a:path w="2316" h="1483" extrusionOk="0">
                  <a:moveTo>
                    <a:pt x="630" y="1"/>
                  </a:moveTo>
                  <a:cubicBezTo>
                    <a:pt x="405" y="1"/>
                    <a:pt x="204" y="78"/>
                    <a:pt x="93" y="295"/>
                  </a:cubicBezTo>
                  <a:cubicBezTo>
                    <a:pt x="1" y="482"/>
                    <a:pt x="44" y="713"/>
                    <a:pt x="215" y="838"/>
                  </a:cubicBezTo>
                  <a:cubicBezTo>
                    <a:pt x="298" y="897"/>
                    <a:pt x="391" y="917"/>
                    <a:pt x="486" y="917"/>
                  </a:cubicBezTo>
                  <a:cubicBezTo>
                    <a:pt x="576" y="917"/>
                    <a:pt x="667" y="900"/>
                    <a:pt x="755" y="880"/>
                  </a:cubicBezTo>
                  <a:lnTo>
                    <a:pt x="755" y="880"/>
                  </a:lnTo>
                  <a:cubicBezTo>
                    <a:pt x="735" y="907"/>
                    <a:pt x="722" y="937"/>
                    <a:pt x="725" y="973"/>
                  </a:cubicBezTo>
                  <a:cubicBezTo>
                    <a:pt x="744" y="1367"/>
                    <a:pt x="1158" y="1482"/>
                    <a:pt x="1532" y="1482"/>
                  </a:cubicBezTo>
                  <a:cubicBezTo>
                    <a:pt x="1669" y="1482"/>
                    <a:pt x="1802" y="1467"/>
                    <a:pt x="1907" y="1444"/>
                  </a:cubicBezTo>
                  <a:cubicBezTo>
                    <a:pt x="2164" y="1388"/>
                    <a:pt x="2316" y="1170"/>
                    <a:pt x="2206" y="910"/>
                  </a:cubicBezTo>
                  <a:cubicBezTo>
                    <a:pt x="2098" y="650"/>
                    <a:pt x="1811" y="446"/>
                    <a:pt x="1578" y="308"/>
                  </a:cubicBezTo>
                  <a:cubicBezTo>
                    <a:pt x="1354" y="172"/>
                    <a:pt x="965" y="1"/>
                    <a:pt x="63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6110125" y="382475"/>
              <a:ext cx="133725" cy="123200"/>
            </a:xfrm>
            <a:custGeom>
              <a:avLst/>
              <a:gdLst/>
              <a:ahLst/>
              <a:cxnLst/>
              <a:rect l="l" t="t" r="r" b="b"/>
              <a:pathLst>
                <a:path w="5349" h="4928" extrusionOk="0">
                  <a:moveTo>
                    <a:pt x="3656" y="1"/>
                  </a:moveTo>
                  <a:cubicBezTo>
                    <a:pt x="3547" y="18"/>
                    <a:pt x="3442" y="51"/>
                    <a:pt x="3333" y="90"/>
                  </a:cubicBezTo>
                  <a:cubicBezTo>
                    <a:pt x="2888" y="251"/>
                    <a:pt x="2451" y="396"/>
                    <a:pt x="1999" y="534"/>
                  </a:cubicBezTo>
                  <a:cubicBezTo>
                    <a:pt x="1872" y="574"/>
                    <a:pt x="1891" y="775"/>
                    <a:pt x="2029" y="775"/>
                  </a:cubicBezTo>
                  <a:cubicBezTo>
                    <a:pt x="2031" y="775"/>
                    <a:pt x="2032" y="775"/>
                    <a:pt x="2033" y="775"/>
                  </a:cubicBezTo>
                  <a:cubicBezTo>
                    <a:pt x="2074" y="774"/>
                    <a:pt x="2115" y="773"/>
                    <a:pt x="2156" y="773"/>
                  </a:cubicBezTo>
                  <a:cubicBezTo>
                    <a:pt x="2415" y="773"/>
                    <a:pt x="2675" y="799"/>
                    <a:pt x="2931" y="824"/>
                  </a:cubicBezTo>
                  <a:cubicBezTo>
                    <a:pt x="3514" y="884"/>
                    <a:pt x="3103" y="1072"/>
                    <a:pt x="2843" y="1272"/>
                  </a:cubicBezTo>
                  <a:cubicBezTo>
                    <a:pt x="2714" y="1368"/>
                    <a:pt x="2612" y="1440"/>
                    <a:pt x="2543" y="1536"/>
                  </a:cubicBezTo>
                  <a:cubicBezTo>
                    <a:pt x="2243" y="1327"/>
                    <a:pt x="1937" y="1028"/>
                    <a:pt x="1577" y="1028"/>
                  </a:cubicBezTo>
                  <a:cubicBezTo>
                    <a:pt x="1539" y="1028"/>
                    <a:pt x="1500" y="1031"/>
                    <a:pt x="1460" y="1039"/>
                  </a:cubicBezTo>
                  <a:cubicBezTo>
                    <a:pt x="1239" y="1081"/>
                    <a:pt x="1077" y="1233"/>
                    <a:pt x="1042" y="1417"/>
                  </a:cubicBezTo>
                  <a:cubicBezTo>
                    <a:pt x="591" y="1747"/>
                    <a:pt x="116" y="2260"/>
                    <a:pt x="57" y="2823"/>
                  </a:cubicBezTo>
                  <a:cubicBezTo>
                    <a:pt x="1" y="3353"/>
                    <a:pt x="571" y="3498"/>
                    <a:pt x="992" y="3544"/>
                  </a:cubicBezTo>
                  <a:cubicBezTo>
                    <a:pt x="1023" y="3548"/>
                    <a:pt x="1054" y="3549"/>
                    <a:pt x="1085" y="3549"/>
                  </a:cubicBezTo>
                  <a:cubicBezTo>
                    <a:pt x="1182" y="3549"/>
                    <a:pt x="1281" y="3537"/>
                    <a:pt x="1378" y="3537"/>
                  </a:cubicBezTo>
                  <a:cubicBezTo>
                    <a:pt x="1409" y="3537"/>
                    <a:pt x="1439" y="3538"/>
                    <a:pt x="1469" y="3541"/>
                  </a:cubicBezTo>
                  <a:lnTo>
                    <a:pt x="1680" y="3525"/>
                  </a:lnTo>
                  <a:cubicBezTo>
                    <a:pt x="2019" y="3570"/>
                    <a:pt x="2158" y="3712"/>
                    <a:pt x="2098" y="3952"/>
                  </a:cubicBezTo>
                  <a:cubicBezTo>
                    <a:pt x="2177" y="4186"/>
                    <a:pt x="2144" y="4282"/>
                    <a:pt x="2365" y="4450"/>
                  </a:cubicBezTo>
                  <a:cubicBezTo>
                    <a:pt x="2847" y="4818"/>
                    <a:pt x="3699" y="4928"/>
                    <a:pt x="4353" y="4928"/>
                  </a:cubicBezTo>
                  <a:cubicBezTo>
                    <a:pt x="4458" y="4928"/>
                    <a:pt x="4557" y="4925"/>
                    <a:pt x="4650" y="4920"/>
                  </a:cubicBezTo>
                  <a:cubicBezTo>
                    <a:pt x="4811" y="4911"/>
                    <a:pt x="4900" y="4779"/>
                    <a:pt x="4874" y="4628"/>
                  </a:cubicBezTo>
                  <a:cubicBezTo>
                    <a:pt x="4791" y="4177"/>
                    <a:pt x="4571" y="3830"/>
                    <a:pt x="4258" y="3505"/>
                  </a:cubicBezTo>
                  <a:cubicBezTo>
                    <a:pt x="4176" y="3419"/>
                    <a:pt x="3452" y="2839"/>
                    <a:pt x="3672" y="2652"/>
                  </a:cubicBezTo>
                  <a:cubicBezTo>
                    <a:pt x="3689" y="2638"/>
                    <a:pt x="3711" y="2631"/>
                    <a:pt x="3738" y="2631"/>
                  </a:cubicBezTo>
                  <a:cubicBezTo>
                    <a:pt x="3933" y="2631"/>
                    <a:pt x="4353" y="2988"/>
                    <a:pt x="4416" y="3043"/>
                  </a:cubicBezTo>
                  <a:cubicBezTo>
                    <a:pt x="4677" y="3261"/>
                    <a:pt x="4999" y="3584"/>
                    <a:pt x="5348" y="3758"/>
                  </a:cubicBezTo>
                  <a:cubicBezTo>
                    <a:pt x="5157" y="2329"/>
                    <a:pt x="4551" y="1035"/>
                    <a:pt x="365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5892000" y="501675"/>
              <a:ext cx="93125" cy="84500"/>
            </a:xfrm>
            <a:custGeom>
              <a:avLst/>
              <a:gdLst/>
              <a:ahLst/>
              <a:cxnLst/>
              <a:rect l="l" t="t" r="r" b="b"/>
              <a:pathLst>
                <a:path w="3725" h="3380" extrusionOk="0">
                  <a:moveTo>
                    <a:pt x="3220" y="1"/>
                  </a:moveTo>
                  <a:cubicBezTo>
                    <a:pt x="3137" y="1"/>
                    <a:pt x="3050" y="36"/>
                    <a:pt x="2971" y="113"/>
                  </a:cubicBezTo>
                  <a:cubicBezTo>
                    <a:pt x="2901" y="185"/>
                    <a:pt x="2848" y="354"/>
                    <a:pt x="2819" y="433"/>
                  </a:cubicBezTo>
                  <a:cubicBezTo>
                    <a:pt x="2701" y="735"/>
                    <a:pt x="2707" y="772"/>
                    <a:pt x="2411" y="1025"/>
                  </a:cubicBezTo>
                  <a:cubicBezTo>
                    <a:pt x="2177" y="1221"/>
                    <a:pt x="2072" y="1254"/>
                    <a:pt x="1915" y="1254"/>
                  </a:cubicBezTo>
                  <a:cubicBezTo>
                    <a:pt x="1835" y="1254"/>
                    <a:pt x="1743" y="1245"/>
                    <a:pt x="1614" y="1245"/>
                  </a:cubicBezTo>
                  <a:cubicBezTo>
                    <a:pt x="1598" y="1245"/>
                    <a:pt x="1581" y="1245"/>
                    <a:pt x="1564" y="1246"/>
                  </a:cubicBezTo>
                  <a:cubicBezTo>
                    <a:pt x="1433" y="1246"/>
                    <a:pt x="1301" y="1249"/>
                    <a:pt x="1169" y="1272"/>
                  </a:cubicBezTo>
                  <a:cubicBezTo>
                    <a:pt x="1097" y="1285"/>
                    <a:pt x="1024" y="1305"/>
                    <a:pt x="956" y="1331"/>
                  </a:cubicBezTo>
                  <a:cubicBezTo>
                    <a:pt x="915" y="1263"/>
                    <a:pt x="847" y="1216"/>
                    <a:pt x="775" y="1216"/>
                  </a:cubicBezTo>
                  <a:cubicBezTo>
                    <a:pt x="728" y="1216"/>
                    <a:pt x="680" y="1236"/>
                    <a:pt x="636" y="1282"/>
                  </a:cubicBezTo>
                  <a:cubicBezTo>
                    <a:pt x="435" y="1503"/>
                    <a:pt x="185" y="1737"/>
                    <a:pt x="0" y="2000"/>
                  </a:cubicBezTo>
                  <a:cubicBezTo>
                    <a:pt x="142" y="2480"/>
                    <a:pt x="333" y="2945"/>
                    <a:pt x="570" y="3379"/>
                  </a:cubicBezTo>
                  <a:cubicBezTo>
                    <a:pt x="643" y="3340"/>
                    <a:pt x="705" y="3281"/>
                    <a:pt x="761" y="3208"/>
                  </a:cubicBezTo>
                  <a:cubicBezTo>
                    <a:pt x="1041" y="2859"/>
                    <a:pt x="1110" y="2464"/>
                    <a:pt x="1535" y="2214"/>
                  </a:cubicBezTo>
                  <a:cubicBezTo>
                    <a:pt x="2058" y="1904"/>
                    <a:pt x="2743" y="2243"/>
                    <a:pt x="3109" y="1693"/>
                  </a:cubicBezTo>
                  <a:cubicBezTo>
                    <a:pt x="3333" y="1354"/>
                    <a:pt x="3725" y="673"/>
                    <a:pt x="3547" y="255"/>
                  </a:cubicBezTo>
                  <a:cubicBezTo>
                    <a:pt x="3479" y="94"/>
                    <a:pt x="3354" y="1"/>
                    <a:pt x="32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6146250" y="602050"/>
              <a:ext cx="12500" cy="8300"/>
            </a:xfrm>
            <a:custGeom>
              <a:avLst/>
              <a:gdLst/>
              <a:ahLst/>
              <a:cxnLst/>
              <a:rect l="l" t="t" r="r" b="b"/>
              <a:pathLst>
                <a:path w="500" h="332" extrusionOk="0">
                  <a:moveTo>
                    <a:pt x="220" y="1"/>
                  </a:moveTo>
                  <a:cubicBezTo>
                    <a:pt x="135" y="1"/>
                    <a:pt x="50" y="52"/>
                    <a:pt x="31" y="141"/>
                  </a:cubicBezTo>
                  <a:cubicBezTo>
                    <a:pt x="1" y="289"/>
                    <a:pt x="119" y="332"/>
                    <a:pt x="240" y="332"/>
                  </a:cubicBezTo>
                  <a:cubicBezTo>
                    <a:pt x="303" y="332"/>
                    <a:pt x="366" y="320"/>
                    <a:pt x="410" y="306"/>
                  </a:cubicBezTo>
                  <a:cubicBezTo>
                    <a:pt x="499" y="274"/>
                    <a:pt x="474" y="147"/>
                    <a:pt x="393" y="147"/>
                  </a:cubicBezTo>
                  <a:cubicBezTo>
                    <a:pt x="391" y="147"/>
                    <a:pt x="389" y="147"/>
                    <a:pt x="387" y="147"/>
                  </a:cubicBezTo>
                  <a:cubicBezTo>
                    <a:pt x="387" y="112"/>
                    <a:pt x="377" y="79"/>
                    <a:pt x="354" y="56"/>
                  </a:cubicBezTo>
                  <a:cubicBezTo>
                    <a:pt x="318" y="18"/>
                    <a:pt x="269" y="1"/>
                    <a:pt x="2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6056875" y="643025"/>
              <a:ext cx="15175" cy="8625"/>
            </a:xfrm>
            <a:custGeom>
              <a:avLst/>
              <a:gdLst/>
              <a:ahLst/>
              <a:cxnLst/>
              <a:rect l="l" t="t" r="r" b="b"/>
              <a:pathLst>
                <a:path w="607" h="345" extrusionOk="0">
                  <a:moveTo>
                    <a:pt x="252" y="1"/>
                  </a:moveTo>
                  <a:cubicBezTo>
                    <a:pt x="211" y="1"/>
                    <a:pt x="171" y="5"/>
                    <a:pt x="133" y="17"/>
                  </a:cubicBezTo>
                  <a:lnTo>
                    <a:pt x="133" y="20"/>
                  </a:lnTo>
                  <a:cubicBezTo>
                    <a:pt x="57" y="49"/>
                    <a:pt x="1" y="165"/>
                    <a:pt x="106" y="218"/>
                  </a:cubicBezTo>
                  <a:cubicBezTo>
                    <a:pt x="116" y="221"/>
                    <a:pt x="125" y="224"/>
                    <a:pt x="136" y="227"/>
                  </a:cubicBezTo>
                  <a:cubicBezTo>
                    <a:pt x="153" y="290"/>
                    <a:pt x="203" y="344"/>
                    <a:pt x="267" y="344"/>
                  </a:cubicBezTo>
                  <a:cubicBezTo>
                    <a:pt x="278" y="344"/>
                    <a:pt x="289" y="343"/>
                    <a:pt x="300" y="339"/>
                  </a:cubicBezTo>
                  <a:cubicBezTo>
                    <a:pt x="359" y="320"/>
                    <a:pt x="412" y="297"/>
                    <a:pt x="468" y="277"/>
                  </a:cubicBezTo>
                  <a:cubicBezTo>
                    <a:pt x="607" y="221"/>
                    <a:pt x="590" y="23"/>
                    <a:pt x="432" y="14"/>
                  </a:cubicBezTo>
                  <a:cubicBezTo>
                    <a:pt x="373" y="10"/>
                    <a:pt x="312" y="1"/>
                    <a:pt x="25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6081000" y="578600"/>
              <a:ext cx="20175" cy="16625"/>
            </a:xfrm>
            <a:custGeom>
              <a:avLst/>
              <a:gdLst/>
              <a:ahLst/>
              <a:cxnLst/>
              <a:rect l="l" t="t" r="r" b="b"/>
              <a:pathLst>
                <a:path w="807" h="665" extrusionOk="0">
                  <a:moveTo>
                    <a:pt x="390" y="0"/>
                  </a:moveTo>
                  <a:cubicBezTo>
                    <a:pt x="377" y="0"/>
                    <a:pt x="363" y="1"/>
                    <a:pt x="350" y="3"/>
                  </a:cubicBezTo>
                  <a:cubicBezTo>
                    <a:pt x="274" y="12"/>
                    <a:pt x="185" y="65"/>
                    <a:pt x="195" y="157"/>
                  </a:cubicBezTo>
                  <a:cubicBezTo>
                    <a:pt x="195" y="184"/>
                    <a:pt x="195" y="210"/>
                    <a:pt x="207" y="230"/>
                  </a:cubicBezTo>
                  <a:cubicBezTo>
                    <a:pt x="211" y="233"/>
                    <a:pt x="215" y="233"/>
                    <a:pt x="218" y="236"/>
                  </a:cubicBezTo>
                  <a:cubicBezTo>
                    <a:pt x="93" y="269"/>
                    <a:pt x="0" y="434"/>
                    <a:pt x="113" y="562"/>
                  </a:cubicBezTo>
                  <a:cubicBezTo>
                    <a:pt x="174" y="633"/>
                    <a:pt x="261" y="665"/>
                    <a:pt x="351" y="665"/>
                  </a:cubicBezTo>
                  <a:cubicBezTo>
                    <a:pt x="486" y="665"/>
                    <a:pt x="625" y="593"/>
                    <a:pt x="689" y="477"/>
                  </a:cubicBezTo>
                  <a:cubicBezTo>
                    <a:pt x="807" y="262"/>
                    <a:pt x="619" y="0"/>
                    <a:pt x="39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6079125" y="352650"/>
              <a:ext cx="42400" cy="35950"/>
            </a:xfrm>
            <a:custGeom>
              <a:avLst/>
              <a:gdLst/>
              <a:ahLst/>
              <a:cxnLst/>
              <a:rect l="l" t="t" r="r" b="b"/>
              <a:pathLst>
                <a:path w="1696" h="1438" extrusionOk="0">
                  <a:moveTo>
                    <a:pt x="843" y="1"/>
                  </a:moveTo>
                  <a:cubicBezTo>
                    <a:pt x="402" y="1"/>
                    <a:pt x="0" y="403"/>
                    <a:pt x="82" y="872"/>
                  </a:cubicBezTo>
                  <a:cubicBezTo>
                    <a:pt x="133" y="1182"/>
                    <a:pt x="454" y="1437"/>
                    <a:pt x="759" y="1437"/>
                  </a:cubicBezTo>
                  <a:cubicBezTo>
                    <a:pt x="853" y="1437"/>
                    <a:pt x="945" y="1413"/>
                    <a:pt x="1027" y="1359"/>
                  </a:cubicBezTo>
                  <a:cubicBezTo>
                    <a:pt x="1162" y="1336"/>
                    <a:pt x="1287" y="1277"/>
                    <a:pt x="1386" y="1162"/>
                  </a:cubicBezTo>
                  <a:cubicBezTo>
                    <a:pt x="1695" y="793"/>
                    <a:pt x="1531" y="190"/>
                    <a:pt x="1073" y="39"/>
                  </a:cubicBezTo>
                  <a:cubicBezTo>
                    <a:pt x="997" y="13"/>
                    <a:pt x="919" y="1"/>
                    <a:pt x="84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5896125" y="412450"/>
              <a:ext cx="71025" cy="92600"/>
            </a:xfrm>
            <a:custGeom>
              <a:avLst/>
              <a:gdLst/>
              <a:ahLst/>
              <a:cxnLst/>
              <a:rect l="l" t="t" r="r" b="b"/>
              <a:pathLst>
                <a:path w="2841" h="3704" extrusionOk="0">
                  <a:moveTo>
                    <a:pt x="2087" y="1"/>
                  </a:moveTo>
                  <a:cubicBezTo>
                    <a:pt x="1941" y="1"/>
                    <a:pt x="1790" y="40"/>
                    <a:pt x="1650" y="83"/>
                  </a:cubicBezTo>
                  <a:cubicBezTo>
                    <a:pt x="1357" y="172"/>
                    <a:pt x="550" y="593"/>
                    <a:pt x="761" y="1005"/>
                  </a:cubicBezTo>
                  <a:cubicBezTo>
                    <a:pt x="718" y="1071"/>
                    <a:pt x="682" y="1140"/>
                    <a:pt x="652" y="1212"/>
                  </a:cubicBezTo>
                  <a:cubicBezTo>
                    <a:pt x="626" y="1282"/>
                    <a:pt x="589" y="1367"/>
                    <a:pt x="586" y="1449"/>
                  </a:cubicBezTo>
                  <a:cubicBezTo>
                    <a:pt x="415" y="1532"/>
                    <a:pt x="267" y="1663"/>
                    <a:pt x="148" y="1881"/>
                  </a:cubicBezTo>
                  <a:cubicBezTo>
                    <a:pt x="89" y="1983"/>
                    <a:pt x="129" y="2095"/>
                    <a:pt x="221" y="2160"/>
                  </a:cubicBezTo>
                  <a:cubicBezTo>
                    <a:pt x="221" y="2174"/>
                    <a:pt x="218" y="2187"/>
                    <a:pt x="218" y="2200"/>
                  </a:cubicBezTo>
                  <a:cubicBezTo>
                    <a:pt x="102" y="2243"/>
                    <a:pt x="1" y="2391"/>
                    <a:pt x="89" y="2513"/>
                  </a:cubicBezTo>
                  <a:cubicBezTo>
                    <a:pt x="181" y="2635"/>
                    <a:pt x="297" y="2714"/>
                    <a:pt x="428" y="2737"/>
                  </a:cubicBezTo>
                  <a:cubicBezTo>
                    <a:pt x="396" y="2846"/>
                    <a:pt x="445" y="2978"/>
                    <a:pt x="603" y="3000"/>
                  </a:cubicBezTo>
                  <a:cubicBezTo>
                    <a:pt x="599" y="3128"/>
                    <a:pt x="596" y="3260"/>
                    <a:pt x="616" y="3310"/>
                  </a:cubicBezTo>
                  <a:cubicBezTo>
                    <a:pt x="685" y="3481"/>
                    <a:pt x="846" y="3603"/>
                    <a:pt x="1018" y="3662"/>
                  </a:cubicBezTo>
                  <a:cubicBezTo>
                    <a:pt x="1102" y="3691"/>
                    <a:pt x="1186" y="3704"/>
                    <a:pt x="1270" y="3704"/>
                  </a:cubicBezTo>
                  <a:cubicBezTo>
                    <a:pt x="1658" y="3704"/>
                    <a:pt x="2038" y="3429"/>
                    <a:pt x="2358" y="3247"/>
                  </a:cubicBezTo>
                  <a:cubicBezTo>
                    <a:pt x="2426" y="3211"/>
                    <a:pt x="2453" y="3113"/>
                    <a:pt x="2411" y="3043"/>
                  </a:cubicBezTo>
                  <a:cubicBezTo>
                    <a:pt x="2325" y="2908"/>
                    <a:pt x="2302" y="2911"/>
                    <a:pt x="2147" y="2862"/>
                  </a:cubicBezTo>
                  <a:cubicBezTo>
                    <a:pt x="1801" y="2747"/>
                    <a:pt x="1376" y="2698"/>
                    <a:pt x="984" y="2638"/>
                  </a:cubicBezTo>
                  <a:cubicBezTo>
                    <a:pt x="988" y="2615"/>
                    <a:pt x="988" y="2595"/>
                    <a:pt x="988" y="2586"/>
                  </a:cubicBezTo>
                  <a:cubicBezTo>
                    <a:pt x="981" y="2520"/>
                    <a:pt x="978" y="2454"/>
                    <a:pt x="975" y="2385"/>
                  </a:cubicBezTo>
                  <a:cubicBezTo>
                    <a:pt x="1034" y="2194"/>
                    <a:pt x="991" y="1970"/>
                    <a:pt x="922" y="1769"/>
                  </a:cubicBezTo>
                  <a:cubicBezTo>
                    <a:pt x="1011" y="1746"/>
                    <a:pt x="1108" y="1737"/>
                    <a:pt x="1209" y="1737"/>
                  </a:cubicBezTo>
                  <a:cubicBezTo>
                    <a:pt x="1650" y="1737"/>
                    <a:pt x="2173" y="1916"/>
                    <a:pt x="2532" y="1923"/>
                  </a:cubicBezTo>
                  <a:cubicBezTo>
                    <a:pt x="2534" y="1923"/>
                    <a:pt x="2535" y="1923"/>
                    <a:pt x="2536" y="1923"/>
                  </a:cubicBezTo>
                  <a:cubicBezTo>
                    <a:pt x="2712" y="1923"/>
                    <a:pt x="2840" y="1670"/>
                    <a:pt x="2687" y="1548"/>
                  </a:cubicBezTo>
                  <a:cubicBezTo>
                    <a:pt x="2634" y="1499"/>
                    <a:pt x="2578" y="1456"/>
                    <a:pt x="2516" y="1420"/>
                  </a:cubicBezTo>
                  <a:lnTo>
                    <a:pt x="2516" y="1420"/>
                  </a:lnTo>
                  <a:cubicBezTo>
                    <a:pt x="2525" y="1421"/>
                    <a:pt x="2534" y="1422"/>
                    <a:pt x="2543" y="1422"/>
                  </a:cubicBezTo>
                  <a:cubicBezTo>
                    <a:pt x="2700" y="1422"/>
                    <a:pt x="2781" y="1235"/>
                    <a:pt x="2756" y="1104"/>
                  </a:cubicBezTo>
                  <a:cubicBezTo>
                    <a:pt x="2694" y="768"/>
                    <a:pt x="2769" y="353"/>
                    <a:pt x="2460" y="119"/>
                  </a:cubicBezTo>
                  <a:cubicBezTo>
                    <a:pt x="2346" y="32"/>
                    <a:pt x="2218" y="1"/>
                    <a:pt x="208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5984225" y="577775"/>
              <a:ext cx="36125" cy="24825"/>
            </a:xfrm>
            <a:custGeom>
              <a:avLst/>
              <a:gdLst/>
              <a:ahLst/>
              <a:cxnLst/>
              <a:rect l="l" t="t" r="r" b="b"/>
              <a:pathLst>
                <a:path w="1445" h="993" extrusionOk="0">
                  <a:moveTo>
                    <a:pt x="1102" y="1"/>
                  </a:moveTo>
                  <a:cubicBezTo>
                    <a:pt x="820" y="1"/>
                    <a:pt x="553" y="91"/>
                    <a:pt x="332" y="286"/>
                  </a:cubicBezTo>
                  <a:cubicBezTo>
                    <a:pt x="309" y="309"/>
                    <a:pt x="299" y="332"/>
                    <a:pt x="299" y="358"/>
                  </a:cubicBezTo>
                  <a:cubicBezTo>
                    <a:pt x="217" y="444"/>
                    <a:pt x="141" y="546"/>
                    <a:pt x="82" y="644"/>
                  </a:cubicBezTo>
                  <a:cubicBezTo>
                    <a:pt x="1" y="777"/>
                    <a:pt x="117" y="915"/>
                    <a:pt x="249" y="915"/>
                  </a:cubicBezTo>
                  <a:cubicBezTo>
                    <a:pt x="261" y="915"/>
                    <a:pt x="273" y="914"/>
                    <a:pt x="285" y="911"/>
                  </a:cubicBezTo>
                  <a:cubicBezTo>
                    <a:pt x="315" y="908"/>
                    <a:pt x="338" y="898"/>
                    <a:pt x="364" y="892"/>
                  </a:cubicBezTo>
                  <a:cubicBezTo>
                    <a:pt x="459" y="960"/>
                    <a:pt x="586" y="993"/>
                    <a:pt x="712" y="993"/>
                  </a:cubicBezTo>
                  <a:cubicBezTo>
                    <a:pt x="854" y="993"/>
                    <a:pt x="994" y="951"/>
                    <a:pt x="1083" y="869"/>
                  </a:cubicBezTo>
                  <a:cubicBezTo>
                    <a:pt x="1211" y="750"/>
                    <a:pt x="1227" y="595"/>
                    <a:pt x="1178" y="457"/>
                  </a:cubicBezTo>
                  <a:cubicBezTo>
                    <a:pt x="1261" y="381"/>
                    <a:pt x="1336" y="293"/>
                    <a:pt x="1402" y="200"/>
                  </a:cubicBezTo>
                  <a:cubicBezTo>
                    <a:pt x="1445" y="141"/>
                    <a:pt x="1402" y="32"/>
                    <a:pt x="1329" y="19"/>
                  </a:cubicBezTo>
                  <a:cubicBezTo>
                    <a:pt x="1253" y="7"/>
                    <a:pt x="1177" y="1"/>
                    <a:pt x="110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5995625" y="414150"/>
              <a:ext cx="104175" cy="88275"/>
            </a:xfrm>
            <a:custGeom>
              <a:avLst/>
              <a:gdLst/>
              <a:ahLst/>
              <a:cxnLst/>
              <a:rect l="l" t="t" r="r" b="b"/>
              <a:pathLst>
                <a:path w="4167" h="3531" extrusionOk="0">
                  <a:moveTo>
                    <a:pt x="2349" y="0"/>
                  </a:moveTo>
                  <a:cubicBezTo>
                    <a:pt x="1795" y="0"/>
                    <a:pt x="1168" y="210"/>
                    <a:pt x="1094" y="667"/>
                  </a:cubicBezTo>
                  <a:cubicBezTo>
                    <a:pt x="663" y="1089"/>
                    <a:pt x="1" y="1934"/>
                    <a:pt x="867" y="2188"/>
                  </a:cubicBezTo>
                  <a:cubicBezTo>
                    <a:pt x="1206" y="2287"/>
                    <a:pt x="1505" y="2303"/>
                    <a:pt x="1825" y="2495"/>
                  </a:cubicBezTo>
                  <a:cubicBezTo>
                    <a:pt x="2062" y="2636"/>
                    <a:pt x="2276" y="2820"/>
                    <a:pt x="2516" y="2962"/>
                  </a:cubicBezTo>
                  <a:cubicBezTo>
                    <a:pt x="2951" y="3218"/>
                    <a:pt x="3402" y="3407"/>
                    <a:pt x="3896" y="3525"/>
                  </a:cubicBezTo>
                  <a:cubicBezTo>
                    <a:pt x="3911" y="3529"/>
                    <a:pt x="3926" y="3530"/>
                    <a:pt x="3940" y="3530"/>
                  </a:cubicBezTo>
                  <a:cubicBezTo>
                    <a:pt x="4076" y="3530"/>
                    <a:pt x="4140" y="3366"/>
                    <a:pt x="4051" y="3258"/>
                  </a:cubicBezTo>
                  <a:lnTo>
                    <a:pt x="4077" y="2685"/>
                  </a:lnTo>
                  <a:cubicBezTo>
                    <a:pt x="4136" y="2619"/>
                    <a:pt x="4166" y="2504"/>
                    <a:pt x="4110" y="2425"/>
                  </a:cubicBezTo>
                  <a:cubicBezTo>
                    <a:pt x="3958" y="2211"/>
                    <a:pt x="3804" y="2092"/>
                    <a:pt x="3577" y="1958"/>
                  </a:cubicBezTo>
                  <a:cubicBezTo>
                    <a:pt x="3356" y="1829"/>
                    <a:pt x="3129" y="1556"/>
                    <a:pt x="3162" y="1263"/>
                  </a:cubicBezTo>
                  <a:lnTo>
                    <a:pt x="3162" y="1263"/>
                  </a:lnTo>
                  <a:cubicBezTo>
                    <a:pt x="3162" y="1264"/>
                    <a:pt x="3162" y="1264"/>
                    <a:pt x="3162" y="1264"/>
                  </a:cubicBezTo>
                  <a:cubicBezTo>
                    <a:pt x="3174" y="1264"/>
                    <a:pt x="3371" y="937"/>
                    <a:pt x="3373" y="937"/>
                  </a:cubicBezTo>
                  <a:cubicBezTo>
                    <a:pt x="3373" y="937"/>
                    <a:pt x="3373" y="937"/>
                    <a:pt x="3373" y="937"/>
                  </a:cubicBezTo>
                  <a:cubicBezTo>
                    <a:pt x="3481" y="595"/>
                    <a:pt x="3291" y="269"/>
                    <a:pt x="2978" y="117"/>
                  </a:cubicBezTo>
                  <a:cubicBezTo>
                    <a:pt x="2817" y="40"/>
                    <a:pt x="2590" y="0"/>
                    <a:pt x="234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655" name="Google Shape;1655;p1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6" name="Google Shape;1656;p17"/>
          <p:cNvSpPr txBox="1">
            <a:spLocks noGrp="1"/>
          </p:cNvSpPr>
          <p:nvPr>
            <p:ph type="title" hasCustomPrompt="1"/>
          </p:nvPr>
        </p:nvSpPr>
        <p:spPr>
          <a:xfrm flipH="1">
            <a:off x="2952900" y="114002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7" name="Google Shape;1657;p17"/>
          <p:cNvSpPr txBox="1">
            <a:spLocks noGrp="1"/>
          </p:cNvSpPr>
          <p:nvPr>
            <p:ph type="title" idx="2"/>
          </p:nvPr>
        </p:nvSpPr>
        <p:spPr>
          <a:xfrm>
            <a:off x="1524600" y="2234850"/>
            <a:ext cx="60948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8" name="Google Shape;1658;p17"/>
          <p:cNvSpPr txBox="1">
            <a:spLocks noGrp="1"/>
          </p:cNvSpPr>
          <p:nvPr>
            <p:ph type="subTitle" idx="1"/>
          </p:nvPr>
        </p:nvSpPr>
        <p:spPr>
          <a:xfrm>
            <a:off x="3246150" y="3117175"/>
            <a:ext cx="2651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9"/>
          <p:cNvSpPr/>
          <p:nvPr/>
        </p:nvSpPr>
        <p:spPr>
          <a:xfrm rot="5400000">
            <a:off x="6019968" y="2168395"/>
            <a:ext cx="5893999" cy="1131887"/>
          </a:xfrm>
          <a:custGeom>
            <a:avLst/>
            <a:gdLst/>
            <a:ahLst/>
            <a:cxnLst/>
            <a:rect l="l" t="t" r="r" b="b"/>
            <a:pathLst>
              <a:path w="57297" h="22105" extrusionOk="0">
                <a:moveTo>
                  <a:pt x="1" y="1"/>
                </a:moveTo>
                <a:lnTo>
                  <a:pt x="1" y="10726"/>
                </a:lnTo>
                <a:cubicBezTo>
                  <a:pt x="1152" y="10058"/>
                  <a:pt x="2235" y="9769"/>
                  <a:pt x="3261" y="9769"/>
                </a:cubicBezTo>
                <a:cubicBezTo>
                  <a:pt x="9423" y="9769"/>
                  <a:pt x="13558" y="20191"/>
                  <a:pt x="18455" y="21704"/>
                </a:cubicBezTo>
                <a:cubicBezTo>
                  <a:pt x="19418" y="21983"/>
                  <a:pt x="20283" y="22104"/>
                  <a:pt x="21075" y="22104"/>
                </a:cubicBezTo>
                <a:cubicBezTo>
                  <a:pt x="26363" y="22104"/>
                  <a:pt x="28427" y="16695"/>
                  <a:pt x="34952" y="16695"/>
                </a:cubicBezTo>
                <a:cubicBezTo>
                  <a:pt x="35979" y="16695"/>
                  <a:pt x="37116" y="16829"/>
                  <a:pt x="38394" y="17139"/>
                </a:cubicBezTo>
                <a:cubicBezTo>
                  <a:pt x="40341" y="17611"/>
                  <a:pt x="42003" y="17818"/>
                  <a:pt x="43425" y="17818"/>
                </a:cubicBezTo>
                <a:cubicBezTo>
                  <a:pt x="50449" y="17818"/>
                  <a:pt x="51608" y="12764"/>
                  <a:pt x="52284" y="9550"/>
                </a:cubicBezTo>
                <a:cubicBezTo>
                  <a:pt x="52984" y="5714"/>
                  <a:pt x="52508" y="1625"/>
                  <a:pt x="57296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0000">
                <a:schemeClr val="accent6"/>
              </a:gs>
              <a:gs pos="39000">
                <a:schemeClr val="accent4"/>
              </a:gs>
              <a:gs pos="67000">
                <a:srgbClr val="FFD966">
                  <a:alpha val="10196"/>
                </a:srgbClr>
              </a:gs>
              <a:gs pos="84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7" name="Google Shape;1717;p19"/>
          <p:cNvSpPr/>
          <p:nvPr/>
        </p:nvSpPr>
        <p:spPr>
          <a:xfrm rot="5400000">
            <a:off x="6107915" y="2398778"/>
            <a:ext cx="5893999" cy="956870"/>
          </a:xfrm>
          <a:custGeom>
            <a:avLst/>
            <a:gdLst/>
            <a:ahLst/>
            <a:cxnLst/>
            <a:rect l="l" t="t" r="r" b="b"/>
            <a:pathLst>
              <a:path w="57297" h="22105" extrusionOk="0">
                <a:moveTo>
                  <a:pt x="1" y="1"/>
                </a:moveTo>
                <a:lnTo>
                  <a:pt x="1" y="10726"/>
                </a:lnTo>
                <a:cubicBezTo>
                  <a:pt x="1152" y="10058"/>
                  <a:pt x="2235" y="9769"/>
                  <a:pt x="3261" y="9769"/>
                </a:cubicBezTo>
                <a:cubicBezTo>
                  <a:pt x="9423" y="9769"/>
                  <a:pt x="13558" y="20191"/>
                  <a:pt x="18455" y="21704"/>
                </a:cubicBezTo>
                <a:cubicBezTo>
                  <a:pt x="19418" y="21983"/>
                  <a:pt x="20283" y="22104"/>
                  <a:pt x="21075" y="22104"/>
                </a:cubicBezTo>
                <a:cubicBezTo>
                  <a:pt x="26363" y="22104"/>
                  <a:pt x="28427" y="16695"/>
                  <a:pt x="34952" y="16695"/>
                </a:cubicBezTo>
                <a:cubicBezTo>
                  <a:pt x="35979" y="16695"/>
                  <a:pt x="37116" y="16829"/>
                  <a:pt x="38394" y="17139"/>
                </a:cubicBezTo>
                <a:cubicBezTo>
                  <a:pt x="40341" y="17611"/>
                  <a:pt x="42003" y="17818"/>
                  <a:pt x="43425" y="17818"/>
                </a:cubicBezTo>
                <a:cubicBezTo>
                  <a:pt x="50449" y="17818"/>
                  <a:pt x="51608" y="12764"/>
                  <a:pt x="52284" y="9550"/>
                </a:cubicBezTo>
                <a:cubicBezTo>
                  <a:pt x="52984" y="5714"/>
                  <a:pt x="52508" y="1625"/>
                  <a:pt x="57296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28000">
                <a:schemeClr val="accent1"/>
              </a:gs>
              <a:gs pos="50000">
                <a:srgbClr val="4949E7">
                  <a:alpha val="50196"/>
                </a:srgbClr>
              </a:gs>
              <a:gs pos="80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18" name="Google Shape;1718;p19"/>
          <p:cNvGrpSpPr/>
          <p:nvPr/>
        </p:nvGrpSpPr>
        <p:grpSpPr>
          <a:xfrm rot="-8904990" flipH="1">
            <a:off x="9054323" y="273727"/>
            <a:ext cx="154808" cy="409343"/>
            <a:chOff x="2581525" y="3787700"/>
            <a:chExt cx="105325" cy="278500"/>
          </a:xfrm>
        </p:grpSpPr>
        <p:sp>
          <p:nvSpPr>
            <p:cNvPr id="1719" name="Google Shape;1719;p19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19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19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19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23" name="Google Shape;1723;p19"/>
          <p:cNvSpPr/>
          <p:nvPr/>
        </p:nvSpPr>
        <p:spPr>
          <a:xfrm rot="-899923" flipH="1">
            <a:off x="9147600" y="1785108"/>
            <a:ext cx="38841" cy="37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4" name="Google Shape;1724;p19"/>
          <p:cNvSpPr/>
          <p:nvPr/>
        </p:nvSpPr>
        <p:spPr>
          <a:xfrm rot="-899923" flipH="1">
            <a:off x="9194719" y="2950480"/>
            <a:ext cx="38841" cy="37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25" name="Google Shape;1725;p19"/>
          <p:cNvGrpSpPr/>
          <p:nvPr/>
        </p:nvGrpSpPr>
        <p:grpSpPr>
          <a:xfrm rot="-10510821" flipH="1">
            <a:off x="8740557" y="2047379"/>
            <a:ext cx="58318" cy="281412"/>
            <a:chOff x="2785650" y="3828250"/>
            <a:chExt cx="39675" cy="191450"/>
          </a:xfrm>
        </p:grpSpPr>
        <p:sp>
          <p:nvSpPr>
            <p:cNvPr id="1726" name="Google Shape;1726;p19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19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19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29" name="Google Shape;1729;p19"/>
          <p:cNvSpPr/>
          <p:nvPr/>
        </p:nvSpPr>
        <p:spPr>
          <a:xfrm rot="-899923" flipH="1">
            <a:off x="9144463" y="1785108"/>
            <a:ext cx="38841" cy="37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0" name="Google Shape;1730;p19"/>
          <p:cNvSpPr/>
          <p:nvPr/>
        </p:nvSpPr>
        <p:spPr>
          <a:xfrm rot="-899897" flipH="1">
            <a:off x="8663265" y="3767903"/>
            <a:ext cx="22025" cy="2099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31" name="Google Shape;1731;p19"/>
          <p:cNvGrpSpPr/>
          <p:nvPr/>
        </p:nvGrpSpPr>
        <p:grpSpPr>
          <a:xfrm rot="8941613" flipH="1">
            <a:off x="9007119" y="3561029"/>
            <a:ext cx="154804" cy="409333"/>
            <a:chOff x="2581525" y="3787700"/>
            <a:chExt cx="105325" cy="278500"/>
          </a:xfrm>
        </p:grpSpPr>
        <p:sp>
          <p:nvSpPr>
            <p:cNvPr id="1732" name="Google Shape;1732;p19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19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19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19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36" name="Google Shape;1736;p19"/>
          <p:cNvGrpSpPr/>
          <p:nvPr/>
        </p:nvGrpSpPr>
        <p:grpSpPr>
          <a:xfrm rot="5400000" flipH="1">
            <a:off x="8824306" y="1356262"/>
            <a:ext cx="285318" cy="258714"/>
            <a:chOff x="4832775" y="4525200"/>
            <a:chExt cx="362125" cy="328400"/>
          </a:xfrm>
        </p:grpSpPr>
        <p:sp>
          <p:nvSpPr>
            <p:cNvPr id="1737" name="Google Shape;1737;p19"/>
            <p:cNvSpPr/>
            <p:nvPr/>
          </p:nvSpPr>
          <p:spPr>
            <a:xfrm>
              <a:off x="4832775" y="4525200"/>
              <a:ext cx="362125" cy="328400"/>
            </a:xfrm>
            <a:custGeom>
              <a:avLst/>
              <a:gdLst/>
              <a:ahLst/>
              <a:cxnLst/>
              <a:rect l="l" t="t" r="r" b="b"/>
              <a:pathLst>
                <a:path w="14485" h="13136" extrusionOk="0">
                  <a:moveTo>
                    <a:pt x="7242" y="0"/>
                  </a:moveTo>
                  <a:cubicBezTo>
                    <a:pt x="5597" y="0"/>
                    <a:pt x="3949" y="615"/>
                    <a:pt x="2674" y="1849"/>
                  </a:cubicBezTo>
                  <a:cubicBezTo>
                    <a:pt x="66" y="4375"/>
                    <a:pt x="1" y="8533"/>
                    <a:pt x="2526" y="11138"/>
                  </a:cubicBezTo>
                  <a:cubicBezTo>
                    <a:pt x="3813" y="12467"/>
                    <a:pt x="5527" y="13135"/>
                    <a:pt x="7243" y="13135"/>
                  </a:cubicBezTo>
                  <a:cubicBezTo>
                    <a:pt x="8889" y="13135"/>
                    <a:pt x="10536" y="12521"/>
                    <a:pt x="11811" y="11286"/>
                  </a:cubicBezTo>
                  <a:cubicBezTo>
                    <a:pt x="14418" y="8761"/>
                    <a:pt x="14485" y="4602"/>
                    <a:pt x="11959" y="1997"/>
                  </a:cubicBezTo>
                  <a:cubicBezTo>
                    <a:pt x="10672" y="668"/>
                    <a:pt x="8958" y="0"/>
                    <a:pt x="7242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8" name="Google Shape;1738;p19"/>
            <p:cNvSpPr/>
            <p:nvPr/>
          </p:nvSpPr>
          <p:spPr>
            <a:xfrm>
              <a:off x="4832775" y="4543850"/>
              <a:ext cx="351275" cy="309750"/>
            </a:xfrm>
            <a:custGeom>
              <a:avLst/>
              <a:gdLst/>
              <a:ahLst/>
              <a:cxnLst/>
              <a:rect l="l" t="t" r="r" b="b"/>
              <a:pathLst>
                <a:path w="14051" h="12390" extrusionOk="0">
                  <a:moveTo>
                    <a:pt x="4202" y="0"/>
                  </a:moveTo>
                  <a:cubicBezTo>
                    <a:pt x="3656" y="287"/>
                    <a:pt x="3138" y="652"/>
                    <a:pt x="2674" y="1103"/>
                  </a:cubicBezTo>
                  <a:cubicBezTo>
                    <a:pt x="66" y="3629"/>
                    <a:pt x="1" y="7787"/>
                    <a:pt x="2526" y="10392"/>
                  </a:cubicBezTo>
                  <a:cubicBezTo>
                    <a:pt x="3813" y="11721"/>
                    <a:pt x="5527" y="12389"/>
                    <a:pt x="7243" y="12389"/>
                  </a:cubicBezTo>
                  <a:cubicBezTo>
                    <a:pt x="8889" y="12389"/>
                    <a:pt x="10536" y="11775"/>
                    <a:pt x="11811" y="10540"/>
                  </a:cubicBezTo>
                  <a:cubicBezTo>
                    <a:pt x="13411" y="8989"/>
                    <a:pt x="14050" y="6826"/>
                    <a:pt x="13724" y="4781"/>
                  </a:cubicBezTo>
                  <a:lnTo>
                    <a:pt x="13724" y="4781"/>
                  </a:lnTo>
                  <a:cubicBezTo>
                    <a:pt x="13731" y="6082"/>
                    <a:pt x="13401" y="7372"/>
                    <a:pt x="12124" y="7827"/>
                  </a:cubicBezTo>
                  <a:cubicBezTo>
                    <a:pt x="12106" y="7833"/>
                    <a:pt x="12088" y="7837"/>
                    <a:pt x="12070" y="7837"/>
                  </a:cubicBezTo>
                  <a:cubicBezTo>
                    <a:pt x="11958" y="7837"/>
                    <a:pt x="11860" y="7711"/>
                    <a:pt x="11897" y="7600"/>
                  </a:cubicBezTo>
                  <a:cubicBezTo>
                    <a:pt x="12087" y="7007"/>
                    <a:pt x="12002" y="6388"/>
                    <a:pt x="11607" y="5898"/>
                  </a:cubicBezTo>
                  <a:cubicBezTo>
                    <a:pt x="11081" y="5238"/>
                    <a:pt x="10304" y="5054"/>
                    <a:pt x="9510" y="5054"/>
                  </a:cubicBezTo>
                  <a:cubicBezTo>
                    <a:pt x="9440" y="5054"/>
                    <a:pt x="9369" y="5055"/>
                    <a:pt x="9299" y="5058"/>
                  </a:cubicBezTo>
                  <a:cubicBezTo>
                    <a:pt x="8861" y="5074"/>
                    <a:pt x="7853" y="5120"/>
                    <a:pt x="7622" y="5624"/>
                  </a:cubicBezTo>
                  <a:cubicBezTo>
                    <a:pt x="7667" y="5620"/>
                    <a:pt x="7712" y="5618"/>
                    <a:pt x="7756" y="5618"/>
                  </a:cubicBezTo>
                  <a:cubicBezTo>
                    <a:pt x="8010" y="5618"/>
                    <a:pt x="8258" y="5682"/>
                    <a:pt x="8502" y="5782"/>
                  </a:cubicBezTo>
                  <a:cubicBezTo>
                    <a:pt x="8831" y="5918"/>
                    <a:pt x="9160" y="6079"/>
                    <a:pt x="9430" y="6313"/>
                  </a:cubicBezTo>
                  <a:cubicBezTo>
                    <a:pt x="9815" y="6648"/>
                    <a:pt x="10052" y="7126"/>
                    <a:pt x="10086" y="7636"/>
                  </a:cubicBezTo>
                  <a:cubicBezTo>
                    <a:pt x="10161" y="8743"/>
                    <a:pt x="9295" y="9598"/>
                    <a:pt x="8239" y="9723"/>
                  </a:cubicBezTo>
                  <a:cubicBezTo>
                    <a:pt x="8233" y="9724"/>
                    <a:pt x="8227" y="9724"/>
                    <a:pt x="8221" y="9724"/>
                  </a:cubicBezTo>
                  <a:cubicBezTo>
                    <a:pt x="8089" y="9724"/>
                    <a:pt x="8011" y="9548"/>
                    <a:pt x="8077" y="9443"/>
                  </a:cubicBezTo>
                  <a:cubicBezTo>
                    <a:pt x="8397" y="8950"/>
                    <a:pt x="8061" y="8340"/>
                    <a:pt x="7705" y="7850"/>
                  </a:cubicBezTo>
                  <a:cubicBezTo>
                    <a:pt x="7675" y="8755"/>
                    <a:pt x="7238" y="9638"/>
                    <a:pt x="6263" y="9858"/>
                  </a:cubicBezTo>
                  <a:cubicBezTo>
                    <a:pt x="6153" y="9884"/>
                    <a:pt x="6046" y="9898"/>
                    <a:pt x="5945" y="9898"/>
                  </a:cubicBezTo>
                  <a:cubicBezTo>
                    <a:pt x="5618" y="9898"/>
                    <a:pt x="5355" y="9750"/>
                    <a:pt x="5242" y="9368"/>
                  </a:cubicBezTo>
                  <a:cubicBezTo>
                    <a:pt x="5101" y="8881"/>
                    <a:pt x="5150" y="8354"/>
                    <a:pt x="5098" y="7857"/>
                  </a:cubicBezTo>
                  <a:cubicBezTo>
                    <a:pt x="5028" y="7217"/>
                    <a:pt x="4745" y="6569"/>
                    <a:pt x="4455" y="6000"/>
                  </a:cubicBezTo>
                  <a:cubicBezTo>
                    <a:pt x="4156" y="5413"/>
                    <a:pt x="3764" y="4877"/>
                    <a:pt x="3513" y="4268"/>
                  </a:cubicBezTo>
                  <a:cubicBezTo>
                    <a:pt x="3063" y="3181"/>
                    <a:pt x="2951" y="1854"/>
                    <a:pt x="3557" y="804"/>
                  </a:cubicBezTo>
                  <a:cubicBezTo>
                    <a:pt x="3731" y="504"/>
                    <a:pt x="3955" y="237"/>
                    <a:pt x="4202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9" name="Google Shape;1739;p19"/>
            <p:cNvSpPr/>
            <p:nvPr/>
          </p:nvSpPr>
          <p:spPr>
            <a:xfrm>
              <a:off x="4849650" y="4681075"/>
              <a:ext cx="13450" cy="37625"/>
            </a:xfrm>
            <a:custGeom>
              <a:avLst/>
              <a:gdLst/>
              <a:ahLst/>
              <a:cxnLst/>
              <a:rect l="l" t="t" r="r" b="b"/>
              <a:pathLst>
                <a:path w="538" h="1505" extrusionOk="0">
                  <a:moveTo>
                    <a:pt x="13" y="0"/>
                  </a:moveTo>
                  <a:cubicBezTo>
                    <a:pt x="10" y="69"/>
                    <a:pt x="4" y="138"/>
                    <a:pt x="1" y="207"/>
                  </a:cubicBezTo>
                  <a:cubicBezTo>
                    <a:pt x="109" y="286"/>
                    <a:pt x="201" y="382"/>
                    <a:pt x="247" y="543"/>
                  </a:cubicBezTo>
                  <a:cubicBezTo>
                    <a:pt x="326" y="827"/>
                    <a:pt x="231" y="1076"/>
                    <a:pt x="76" y="1301"/>
                  </a:cubicBezTo>
                  <a:cubicBezTo>
                    <a:pt x="86" y="1367"/>
                    <a:pt x="92" y="1436"/>
                    <a:pt x="106" y="1505"/>
                  </a:cubicBezTo>
                  <a:cubicBezTo>
                    <a:pt x="356" y="1192"/>
                    <a:pt x="537" y="827"/>
                    <a:pt x="402" y="418"/>
                  </a:cubicBezTo>
                  <a:cubicBezTo>
                    <a:pt x="317" y="161"/>
                    <a:pt x="178" y="108"/>
                    <a:pt x="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0" name="Google Shape;1740;p19"/>
            <p:cNvSpPr/>
            <p:nvPr/>
          </p:nvSpPr>
          <p:spPr>
            <a:xfrm>
              <a:off x="5058975" y="4531925"/>
              <a:ext cx="93525" cy="69500"/>
            </a:xfrm>
            <a:custGeom>
              <a:avLst/>
              <a:gdLst/>
              <a:ahLst/>
              <a:cxnLst/>
              <a:rect l="l" t="t" r="r" b="b"/>
              <a:pathLst>
                <a:path w="3741" h="2780" extrusionOk="0">
                  <a:moveTo>
                    <a:pt x="47" y="0"/>
                  </a:moveTo>
                  <a:cubicBezTo>
                    <a:pt x="1" y="494"/>
                    <a:pt x="10" y="968"/>
                    <a:pt x="392" y="1327"/>
                  </a:cubicBezTo>
                  <a:cubicBezTo>
                    <a:pt x="827" y="1732"/>
                    <a:pt x="1548" y="1821"/>
                    <a:pt x="2088" y="1998"/>
                  </a:cubicBezTo>
                  <a:cubicBezTo>
                    <a:pt x="2688" y="2193"/>
                    <a:pt x="3237" y="2436"/>
                    <a:pt x="3741" y="2779"/>
                  </a:cubicBezTo>
                  <a:cubicBezTo>
                    <a:pt x="3566" y="2506"/>
                    <a:pt x="3362" y="2246"/>
                    <a:pt x="3145" y="1995"/>
                  </a:cubicBezTo>
                  <a:cubicBezTo>
                    <a:pt x="2618" y="1693"/>
                    <a:pt x="2045" y="1459"/>
                    <a:pt x="1472" y="1211"/>
                  </a:cubicBezTo>
                  <a:cubicBezTo>
                    <a:pt x="791" y="918"/>
                    <a:pt x="702" y="616"/>
                    <a:pt x="715" y="234"/>
                  </a:cubicBezTo>
                  <a:cubicBezTo>
                    <a:pt x="495" y="145"/>
                    <a:pt x="273" y="66"/>
                    <a:pt x="4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1" name="Google Shape;1741;p19"/>
            <p:cNvSpPr/>
            <p:nvPr/>
          </p:nvSpPr>
          <p:spPr>
            <a:xfrm>
              <a:off x="5110100" y="4597125"/>
              <a:ext cx="22575" cy="21200"/>
            </a:xfrm>
            <a:custGeom>
              <a:avLst/>
              <a:gdLst/>
              <a:ahLst/>
              <a:cxnLst/>
              <a:rect l="l" t="t" r="r" b="b"/>
              <a:pathLst>
                <a:path w="903" h="848" extrusionOk="0">
                  <a:moveTo>
                    <a:pt x="405" y="1"/>
                  </a:moveTo>
                  <a:cubicBezTo>
                    <a:pt x="316" y="1"/>
                    <a:pt x="226" y="17"/>
                    <a:pt x="149" y="49"/>
                  </a:cubicBezTo>
                  <a:cubicBezTo>
                    <a:pt x="59" y="85"/>
                    <a:pt x="0" y="223"/>
                    <a:pt x="33" y="313"/>
                  </a:cubicBezTo>
                  <a:cubicBezTo>
                    <a:pt x="93" y="477"/>
                    <a:pt x="175" y="619"/>
                    <a:pt x="307" y="724"/>
                  </a:cubicBezTo>
                  <a:cubicBezTo>
                    <a:pt x="310" y="731"/>
                    <a:pt x="310" y="740"/>
                    <a:pt x="316" y="744"/>
                  </a:cubicBezTo>
                  <a:cubicBezTo>
                    <a:pt x="377" y="817"/>
                    <a:pt x="447" y="847"/>
                    <a:pt x="517" y="847"/>
                  </a:cubicBezTo>
                  <a:cubicBezTo>
                    <a:pt x="710" y="847"/>
                    <a:pt x="903" y="619"/>
                    <a:pt x="903" y="421"/>
                  </a:cubicBezTo>
                  <a:cubicBezTo>
                    <a:pt x="903" y="128"/>
                    <a:pt x="653" y="1"/>
                    <a:pt x="405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2" name="Google Shape;1742;p19"/>
            <p:cNvSpPr/>
            <p:nvPr/>
          </p:nvSpPr>
          <p:spPr>
            <a:xfrm>
              <a:off x="5153225" y="4658675"/>
              <a:ext cx="24625" cy="78075"/>
            </a:xfrm>
            <a:custGeom>
              <a:avLst/>
              <a:gdLst/>
              <a:ahLst/>
              <a:cxnLst/>
              <a:rect l="l" t="t" r="r" b="b"/>
              <a:pathLst>
                <a:path w="985" h="3123" extrusionOk="0">
                  <a:moveTo>
                    <a:pt x="873" y="1"/>
                  </a:moveTo>
                  <a:cubicBezTo>
                    <a:pt x="797" y="451"/>
                    <a:pt x="603" y="873"/>
                    <a:pt x="323" y="1281"/>
                  </a:cubicBezTo>
                  <a:cubicBezTo>
                    <a:pt x="149" y="1532"/>
                    <a:pt x="0" y="1749"/>
                    <a:pt x="14" y="2065"/>
                  </a:cubicBezTo>
                  <a:cubicBezTo>
                    <a:pt x="20" y="2279"/>
                    <a:pt x="356" y="2717"/>
                    <a:pt x="711" y="3122"/>
                  </a:cubicBezTo>
                  <a:cubicBezTo>
                    <a:pt x="767" y="2937"/>
                    <a:pt x="817" y="2756"/>
                    <a:pt x="854" y="2572"/>
                  </a:cubicBezTo>
                  <a:cubicBezTo>
                    <a:pt x="639" y="2293"/>
                    <a:pt x="550" y="1966"/>
                    <a:pt x="794" y="1505"/>
                  </a:cubicBezTo>
                  <a:cubicBezTo>
                    <a:pt x="863" y="1374"/>
                    <a:pt x="926" y="1245"/>
                    <a:pt x="985" y="1120"/>
                  </a:cubicBezTo>
                  <a:cubicBezTo>
                    <a:pt x="978" y="744"/>
                    <a:pt x="945" y="369"/>
                    <a:pt x="873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19"/>
            <p:cNvSpPr/>
            <p:nvPr/>
          </p:nvSpPr>
          <p:spPr>
            <a:xfrm>
              <a:off x="5053450" y="4699325"/>
              <a:ext cx="110650" cy="104225"/>
            </a:xfrm>
            <a:custGeom>
              <a:avLst/>
              <a:gdLst/>
              <a:ahLst/>
              <a:cxnLst/>
              <a:rect l="l" t="t" r="r" b="b"/>
              <a:pathLst>
                <a:path w="4426" h="4169" extrusionOk="0">
                  <a:moveTo>
                    <a:pt x="2484" y="1"/>
                  </a:moveTo>
                  <a:cubicBezTo>
                    <a:pt x="2454" y="1"/>
                    <a:pt x="2429" y="33"/>
                    <a:pt x="2444" y="67"/>
                  </a:cubicBezTo>
                  <a:cubicBezTo>
                    <a:pt x="2615" y="436"/>
                    <a:pt x="2793" y="808"/>
                    <a:pt x="3010" y="1153"/>
                  </a:cubicBezTo>
                  <a:cubicBezTo>
                    <a:pt x="3284" y="1595"/>
                    <a:pt x="3550" y="1980"/>
                    <a:pt x="3116" y="2445"/>
                  </a:cubicBezTo>
                  <a:cubicBezTo>
                    <a:pt x="2784" y="2798"/>
                    <a:pt x="2261" y="2975"/>
                    <a:pt x="1752" y="2975"/>
                  </a:cubicBezTo>
                  <a:cubicBezTo>
                    <a:pt x="1432" y="2975"/>
                    <a:pt x="1118" y="2905"/>
                    <a:pt x="860" y="2767"/>
                  </a:cubicBezTo>
                  <a:cubicBezTo>
                    <a:pt x="852" y="2762"/>
                    <a:pt x="843" y="2761"/>
                    <a:pt x="836" y="2761"/>
                  </a:cubicBezTo>
                  <a:cubicBezTo>
                    <a:pt x="826" y="2761"/>
                    <a:pt x="817" y="2763"/>
                    <a:pt x="807" y="2767"/>
                  </a:cubicBezTo>
                  <a:cubicBezTo>
                    <a:pt x="639" y="2664"/>
                    <a:pt x="458" y="2595"/>
                    <a:pt x="259" y="2595"/>
                  </a:cubicBezTo>
                  <a:cubicBezTo>
                    <a:pt x="198" y="2595"/>
                    <a:pt x="135" y="2601"/>
                    <a:pt x="70" y="2615"/>
                  </a:cubicBezTo>
                  <a:cubicBezTo>
                    <a:pt x="1" y="2632"/>
                    <a:pt x="1" y="2734"/>
                    <a:pt x="67" y="2750"/>
                  </a:cubicBezTo>
                  <a:cubicBezTo>
                    <a:pt x="929" y="2971"/>
                    <a:pt x="1255" y="3910"/>
                    <a:pt x="2095" y="4124"/>
                  </a:cubicBezTo>
                  <a:cubicBezTo>
                    <a:pt x="2213" y="4154"/>
                    <a:pt x="2341" y="4169"/>
                    <a:pt x="2474" y="4169"/>
                  </a:cubicBezTo>
                  <a:cubicBezTo>
                    <a:pt x="2738" y="4169"/>
                    <a:pt x="3020" y="4111"/>
                    <a:pt x="3274" y="4008"/>
                  </a:cubicBezTo>
                  <a:cubicBezTo>
                    <a:pt x="3402" y="3870"/>
                    <a:pt x="3521" y="3729"/>
                    <a:pt x="3629" y="3583"/>
                  </a:cubicBezTo>
                  <a:lnTo>
                    <a:pt x="3629" y="3583"/>
                  </a:lnTo>
                  <a:cubicBezTo>
                    <a:pt x="3293" y="3734"/>
                    <a:pt x="2855" y="3884"/>
                    <a:pt x="2496" y="3884"/>
                  </a:cubicBezTo>
                  <a:cubicBezTo>
                    <a:pt x="2462" y="3884"/>
                    <a:pt x="2428" y="3882"/>
                    <a:pt x="2395" y="3880"/>
                  </a:cubicBezTo>
                  <a:cubicBezTo>
                    <a:pt x="1871" y="3840"/>
                    <a:pt x="1575" y="3442"/>
                    <a:pt x="1229" y="3109"/>
                  </a:cubicBezTo>
                  <a:cubicBezTo>
                    <a:pt x="1210" y="3089"/>
                    <a:pt x="1190" y="3073"/>
                    <a:pt x="1170" y="3053"/>
                  </a:cubicBezTo>
                  <a:lnTo>
                    <a:pt x="1170" y="3053"/>
                  </a:lnTo>
                  <a:cubicBezTo>
                    <a:pt x="1434" y="3157"/>
                    <a:pt x="1722" y="3210"/>
                    <a:pt x="2010" y="3210"/>
                  </a:cubicBezTo>
                  <a:cubicBezTo>
                    <a:pt x="2560" y="3210"/>
                    <a:pt x="3112" y="3019"/>
                    <a:pt x="3508" y="2635"/>
                  </a:cubicBezTo>
                  <a:cubicBezTo>
                    <a:pt x="4426" y="1743"/>
                    <a:pt x="3146" y="620"/>
                    <a:pt x="2517" y="15"/>
                  </a:cubicBezTo>
                  <a:cubicBezTo>
                    <a:pt x="2506" y="5"/>
                    <a:pt x="2495" y="1"/>
                    <a:pt x="24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19"/>
            <p:cNvSpPr/>
            <p:nvPr/>
          </p:nvSpPr>
          <p:spPr>
            <a:xfrm>
              <a:off x="4882625" y="4525350"/>
              <a:ext cx="235400" cy="290975"/>
            </a:xfrm>
            <a:custGeom>
              <a:avLst/>
              <a:gdLst/>
              <a:ahLst/>
              <a:cxnLst/>
              <a:rect l="l" t="t" r="r" b="b"/>
              <a:pathLst>
                <a:path w="9416" h="11639" extrusionOk="0">
                  <a:moveTo>
                    <a:pt x="5284" y="1"/>
                  </a:moveTo>
                  <a:cubicBezTo>
                    <a:pt x="5225" y="1"/>
                    <a:pt x="5165" y="2"/>
                    <a:pt x="5105" y="3"/>
                  </a:cubicBezTo>
                  <a:cubicBezTo>
                    <a:pt x="5362" y="642"/>
                    <a:pt x="5270" y="1003"/>
                    <a:pt x="4818" y="1086"/>
                  </a:cubicBezTo>
                  <a:cubicBezTo>
                    <a:pt x="4420" y="1313"/>
                    <a:pt x="4111" y="1228"/>
                    <a:pt x="3946" y="1708"/>
                  </a:cubicBezTo>
                  <a:cubicBezTo>
                    <a:pt x="3910" y="1813"/>
                    <a:pt x="3949" y="1939"/>
                    <a:pt x="4025" y="2015"/>
                  </a:cubicBezTo>
                  <a:cubicBezTo>
                    <a:pt x="4121" y="2117"/>
                    <a:pt x="4219" y="2166"/>
                    <a:pt x="4325" y="2202"/>
                  </a:cubicBezTo>
                  <a:cubicBezTo>
                    <a:pt x="3850" y="2360"/>
                    <a:pt x="3403" y="2608"/>
                    <a:pt x="2995" y="2900"/>
                  </a:cubicBezTo>
                  <a:cubicBezTo>
                    <a:pt x="2709" y="3111"/>
                    <a:pt x="2405" y="3339"/>
                    <a:pt x="2125" y="3591"/>
                  </a:cubicBezTo>
                  <a:lnTo>
                    <a:pt x="2125" y="3588"/>
                  </a:lnTo>
                  <a:cubicBezTo>
                    <a:pt x="2577" y="2529"/>
                    <a:pt x="3104" y="1448"/>
                    <a:pt x="4078" y="783"/>
                  </a:cubicBezTo>
                  <a:cubicBezTo>
                    <a:pt x="4147" y="738"/>
                    <a:pt x="4120" y="629"/>
                    <a:pt x="4042" y="629"/>
                  </a:cubicBezTo>
                  <a:cubicBezTo>
                    <a:pt x="4035" y="629"/>
                    <a:pt x="4027" y="630"/>
                    <a:pt x="4019" y="632"/>
                  </a:cubicBezTo>
                  <a:cubicBezTo>
                    <a:pt x="2712" y="918"/>
                    <a:pt x="1931" y="2499"/>
                    <a:pt x="1437" y="3605"/>
                  </a:cubicBezTo>
                  <a:cubicBezTo>
                    <a:pt x="1197" y="4145"/>
                    <a:pt x="828" y="4863"/>
                    <a:pt x="861" y="5478"/>
                  </a:cubicBezTo>
                  <a:cubicBezTo>
                    <a:pt x="867" y="5630"/>
                    <a:pt x="907" y="5765"/>
                    <a:pt x="966" y="5883"/>
                  </a:cubicBezTo>
                  <a:cubicBezTo>
                    <a:pt x="1013" y="7023"/>
                    <a:pt x="1753" y="8073"/>
                    <a:pt x="2603" y="8781"/>
                  </a:cubicBezTo>
                  <a:cubicBezTo>
                    <a:pt x="2619" y="8794"/>
                    <a:pt x="2639" y="8801"/>
                    <a:pt x="2656" y="8811"/>
                  </a:cubicBezTo>
                  <a:cubicBezTo>
                    <a:pt x="2527" y="8945"/>
                    <a:pt x="2349" y="9028"/>
                    <a:pt x="2053" y="9031"/>
                  </a:cubicBezTo>
                  <a:cubicBezTo>
                    <a:pt x="2051" y="9031"/>
                    <a:pt x="2049" y="9031"/>
                    <a:pt x="2047" y="9031"/>
                  </a:cubicBezTo>
                  <a:cubicBezTo>
                    <a:pt x="1445" y="9031"/>
                    <a:pt x="485" y="8499"/>
                    <a:pt x="341" y="7869"/>
                  </a:cubicBezTo>
                  <a:cubicBezTo>
                    <a:pt x="327" y="7811"/>
                    <a:pt x="284" y="7786"/>
                    <a:pt x="240" y="7786"/>
                  </a:cubicBezTo>
                  <a:cubicBezTo>
                    <a:pt x="201" y="7786"/>
                    <a:pt x="162" y="7805"/>
                    <a:pt x="140" y="7839"/>
                  </a:cubicBezTo>
                  <a:cubicBezTo>
                    <a:pt x="132" y="7837"/>
                    <a:pt x="123" y="7836"/>
                    <a:pt x="114" y="7836"/>
                  </a:cubicBezTo>
                  <a:cubicBezTo>
                    <a:pt x="56" y="7836"/>
                    <a:pt x="0" y="7881"/>
                    <a:pt x="15" y="7957"/>
                  </a:cubicBezTo>
                  <a:cubicBezTo>
                    <a:pt x="235" y="9110"/>
                    <a:pt x="1270" y="10236"/>
                    <a:pt x="2441" y="10556"/>
                  </a:cubicBezTo>
                  <a:cubicBezTo>
                    <a:pt x="2433" y="10555"/>
                    <a:pt x="2424" y="10555"/>
                    <a:pt x="2415" y="10555"/>
                  </a:cubicBezTo>
                  <a:cubicBezTo>
                    <a:pt x="2399" y="10555"/>
                    <a:pt x="2383" y="10555"/>
                    <a:pt x="2367" y="10555"/>
                  </a:cubicBezTo>
                  <a:cubicBezTo>
                    <a:pt x="2352" y="10555"/>
                    <a:pt x="2338" y="10555"/>
                    <a:pt x="2323" y="10553"/>
                  </a:cubicBezTo>
                  <a:cubicBezTo>
                    <a:pt x="1329" y="10394"/>
                    <a:pt x="726" y="9700"/>
                    <a:pt x="136" y="8955"/>
                  </a:cubicBezTo>
                  <a:cubicBezTo>
                    <a:pt x="127" y="8944"/>
                    <a:pt x="114" y="8939"/>
                    <a:pt x="101" y="8939"/>
                  </a:cubicBezTo>
                  <a:cubicBezTo>
                    <a:pt x="69" y="8939"/>
                    <a:pt x="35" y="8972"/>
                    <a:pt x="45" y="9008"/>
                  </a:cubicBezTo>
                  <a:cubicBezTo>
                    <a:pt x="311" y="10059"/>
                    <a:pt x="1431" y="10839"/>
                    <a:pt x="2487" y="10948"/>
                  </a:cubicBezTo>
                  <a:cubicBezTo>
                    <a:pt x="2542" y="10953"/>
                    <a:pt x="2599" y="10956"/>
                    <a:pt x="2656" y="10956"/>
                  </a:cubicBezTo>
                  <a:cubicBezTo>
                    <a:pt x="3188" y="10956"/>
                    <a:pt x="3792" y="10725"/>
                    <a:pt x="4289" y="10372"/>
                  </a:cubicBezTo>
                  <a:cubicBezTo>
                    <a:pt x="4378" y="10332"/>
                    <a:pt x="4467" y="10285"/>
                    <a:pt x="4552" y="10240"/>
                  </a:cubicBezTo>
                  <a:lnTo>
                    <a:pt x="4552" y="10240"/>
                  </a:lnTo>
                  <a:cubicBezTo>
                    <a:pt x="4549" y="10243"/>
                    <a:pt x="4549" y="10246"/>
                    <a:pt x="4546" y="10246"/>
                  </a:cubicBezTo>
                  <a:cubicBezTo>
                    <a:pt x="4182" y="10570"/>
                    <a:pt x="3429" y="11361"/>
                    <a:pt x="2878" y="11361"/>
                  </a:cubicBezTo>
                  <a:cubicBezTo>
                    <a:pt x="2840" y="11361"/>
                    <a:pt x="2803" y="11357"/>
                    <a:pt x="2768" y="11349"/>
                  </a:cubicBezTo>
                  <a:cubicBezTo>
                    <a:pt x="2762" y="11348"/>
                    <a:pt x="2756" y="11347"/>
                    <a:pt x="2750" y="11347"/>
                  </a:cubicBezTo>
                  <a:cubicBezTo>
                    <a:pt x="2686" y="11347"/>
                    <a:pt x="2641" y="11426"/>
                    <a:pt x="2692" y="11478"/>
                  </a:cubicBezTo>
                  <a:cubicBezTo>
                    <a:pt x="2809" y="11596"/>
                    <a:pt x="2936" y="11639"/>
                    <a:pt x="3069" y="11639"/>
                  </a:cubicBezTo>
                  <a:cubicBezTo>
                    <a:pt x="3295" y="11639"/>
                    <a:pt x="3536" y="11514"/>
                    <a:pt x="3768" y="11425"/>
                  </a:cubicBezTo>
                  <a:cubicBezTo>
                    <a:pt x="4305" y="11217"/>
                    <a:pt x="4842" y="10964"/>
                    <a:pt x="5250" y="10542"/>
                  </a:cubicBezTo>
                  <a:cubicBezTo>
                    <a:pt x="5613" y="10170"/>
                    <a:pt x="5692" y="9703"/>
                    <a:pt x="5586" y="9265"/>
                  </a:cubicBezTo>
                  <a:cubicBezTo>
                    <a:pt x="5774" y="8794"/>
                    <a:pt x="5586" y="8313"/>
                    <a:pt x="5438" y="7823"/>
                  </a:cubicBezTo>
                  <a:cubicBezTo>
                    <a:pt x="5418" y="7760"/>
                    <a:pt x="5379" y="7717"/>
                    <a:pt x="5332" y="7691"/>
                  </a:cubicBezTo>
                  <a:cubicBezTo>
                    <a:pt x="5336" y="7645"/>
                    <a:pt x="5336" y="7596"/>
                    <a:pt x="5336" y="7543"/>
                  </a:cubicBezTo>
                  <a:cubicBezTo>
                    <a:pt x="5332" y="7495"/>
                    <a:pt x="5292" y="7467"/>
                    <a:pt x="5253" y="7467"/>
                  </a:cubicBezTo>
                  <a:cubicBezTo>
                    <a:pt x="5223" y="7467"/>
                    <a:pt x="5193" y="7484"/>
                    <a:pt x="5181" y="7523"/>
                  </a:cubicBezTo>
                  <a:cubicBezTo>
                    <a:pt x="5161" y="7579"/>
                    <a:pt x="5139" y="7629"/>
                    <a:pt x="5112" y="7675"/>
                  </a:cubicBezTo>
                  <a:cubicBezTo>
                    <a:pt x="5059" y="7701"/>
                    <a:pt x="5013" y="7744"/>
                    <a:pt x="4993" y="7816"/>
                  </a:cubicBezTo>
                  <a:cubicBezTo>
                    <a:pt x="4990" y="7826"/>
                    <a:pt x="4990" y="7836"/>
                    <a:pt x="4987" y="7846"/>
                  </a:cubicBezTo>
                  <a:cubicBezTo>
                    <a:pt x="4879" y="7947"/>
                    <a:pt x="4746" y="7991"/>
                    <a:pt x="4598" y="7991"/>
                  </a:cubicBezTo>
                  <a:cubicBezTo>
                    <a:pt x="3738" y="7991"/>
                    <a:pt x="2376" y="6479"/>
                    <a:pt x="2649" y="5580"/>
                  </a:cubicBezTo>
                  <a:cubicBezTo>
                    <a:pt x="2837" y="4959"/>
                    <a:pt x="3432" y="4418"/>
                    <a:pt x="4025" y="4198"/>
                  </a:cubicBezTo>
                  <a:cubicBezTo>
                    <a:pt x="4170" y="4145"/>
                    <a:pt x="4305" y="4115"/>
                    <a:pt x="4437" y="4099"/>
                  </a:cubicBezTo>
                  <a:cubicBezTo>
                    <a:pt x="4888" y="4267"/>
                    <a:pt x="5309" y="4497"/>
                    <a:pt x="5662" y="4869"/>
                  </a:cubicBezTo>
                  <a:cubicBezTo>
                    <a:pt x="6399" y="5646"/>
                    <a:pt x="6383" y="6450"/>
                    <a:pt x="6547" y="7418"/>
                  </a:cubicBezTo>
                  <a:cubicBezTo>
                    <a:pt x="6686" y="8221"/>
                    <a:pt x="7219" y="8880"/>
                    <a:pt x="8052" y="9031"/>
                  </a:cubicBezTo>
                  <a:cubicBezTo>
                    <a:pt x="8154" y="9050"/>
                    <a:pt x="8246" y="9058"/>
                    <a:pt x="8329" y="9058"/>
                  </a:cubicBezTo>
                  <a:cubicBezTo>
                    <a:pt x="9416" y="9058"/>
                    <a:pt x="8911" y="7582"/>
                    <a:pt x="8234" y="7582"/>
                  </a:cubicBezTo>
                  <a:cubicBezTo>
                    <a:pt x="8099" y="7582"/>
                    <a:pt x="7958" y="7640"/>
                    <a:pt x="7821" y="7780"/>
                  </a:cubicBezTo>
                  <a:cubicBezTo>
                    <a:pt x="7788" y="7813"/>
                    <a:pt x="7817" y="7862"/>
                    <a:pt x="7856" y="7862"/>
                  </a:cubicBezTo>
                  <a:cubicBezTo>
                    <a:pt x="7864" y="7862"/>
                    <a:pt x="7872" y="7860"/>
                    <a:pt x="7881" y="7855"/>
                  </a:cubicBezTo>
                  <a:cubicBezTo>
                    <a:pt x="8138" y="8465"/>
                    <a:pt x="8168" y="8769"/>
                    <a:pt x="7973" y="8769"/>
                  </a:cubicBezTo>
                  <a:cubicBezTo>
                    <a:pt x="7883" y="8769"/>
                    <a:pt x="7746" y="8705"/>
                    <a:pt x="7561" y="8577"/>
                  </a:cubicBezTo>
                  <a:cubicBezTo>
                    <a:pt x="7219" y="8363"/>
                    <a:pt x="6992" y="8060"/>
                    <a:pt x="6873" y="7665"/>
                  </a:cubicBezTo>
                  <a:cubicBezTo>
                    <a:pt x="6771" y="7299"/>
                    <a:pt x="6841" y="6898"/>
                    <a:pt x="6801" y="6526"/>
                  </a:cubicBezTo>
                  <a:cubicBezTo>
                    <a:pt x="6739" y="5923"/>
                    <a:pt x="6554" y="5330"/>
                    <a:pt x="6201" y="4836"/>
                  </a:cubicBezTo>
                  <a:cubicBezTo>
                    <a:pt x="6166" y="4787"/>
                    <a:pt x="6122" y="4741"/>
                    <a:pt x="6087" y="4695"/>
                  </a:cubicBezTo>
                  <a:cubicBezTo>
                    <a:pt x="6152" y="4669"/>
                    <a:pt x="6198" y="4599"/>
                    <a:pt x="6156" y="4517"/>
                  </a:cubicBezTo>
                  <a:cubicBezTo>
                    <a:pt x="5912" y="4056"/>
                    <a:pt x="5543" y="3799"/>
                    <a:pt x="5128" y="3700"/>
                  </a:cubicBezTo>
                  <a:cubicBezTo>
                    <a:pt x="5275" y="3677"/>
                    <a:pt x="5422" y="3665"/>
                    <a:pt x="5568" y="3665"/>
                  </a:cubicBezTo>
                  <a:cubicBezTo>
                    <a:pt x="6285" y="3665"/>
                    <a:pt x="6979" y="3948"/>
                    <a:pt x="7545" y="4454"/>
                  </a:cubicBezTo>
                  <a:cubicBezTo>
                    <a:pt x="7552" y="4468"/>
                    <a:pt x="7558" y="4480"/>
                    <a:pt x="7564" y="4494"/>
                  </a:cubicBezTo>
                  <a:cubicBezTo>
                    <a:pt x="7588" y="4530"/>
                    <a:pt x="7621" y="4547"/>
                    <a:pt x="7657" y="4550"/>
                  </a:cubicBezTo>
                  <a:cubicBezTo>
                    <a:pt x="7660" y="4553"/>
                    <a:pt x="7663" y="4556"/>
                    <a:pt x="7667" y="4559"/>
                  </a:cubicBezTo>
                  <a:cubicBezTo>
                    <a:pt x="7683" y="4575"/>
                    <a:pt x="7701" y="4581"/>
                    <a:pt x="7720" y="4581"/>
                  </a:cubicBezTo>
                  <a:cubicBezTo>
                    <a:pt x="7772" y="4581"/>
                    <a:pt x="7824" y="4528"/>
                    <a:pt x="7792" y="4474"/>
                  </a:cubicBezTo>
                  <a:cubicBezTo>
                    <a:pt x="7792" y="4471"/>
                    <a:pt x="7795" y="4471"/>
                    <a:pt x="7798" y="4468"/>
                  </a:cubicBezTo>
                  <a:cubicBezTo>
                    <a:pt x="7868" y="4240"/>
                    <a:pt x="7798" y="4006"/>
                    <a:pt x="7716" y="3793"/>
                  </a:cubicBezTo>
                  <a:cubicBezTo>
                    <a:pt x="7703" y="3757"/>
                    <a:pt x="7687" y="3720"/>
                    <a:pt x="7670" y="3684"/>
                  </a:cubicBezTo>
                  <a:cubicBezTo>
                    <a:pt x="7519" y="2959"/>
                    <a:pt x="6906" y="2430"/>
                    <a:pt x="6201" y="2176"/>
                  </a:cubicBezTo>
                  <a:cubicBezTo>
                    <a:pt x="5981" y="2100"/>
                    <a:pt x="5764" y="2061"/>
                    <a:pt x="5546" y="2044"/>
                  </a:cubicBezTo>
                  <a:cubicBezTo>
                    <a:pt x="5329" y="1959"/>
                    <a:pt x="5023" y="1847"/>
                    <a:pt x="4822" y="1764"/>
                  </a:cubicBezTo>
                  <a:cubicBezTo>
                    <a:pt x="5218" y="1742"/>
                    <a:pt x="5971" y="1060"/>
                    <a:pt x="6060" y="842"/>
                  </a:cubicBezTo>
                  <a:cubicBezTo>
                    <a:pt x="6169" y="573"/>
                    <a:pt x="6136" y="289"/>
                    <a:pt x="6024" y="43"/>
                  </a:cubicBezTo>
                  <a:cubicBezTo>
                    <a:pt x="5777" y="13"/>
                    <a:pt x="5531" y="1"/>
                    <a:pt x="52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19"/>
            <p:cNvSpPr/>
            <p:nvPr/>
          </p:nvSpPr>
          <p:spPr>
            <a:xfrm>
              <a:off x="4949725" y="4541075"/>
              <a:ext cx="36600" cy="21575"/>
            </a:xfrm>
            <a:custGeom>
              <a:avLst/>
              <a:gdLst/>
              <a:ahLst/>
              <a:cxnLst/>
              <a:rect l="l" t="t" r="r" b="b"/>
              <a:pathLst>
                <a:path w="1464" h="863" extrusionOk="0">
                  <a:moveTo>
                    <a:pt x="1358" y="0"/>
                  </a:moveTo>
                  <a:cubicBezTo>
                    <a:pt x="1351" y="0"/>
                    <a:pt x="1343" y="1"/>
                    <a:pt x="1335" y="3"/>
                  </a:cubicBezTo>
                  <a:cubicBezTo>
                    <a:pt x="808" y="118"/>
                    <a:pt x="370" y="444"/>
                    <a:pt x="1" y="862"/>
                  </a:cubicBezTo>
                  <a:cubicBezTo>
                    <a:pt x="198" y="704"/>
                    <a:pt x="420" y="572"/>
                    <a:pt x="666" y="473"/>
                  </a:cubicBezTo>
                  <a:cubicBezTo>
                    <a:pt x="681" y="467"/>
                    <a:pt x="697" y="464"/>
                    <a:pt x="712" y="464"/>
                  </a:cubicBezTo>
                  <a:cubicBezTo>
                    <a:pt x="795" y="464"/>
                    <a:pt x="875" y="546"/>
                    <a:pt x="847" y="622"/>
                  </a:cubicBezTo>
                  <a:cubicBezTo>
                    <a:pt x="1016" y="450"/>
                    <a:pt x="1193" y="292"/>
                    <a:pt x="1394" y="154"/>
                  </a:cubicBezTo>
                  <a:cubicBezTo>
                    <a:pt x="1463" y="109"/>
                    <a:pt x="1436" y="0"/>
                    <a:pt x="1358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6" name="Google Shape;1746;p19"/>
            <p:cNvSpPr/>
            <p:nvPr/>
          </p:nvSpPr>
          <p:spPr>
            <a:xfrm>
              <a:off x="4882625" y="4608475"/>
              <a:ext cx="127650" cy="205625"/>
            </a:xfrm>
            <a:custGeom>
              <a:avLst/>
              <a:gdLst/>
              <a:ahLst/>
              <a:cxnLst/>
              <a:rect l="l" t="t" r="r" b="b"/>
              <a:pathLst>
                <a:path w="5106" h="8225" extrusionOk="0">
                  <a:moveTo>
                    <a:pt x="1566" y="0"/>
                  </a:moveTo>
                  <a:lnTo>
                    <a:pt x="1566" y="0"/>
                  </a:lnTo>
                  <a:cubicBezTo>
                    <a:pt x="1519" y="96"/>
                    <a:pt x="1477" y="191"/>
                    <a:pt x="1437" y="280"/>
                  </a:cubicBezTo>
                  <a:cubicBezTo>
                    <a:pt x="1197" y="820"/>
                    <a:pt x="828" y="1538"/>
                    <a:pt x="861" y="2153"/>
                  </a:cubicBezTo>
                  <a:cubicBezTo>
                    <a:pt x="867" y="2305"/>
                    <a:pt x="907" y="2440"/>
                    <a:pt x="966" y="2558"/>
                  </a:cubicBezTo>
                  <a:cubicBezTo>
                    <a:pt x="1013" y="3698"/>
                    <a:pt x="1753" y="4748"/>
                    <a:pt x="2603" y="5456"/>
                  </a:cubicBezTo>
                  <a:cubicBezTo>
                    <a:pt x="2619" y="5469"/>
                    <a:pt x="2639" y="5476"/>
                    <a:pt x="2656" y="5486"/>
                  </a:cubicBezTo>
                  <a:cubicBezTo>
                    <a:pt x="2527" y="5620"/>
                    <a:pt x="2349" y="5703"/>
                    <a:pt x="2053" y="5706"/>
                  </a:cubicBezTo>
                  <a:cubicBezTo>
                    <a:pt x="2051" y="5706"/>
                    <a:pt x="2049" y="5706"/>
                    <a:pt x="2047" y="5706"/>
                  </a:cubicBezTo>
                  <a:cubicBezTo>
                    <a:pt x="1445" y="5706"/>
                    <a:pt x="485" y="5174"/>
                    <a:pt x="341" y="4544"/>
                  </a:cubicBezTo>
                  <a:cubicBezTo>
                    <a:pt x="327" y="4486"/>
                    <a:pt x="284" y="4461"/>
                    <a:pt x="240" y="4461"/>
                  </a:cubicBezTo>
                  <a:cubicBezTo>
                    <a:pt x="201" y="4461"/>
                    <a:pt x="162" y="4480"/>
                    <a:pt x="140" y="4514"/>
                  </a:cubicBezTo>
                  <a:cubicBezTo>
                    <a:pt x="132" y="4512"/>
                    <a:pt x="123" y="4511"/>
                    <a:pt x="114" y="4511"/>
                  </a:cubicBezTo>
                  <a:cubicBezTo>
                    <a:pt x="56" y="4511"/>
                    <a:pt x="0" y="4556"/>
                    <a:pt x="15" y="4632"/>
                  </a:cubicBezTo>
                  <a:cubicBezTo>
                    <a:pt x="235" y="5785"/>
                    <a:pt x="1270" y="6911"/>
                    <a:pt x="2441" y="7231"/>
                  </a:cubicBezTo>
                  <a:cubicBezTo>
                    <a:pt x="2433" y="7230"/>
                    <a:pt x="2424" y="7230"/>
                    <a:pt x="2415" y="7230"/>
                  </a:cubicBezTo>
                  <a:cubicBezTo>
                    <a:pt x="2399" y="7230"/>
                    <a:pt x="2383" y="7230"/>
                    <a:pt x="2367" y="7230"/>
                  </a:cubicBezTo>
                  <a:cubicBezTo>
                    <a:pt x="2352" y="7230"/>
                    <a:pt x="2338" y="7230"/>
                    <a:pt x="2323" y="7228"/>
                  </a:cubicBezTo>
                  <a:cubicBezTo>
                    <a:pt x="1329" y="7069"/>
                    <a:pt x="726" y="6375"/>
                    <a:pt x="136" y="5630"/>
                  </a:cubicBezTo>
                  <a:cubicBezTo>
                    <a:pt x="127" y="5619"/>
                    <a:pt x="114" y="5614"/>
                    <a:pt x="101" y="5614"/>
                  </a:cubicBezTo>
                  <a:cubicBezTo>
                    <a:pt x="69" y="5614"/>
                    <a:pt x="35" y="5647"/>
                    <a:pt x="45" y="5683"/>
                  </a:cubicBezTo>
                  <a:cubicBezTo>
                    <a:pt x="311" y="6734"/>
                    <a:pt x="1431" y="7514"/>
                    <a:pt x="2487" y="7623"/>
                  </a:cubicBezTo>
                  <a:cubicBezTo>
                    <a:pt x="2542" y="7628"/>
                    <a:pt x="2599" y="7631"/>
                    <a:pt x="2656" y="7631"/>
                  </a:cubicBezTo>
                  <a:cubicBezTo>
                    <a:pt x="3188" y="7631"/>
                    <a:pt x="3792" y="7400"/>
                    <a:pt x="4289" y="7047"/>
                  </a:cubicBezTo>
                  <a:cubicBezTo>
                    <a:pt x="4378" y="7007"/>
                    <a:pt x="4467" y="6960"/>
                    <a:pt x="4552" y="6915"/>
                  </a:cubicBezTo>
                  <a:lnTo>
                    <a:pt x="4552" y="6915"/>
                  </a:lnTo>
                  <a:cubicBezTo>
                    <a:pt x="4549" y="6918"/>
                    <a:pt x="4549" y="6921"/>
                    <a:pt x="4546" y="6921"/>
                  </a:cubicBezTo>
                  <a:cubicBezTo>
                    <a:pt x="4182" y="7245"/>
                    <a:pt x="3429" y="8036"/>
                    <a:pt x="2878" y="8036"/>
                  </a:cubicBezTo>
                  <a:cubicBezTo>
                    <a:pt x="2840" y="8036"/>
                    <a:pt x="2803" y="8032"/>
                    <a:pt x="2768" y="8024"/>
                  </a:cubicBezTo>
                  <a:cubicBezTo>
                    <a:pt x="2762" y="8023"/>
                    <a:pt x="2756" y="8022"/>
                    <a:pt x="2750" y="8022"/>
                  </a:cubicBezTo>
                  <a:cubicBezTo>
                    <a:pt x="2686" y="8022"/>
                    <a:pt x="2641" y="8101"/>
                    <a:pt x="2692" y="8153"/>
                  </a:cubicBezTo>
                  <a:cubicBezTo>
                    <a:pt x="2721" y="8182"/>
                    <a:pt x="2751" y="8202"/>
                    <a:pt x="2780" y="8225"/>
                  </a:cubicBezTo>
                  <a:cubicBezTo>
                    <a:pt x="3884" y="8103"/>
                    <a:pt x="4750" y="6928"/>
                    <a:pt x="5010" y="5920"/>
                  </a:cubicBezTo>
                  <a:cubicBezTo>
                    <a:pt x="5049" y="5778"/>
                    <a:pt x="5075" y="5634"/>
                    <a:pt x="5086" y="5486"/>
                  </a:cubicBezTo>
                  <a:cubicBezTo>
                    <a:pt x="5102" y="5368"/>
                    <a:pt x="5105" y="5310"/>
                    <a:pt x="5094" y="5310"/>
                  </a:cubicBezTo>
                  <a:cubicBezTo>
                    <a:pt x="5085" y="5310"/>
                    <a:pt x="5068" y="5342"/>
                    <a:pt x="5043" y="5407"/>
                  </a:cubicBezTo>
                  <a:cubicBezTo>
                    <a:pt x="5041" y="5407"/>
                    <a:pt x="5040" y="5407"/>
                    <a:pt x="5038" y="5407"/>
                  </a:cubicBezTo>
                  <a:cubicBezTo>
                    <a:pt x="4877" y="5407"/>
                    <a:pt x="4481" y="5750"/>
                    <a:pt x="4344" y="5818"/>
                  </a:cubicBezTo>
                  <a:cubicBezTo>
                    <a:pt x="3910" y="6022"/>
                    <a:pt x="3459" y="6134"/>
                    <a:pt x="2981" y="6170"/>
                  </a:cubicBezTo>
                  <a:cubicBezTo>
                    <a:pt x="2978" y="6171"/>
                    <a:pt x="2975" y="6171"/>
                    <a:pt x="2972" y="6171"/>
                  </a:cubicBezTo>
                  <a:cubicBezTo>
                    <a:pt x="2871" y="6171"/>
                    <a:pt x="2836" y="6008"/>
                    <a:pt x="2929" y="5966"/>
                  </a:cubicBezTo>
                  <a:cubicBezTo>
                    <a:pt x="3265" y="5811"/>
                    <a:pt x="3551" y="5617"/>
                    <a:pt x="3824" y="5380"/>
                  </a:cubicBezTo>
                  <a:cubicBezTo>
                    <a:pt x="1888" y="4764"/>
                    <a:pt x="1036" y="2058"/>
                    <a:pt x="156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7" name="Google Shape;1747;p19"/>
            <p:cNvSpPr/>
            <p:nvPr/>
          </p:nvSpPr>
          <p:spPr>
            <a:xfrm>
              <a:off x="4905700" y="4543850"/>
              <a:ext cx="32300" cy="29000"/>
            </a:xfrm>
            <a:custGeom>
              <a:avLst/>
              <a:gdLst/>
              <a:ahLst/>
              <a:cxnLst/>
              <a:rect l="l" t="t" r="r" b="b"/>
              <a:pathLst>
                <a:path w="1292" h="1160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833" y="237"/>
                    <a:pt x="403" y="537"/>
                    <a:pt x="0" y="889"/>
                  </a:cubicBezTo>
                  <a:cubicBezTo>
                    <a:pt x="75" y="1049"/>
                    <a:pt x="241" y="1160"/>
                    <a:pt x="418" y="1160"/>
                  </a:cubicBezTo>
                  <a:cubicBezTo>
                    <a:pt x="516" y="1160"/>
                    <a:pt x="617" y="1126"/>
                    <a:pt x="708" y="1047"/>
                  </a:cubicBezTo>
                  <a:cubicBezTo>
                    <a:pt x="810" y="959"/>
                    <a:pt x="807" y="787"/>
                    <a:pt x="847" y="672"/>
                  </a:cubicBezTo>
                  <a:cubicBezTo>
                    <a:pt x="939" y="406"/>
                    <a:pt x="1097" y="198"/>
                    <a:pt x="1292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19"/>
            <p:cNvSpPr/>
            <p:nvPr/>
          </p:nvSpPr>
          <p:spPr>
            <a:xfrm>
              <a:off x="5107275" y="4653350"/>
              <a:ext cx="55125" cy="33700"/>
            </a:xfrm>
            <a:custGeom>
              <a:avLst/>
              <a:gdLst/>
              <a:ahLst/>
              <a:cxnLst/>
              <a:rect l="l" t="t" r="r" b="b"/>
              <a:pathLst>
                <a:path w="2205" h="1348" extrusionOk="0">
                  <a:moveTo>
                    <a:pt x="851" y="0"/>
                  </a:moveTo>
                  <a:cubicBezTo>
                    <a:pt x="456" y="0"/>
                    <a:pt x="1" y="242"/>
                    <a:pt x="37" y="684"/>
                  </a:cubicBezTo>
                  <a:cubicBezTo>
                    <a:pt x="60" y="921"/>
                    <a:pt x="258" y="991"/>
                    <a:pt x="472" y="994"/>
                  </a:cubicBezTo>
                  <a:cubicBezTo>
                    <a:pt x="534" y="994"/>
                    <a:pt x="627" y="984"/>
                    <a:pt x="726" y="974"/>
                  </a:cubicBezTo>
                  <a:cubicBezTo>
                    <a:pt x="798" y="1017"/>
                    <a:pt x="877" y="1056"/>
                    <a:pt x="953" y="1083"/>
                  </a:cubicBezTo>
                  <a:cubicBezTo>
                    <a:pt x="1065" y="1165"/>
                    <a:pt x="1186" y="1231"/>
                    <a:pt x="1315" y="1277"/>
                  </a:cubicBezTo>
                  <a:cubicBezTo>
                    <a:pt x="1341" y="1287"/>
                    <a:pt x="1371" y="1293"/>
                    <a:pt x="1400" y="1304"/>
                  </a:cubicBezTo>
                  <a:cubicBezTo>
                    <a:pt x="1425" y="1333"/>
                    <a:pt x="1461" y="1347"/>
                    <a:pt x="1497" y="1347"/>
                  </a:cubicBezTo>
                  <a:cubicBezTo>
                    <a:pt x="1517" y="1347"/>
                    <a:pt x="1537" y="1343"/>
                    <a:pt x="1555" y="1333"/>
                  </a:cubicBezTo>
                  <a:cubicBezTo>
                    <a:pt x="1591" y="1337"/>
                    <a:pt x="1626" y="1340"/>
                    <a:pt x="1662" y="1340"/>
                  </a:cubicBezTo>
                  <a:cubicBezTo>
                    <a:pt x="1815" y="1340"/>
                    <a:pt x="1964" y="1294"/>
                    <a:pt x="2049" y="1152"/>
                  </a:cubicBezTo>
                  <a:cubicBezTo>
                    <a:pt x="2204" y="889"/>
                    <a:pt x="1934" y="641"/>
                    <a:pt x="1759" y="471"/>
                  </a:cubicBezTo>
                  <a:cubicBezTo>
                    <a:pt x="1558" y="269"/>
                    <a:pt x="1318" y="85"/>
                    <a:pt x="1035" y="19"/>
                  </a:cubicBezTo>
                  <a:cubicBezTo>
                    <a:pt x="977" y="7"/>
                    <a:pt x="915" y="0"/>
                    <a:pt x="851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19"/>
            <p:cNvSpPr/>
            <p:nvPr/>
          </p:nvSpPr>
          <p:spPr>
            <a:xfrm>
              <a:off x="4854600" y="4594800"/>
              <a:ext cx="46025" cy="72625"/>
            </a:xfrm>
            <a:custGeom>
              <a:avLst/>
              <a:gdLst/>
              <a:ahLst/>
              <a:cxnLst/>
              <a:rect l="l" t="t" r="r" b="b"/>
              <a:pathLst>
                <a:path w="1841" h="2905" extrusionOk="0">
                  <a:moveTo>
                    <a:pt x="1005" y="0"/>
                  </a:moveTo>
                  <a:cubicBezTo>
                    <a:pt x="915" y="129"/>
                    <a:pt x="833" y="260"/>
                    <a:pt x="754" y="392"/>
                  </a:cubicBezTo>
                  <a:lnTo>
                    <a:pt x="754" y="395"/>
                  </a:lnTo>
                  <a:cubicBezTo>
                    <a:pt x="774" y="531"/>
                    <a:pt x="771" y="672"/>
                    <a:pt x="843" y="794"/>
                  </a:cubicBezTo>
                  <a:cubicBezTo>
                    <a:pt x="889" y="870"/>
                    <a:pt x="945" y="916"/>
                    <a:pt x="1008" y="949"/>
                  </a:cubicBezTo>
                  <a:cubicBezTo>
                    <a:pt x="1076" y="1284"/>
                    <a:pt x="899" y="1676"/>
                    <a:pt x="869" y="2019"/>
                  </a:cubicBezTo>
                  <a:cubicBezTo>
                    <a:pt x="869" y="2124"/>
                    <a:pt x="856" y="2226"/>
                    <a:pt x="833" y="2328"/>
                  </a:cubicBezTo>
                  <a:cubicBezTo>
                    <a:pt x="665" y="2371"/>
                    <a:pt x="497" y="2414"/>
                    <a:pt x="329" y="2457"/>
                  </a:cubicBezTo>
                  <a:cubicBezTo>
                    <a:pt x="260" y="2421"/>
                    <a:pt x="240" y="2150"/>
                    <a:pt x="224" y="2071"/>
                  </a:cubicBezTo>
                  <a:cubicBezTo>
                    <a:pt x="198" y="1940"/>
                    <a:pt x="178" y="1811"/>
                    <a:pt x="151" y="1683"/>
                  </a:cubicBezTo>
                  <a:cubicBezTo>
                    <a:pt x="92" y="1857"/>
                    <a:pt x="43" y="2035"/>
                    <a:pt x="0" y="2213"/>
                  </a:cubicBezTo>
                  <a:cubicBezTo>
                    <a:pt x="91" y="2572"/>
                    <a:pt x="255" y="2905"/>
                    <a:pt x="528" y="2905"/>
                  </a:cubicBezTo>
                  <a:cubicBezTo>
                    <a:pt x="621" y="2905"/>
                    <a:pt x="727" y="2866"/>
                    <a:pt x="846" y="2776"/>
                  </a:cubicBezTo>
                  <a:cubicBezTo>
                    <a:pt x="1222" y="2497"/>
                    <a:pt x="1070" y="1891"/>
                    <a:pt x="1324" y="1532"/>
                  </a:cubicBezTo>
                  <a:cubicBezTo>
                    <a:pt x="1577" y="1173"/>
                    <a:pt x="1841" y="949"/>
                    <a:pt x="1528" y="494"/>
                  </a:cubicBezTo>
                  <a:cubicBezTo>
                    <a:pt x="1457" y="394"/>
                    <a:pt x="1338" y="331"/>
                    <a:pt x="1223" y="331"/>
                  </a:cubicBezTo>
                  <a:cubicBezTo>
                    <a:pt x="1188" y="331"/>
                    <a:pt x="1152" y="337"/>
                    <a:pt x="1119" y="350"/>
                  </a:cubicBezTo>
                  <a:cubicBezTo>
                    <a:pt x="1087" y="228"/>
                    <a:pt x="1067" y="119"/>
                    <a:pt x="100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19"/>
            <p:cNvSpPr/>
            <p:nvPr/>
          </p:nvSpPr>
          <p:spPr>
            <a:xfrm>
              <a:off x="5020550" y="4770825"/>
              <a:ext cx="76875" cy="81400"/>
            </a:xfrm>
            <a:custGeom>
              <a:avLst/>
              <a:gdLst/>
              <a:ahLst/>
              <a:cxnLst/>
              <a:rect l="l" t="t" r="r" b="b"/>
              <a:pathLst>
                <a:path w="3075" h="3256" extrusionOk="0">
                  <a:moveTo>
                    <a:pt x="717" y="0"/>
                  </a:moveTo>
                  <a:cubicBezTo>
                    <a:pt x="669" y="0"/>
                    <a:pt x="623" y="22"/>
                    <a:pt x="599" y="74"/>
                  </a:cubicBezTo>
                  <a:cubicBezTo>
                    <a:pt x="546" y="197"/>
                    <a:pt x="517" y="322"/>
                    <a:pt x="500" y="447"/>
                  </a:cubicBezTo>
                  <a:cubicBezTo>
                    <a:pt x="0" y="1231"/>
                    <a:pt x="82" y="2353"/>
                    <a:pt x="537" y="3255"/>
                  </a:cubicBezTo>
                  <a:cubicBezTo>
                    <a:pt x="1419" y="3147"/>
                    <a:pt x="2285" y="2857"/>
                    <a:pt x="3075" y="2390"/>
                  </a:cubicBezTo>
                  <a:cubicBezTo>
                    <a:pt x="2857" y="2363"/>
                    <a:pt x="2644" y="2327"/>
                    <a:pt x="2433" y="2274"/>
                  </a:cubicBezTo>
                  <a:cubicBezTo>
                    <a:pt x="1277" y="1978"/>
                    <a:pt x="1132" y="1095"/>
                    <a:pt x="879" y="114"/>
                  </a:cubicBezTo>
                  <a:cubicBezTo>
                    <a:pt x="860" y="46"/>
                    <a:pt x="786" y="0"/>
                    <a:pt x="7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19"/>
            <p:cNvSpPr/>
            <p:nvPr/>
          </p:nvSpPr>
          <p:spPr>
            <a:xfrm>
              <a:off x="4958475" y="4807575"/>
              <a:ext cx="58200" cy="45550"/>
            </a:xfrm>
            <a:custGeom>
              <a:avLst/>
              <a:gdLst/>
              <a:ahLst/>
              <a:cxnLst/>
              <a:rect l="l" t="t" r="r" b="b"/>
              <a:pathLst>
                <a:path w="2328" h="1822" extrusionOk="0">
                  <a:moveTo>
                    <a:pt x="2065" y="1"/>
                  </a:moveTo>
                  <a:cubicBezTo>
                    <a:pt x="2064" y="1"/>
                    <a:pt x="2063" y="1"/>
                    <a:pt x="2061" y="1"/>
                  </a:cubicBezTo>
                  <a:cubicBezTo>
                    <a:pt x="1528" y="14"/>
                    <a:pt x="1307" y="537"/>
                    <a:pt x="869" y="768"/>
                  </a:cubicBezTo>
                  <a:cubicBezTo>
                    <a:pt x="564" y="926"/>
                    <a:pt x="109" y="1008"/>
                    <a:pt x="155" y="1420"/>
                  </a:cubicBezTo>
                  <a:cubicBezTo>
                    <a:pt x="105" y="1430"/>
                    <a:pt x="53" y="1440"/>
                    <a:pt x="0" y="1449"/>
                  </a:cubicBezTo>
                  <a:cubicBezTo>
                    <a:pt x="583" y="1657"/>
                    <a:pt x="1185" y="1782"/>
                    <a:pt x="1798" y="1821"/>
                  </a:cubicBezTo>
                  <a:cubicBezTo>
                    <a:pt x="2140" y="1463"/>
                    <a:pt x="2269" y="607"/>
                    <a:pt x="2312" y="261"/>
                  </a:cubicBezTo>
                  <a:cubicBezTo>
                    <a:pt x="2328" y="131"/>
                    <a:pt x="2190" y="1"/>
                    <a:pt x="20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52" name="Google Shape;1752;p19"/>
          <p:cNvSpPr/>
          <p:nvPr/>
        </p:nvSpPr>
        <p:spPr>
          <a:xfrm rot="5400000" flipH="1">
            <a:off x="9046053" y="1102406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3" name="Google Shape;1753;p19"/>
          <p:cNvSpPr/>
          <p:nvPr/>
        </p:nvSpPr>
        <p:spPr>
          <a:xfrm rot="5400000" flipH="1">
            <a:off x="9177280" y="2386958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4" name="Google Shape;1754;p19"/>
          <p:cNvSpPr/>
          <p:nvPr/>
        </p:nvSpPr>
        <p:spPr>
          <a:xfrm rot="5400000" flipH="1">
            <a:off x="8727690" y="3221925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5" name="Google Shape;1755;p19"/>
          <p:cNvSpPr/>
          <p:nvPr/>
        </p:nvSpPr>
        <p:spPr>
          <a:xfrm rot="5400000" flipH="1">
            <a:off x="9244301" y="4344497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6" name="Google Shape;1756;p19"/>
          <p:cNvSpPr/>
          <p:nvPr/>
        </p:nvSpPr>
        <p:spPr>
          <a:xfrm rot="-899897" flipH="1">
            <a:off x="9322301" y="3435588"/>
            <a:ext cx="22025" cy="2099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7" name="Google Shape;1757;p19"/>
          <p:cNvSpPr/>
          <p:nvPr/>
        </p:nvSpPr>
        <p:spPr>
          <a:xfrm rot="-899897" flipH="1">
            <a:off x="8696775" y="2787727"/>
            <a:ext cx="22025" cy="2099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8" name="Google Shape;1758;p19"/>
          <p:cNvSpPr/>
          <p:nvPr/>
        </p:nvSpPr>
        <p:spPr>
          <a:xfrm rot="-899897" flipH="1">
            <a:off x="9271680" y="820729"/>
            <a:ext cx="22025" cy="2099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9" name="Google Shape;1759;p19"/>
          <p:cNvSpPr/>
          <p:nvPr/>
        </p:nvSpPr>
        <p:spPr>
          <a:xfrm rot="5400000" flipH="1">
            <a:off x="8436453" y="1788206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0" name="Google Shape;1760;p19"/>
          <p:cNvSpPr/>
          <p:nvPr/>
        </p:nvSpPr>
        <p:spPr>
          <a:xfrm rot="-5400000">
            <a:off x="-2751543" y="1808582"/>
            <a:ext cx="5893999" cy="1131887"/>
          </a:xfrm>
          <a:custGeom>
            <a:avLst/>
            <a:gdLst/>
            <a:ahLst/>
            <a:cxnLst/>
            <a:rect l="l" t="t" r="r" b="b"/>
            <a:pathLst>
              <a:path w="57297" h="22105" extrusionOk="0">
                <a:moveTo>
                  <a:pt x="1" y="1"/>
                </a:moveTo>
                <a:lnTo>
                  <a:pt x="1" y="10726"/>
                </a:lnTo>
                <a:cubicBezTo>
                  <a:pt x="1152" y="10058"/>
                  <a:pt x="2235" y="9769"/>
                  <a:pt x="3261" y="9769"/>
                </a:cubicBezTo>
                <a:cubicBezTo>
                  <a:pt x="9423" y="9769"/>
                  <a:pt x="13558" y="20191"/>
                  <a:pt x="18455" y="21704"/>
                </a:cubicBezTo>
                <a:cubicBezTo>
                  <a:pt x="19418" y="21983"/>
                  <a:pt x="20283" y="22104"/>
                  <a:pt x="21075" y="22104"/>
                </a:cubicBezTo>
                <a:cubicBezTo>
                  <a:pt x="26363" y="22104"/>
                  <a:pt x="28427" y="16695"/>
                  <a:pt x="34952" y="16695"/>
                </a:cubicBezTo>
                <a:cubicBezTo>
                  <a:pt x="35979" y="16695"/>
                  <a:pt x="37116" y="16829"/>
                  <a:pt x="38394" y="17139"/>
                </a:cubicBezTo>
                <a:cubicBezTo>
                  <a:pt x="40341" y="17611"/>
                  <a:pt x="42003" y="17818"/>
                  <a:pt x="43425" y="17818"/>
                </a:cubicBezTo>
                <a:cubicBezTo>
                  <a:pt x="50449" y="17818"/>
                  <a:pt x="51608" y="12764"/>
                  <a:pt x="52284" y="9550"/>
                </a:cubicBezTo>
                <a:cubicBezTo>
                  <a:pt x="52984" y="5714"/>
                  <a:pt x="52508" y="1625"/>
                  <a:pt x="57296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0000">
                <a:schemeClr val="accent6"/>
              </a:gs>
              <a:gs pos="39000">
                <a:schemeClr val="accent4"/>
              </a:gs>
              <a:gs pos="67000">
                <a:srgbClr val="FFD966">
                  <a:alpha val="10196"/>
                </a:srgbClr>
              </a:gs>
              <a:gs pos="84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1" name="Google Shape;1761;p19"/>
          <p:cNvSpPr/>
          <p:nvPr/>
        </p:nvSpPr>
        <p:spPr>
          <a:xfrm rot="-5400000">
            <a:off x="-2839490" y="1753215"/>
            <a:ext cx="5893999" cy="956870"/>
          </a:xfrm>
          <a:custGeom>
            <a:avLst/>
            <a:gdLst/>
            <a:ahLst/>
            <a:cxnLst/>
            <a:rect l="l" t="t" r="r" b="b"/>
            <a:pathLst>
              <a:path w="57297" h="22105" extrusionOk="0">
                <a:moveTo>
                  <a:pt x="1" y="1"/>
                </a:moveTo>
                <a:lnTo>
                  <a:pt x="1" y="10726"/>
                </a:lnTo>
                <a:cubicBezTo>
                  <a:pt x="1152" y="10058"/>
                  <a:pt x="2235" y="9769"/>
                  <a:pt x="3261" y="9769"/>
                </a:cubicBezTo>
                <a:cubicBezTo>
                  <a:pt x="9423" y="9769"/>
                  <a:pt x="13558" y="20191"/>
                  <a:pt x="18455" y="21704"/>
                </a:cubicBezTo>
                <a:cubicBezTo>
                  <a:pt x="19418" y="21983"/>
                  <a:pt x="20283" y="22104"/>
                  <a:pt x="21075" y="22104"/>
                </a:cubicBezTo>
                <a:cubicBezTo>
                  <a:pt x="26363" y="22104"/>
                  <a:pt x="28427" y="16695"/>
                  <a:pt x="34952" y="16695"/>
                </a:cubicBezTo>
                <a:cubicBezTo>
                  <a:pt x="35979" y="16695"/>
                  <a:pt x="37116" y="16829"/>
                  <a:pt x="38394" y="17139"/>
                </a:cubicBezTo>
                <a:cubicBezTo>
                  <a:pt x="40341" y="17611"/>
                  <a:pt x="42003" y="17818"/>
                  <a:pt x="43425" y="17818"/>
                </a:cubicBezTo>
                <a:cubicBezTo>
                  <a:pt x="50449" y="17818"/>
                  <a:pt x="51608" y="12764"/>
                  <a:pt x="52284" y="9550"/>
                </a:cubicBezTo>
                <a:cubicBezTo>
                  <a:pt x="52984" y="5714"/>
                  <a:pt x="52508" y="1625"/>
                  <a:pt x="57296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28000">
                <a:schemeClr val="accent1"/>
              </a:gs>
              <a:gs pos="50000">
                <a:srgbClr val="4949E7">
                  <a:alpha val="50196"/>
                </a:srgbClr>
              </a:gs>
              <a:gs pos="80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2" name="Google Shape;1762;p19"/>
          <p:cNvSpPr/>
          <p:nvPr/>
        </p:nvSpPr>
        <p:spPr>
          <a:xfrm rot="9900077" flipH="1">
            <a:off x="-24018" y="3286715"/>
            <a:ext cx="38841" cy="37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3" name="Google Shape;1763;p19"/>
          <p:cNvSpPr/>
          <p:nvPr/>
        </p:nvSpPr>
        <p:spPr>
          <a:xfrm rot="9900077" flipH="1">
            <a:off x="-71136" y="2121342"/>
            <a:ext cx="38841" cy="37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64" name="Google Shape;1764;p19"/>
          <p:cNvGrpSpPr/>
          <p:nvPr/>
        </p:nvGrpSpPr>
        <p:grpSpPr>
          <a:xfrm rot="289179" flipH="1">
            <a:off x="363549" y="2780073"/>
            <a:ext cx="58318" cy="281412"/>
            <a:chOff x="2785650" y="3828250"/>
            <a:chExt cx="39675" cy="191450"/>
          </a:xfrm>
        </p:grpSpPr>
        <p:sp>
          <p:nvSpPr>
            <p:cNvPr id="1765" name="Google Shape;1765;p19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19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19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68" name="Google Shape;1768;p19"/>
          <p:cNvSpPr/>
          <p:nvPr/>
        </p:nvSpPr>
        <p:spPr>
          <a:xfrm rot="9900077" flipH="1">
            <a:off x="-20881" y="3286715"/>
            <a:ext cx="38841" cy="37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9" name="Google Shape;1769;p19"/>
          <p:cNvSpPr/>
          <p:nvPr/>
        </p:nvSpPr>
        <p:spPr>
          <a:xfrm rot="9900103" flipH="1">
            <a:off x="477134" y="1319966"/>
            <a:ext cx="22025" cy="2099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0" name="Google Shape;1770;p19"/>
          <p:cNvSpPr/>
          <p:nvPr/>
        </p:nvSpPr>
        <p:spPr>
          <a:xfrm rot="-5400000" flipH="1">
            <a:off x="39571" y="3929658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1" name="Google Shape;1771;p19"/>
          <p:cNvSpPr/>
          <p:nvPr/>
        </p:nvSpPr>
        <p:spPr>
          <a:xfrm rot="-5400000" flipH="1">
            <a:off x="-91656" y="2645105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2" name="Google Shape;1772;p19"/>
          <p:cNvSpPr/>
          <p:nvPr/>
        </p:nvSpPr>
        <p:spPr>
          <a:xfrm rot="-5400000" flipH="1">
            <a:off x="357934" y="1810139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3" name="Google Shape;1773;p19"/>
          <p:cNvSpPr/>
          <p:nvPr/>
        </p:nvSpPr>
        <p:spPr>
          <a:xfrm rot="-5400000" flipH="1">
            <a:off x="-158677" y="687566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p19"/>
          <p:cNvSpPr/>
          <p:nvPr/>
        </p:nvSpPr>
        <p:spPr>
          <a:xfrm rot="9900103" flipH="1">
            <a:off x="-181902" y="1652281"/>
            <a:ext cx="22025" cy="2099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5" name="Google Shape;1775;p19"/>
          <p:cNvSpPr/>
          <p:nvPr/>
        </p:nvSpPr>
        <p:spPr>
          <a:xfrm rot="9900103" flipH="1">
            <a:off x="443624" y="2300142"/>
            <a:ext cx="22025" cy="2099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6" name="Google Shape;1776;p19"/>
          <p:cNvSpPr/>
          <p:nvPr/>
        </p:nvSpPr>
        <p:spPr>
          <a:xfrm rot="9900103" flipH="1">
            <a:off x="-161256" y="3898615"/>
            <a:ext cx="22025" cy="2099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7" name="Google Shape;1777;p19"/>
          <p:cNvSpPr/>
          <p:nvPr/>
        </p:nvSpPr>
        <p:spPr>
          <a:xfrm rot="-5400000" flipH="1">
            <a:off x="649171" y="3243858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78" name="Google Shape;1778;p19"/>
          <p:cNvGrpSpPr/>
          <p:nvPr/>
        </p:nvGrpSpPr>
        <p:grpSpPr>
          <a:xfrm rot="8100000">
            <a:off x="-140102" y="4660366"/>
            <a:ext cx="39675" cy="191448"/>
            <a:chOff x="2785650" y="3828250"/>
            <a:chExt cx="39675" cy="191450"/>
          </a:xfrm>
        </p:grpSpPr>
        <p:sp>
          <p:nvSpPr>
            <p:cNvPr id="1779" name="Google Shape;1779;p19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19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19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2" name="Google Shape;1782;p19"/>
          <p:cNvGrpSpPr/>
          <p:nvPr/>
        </p:nvGrpSpPr>
        <p:grpSpPr>
          <a:xfrm rot="-352091">
            <a:off x="15854" y="1141912"/>
            <a:ext cx="488107" cy="290687"/>
            <a:chOff x="3225675" y="238200"/>
            <a:chExt cx="725350" cy="431975"/>
          </a:xfrm>
        </p:grpSpPr>
        <p:sp>
          <p:nvSpPr>
            <p:cNvPr id="1783" name="Google Shape;1783;p19"/>
            <p:cNvSpPr/>
            <p:nvPr/>
          </p:nvSpPr>
          <p:spPr>
            <a:xfrm>
              <a:off x="3225675" y="238200"/>
              <a:ext cx="725350" cy="431975"/>
            </a:xfrm>
            <a:custGeom>
              <a:avLst/>
              <a:gdLst/>
              <a:ahLst/>
              <a:cxnLst/>
              <a:rect l="l" t="t" r="r" b="b"/>
              <a:pathLst>
                <a:path w="29014" h="17279" extrusionOk="0">
                  <a:moveTo>
                    <a:pt x="27636" y="1"/>
                  </a:moveTo>
                  <a:cubicBezTo>
                    <a:pt x="27510" y="1"/>
                    <a:pt x="27360" y="19"/>
                    <a:pt x="27184" y="59"/>
                  </a:cubicBezTo>
                  <a:cubicBezTo>
                    <a:pt x="24977" y="556"/>
                    <a:pt x="22906" y="1492"/>
                    <a:pt x="20888" y="2486"/>
                  </a:cubicBezTo>
                  <a:cubicBezTo>
                    <a:pt x="18803" y="3517"/>
                    <a:pt x="16835" y="4735"/>
                    <a:pt x="15103" y="6302"/>
                  </a:cubicBezTo>
                  <a:cubicBezTo>
                    <a:pt x="15019" y="6375"/>
                    <a:pt x="15099" y="6503"/>
                    <a:pt x="15191" y="6503"/>
                  </a:cubicBezTo>
                  <a:cubicBezTo>
                    <a:pt x="15211" y="6503"/>
                    <a:pt x="15232" y="6497"/>
                    <a:pt x="15251" y="6483"/>
                  </a:cubicBezTo>
                  <a:cubicBezTo>
                    <a:pt x="17098" y="5179"/>
                    <a:pt x="19077" y="4073"/>
                    <a:pt x="21086" y="3036"/>
                  </a:cubicBezTo>
                  <a:cubicBezTo>
                    <a:pt x="22103" y="2509"/>
                    <a:pt x="23134" y="1999"/>
                    <a:pt x="24157" y="1485"/>
                  </a:cubicBezTo>
                  <a:cubicBezTo>
                    <a:pt x="24535" y="1295"/>
                    <a:pt x="25442" y="771"/>
                    <a:pt x="26101" y="771"/>
                  </a:cubicBezTo>
                  <a:cubicBezTo>
                    <a:pt x="26333" y="771"/>
                    <a:pt x="26534" y="836"/>
                    <a:pt x="26670" y="1005"/>
                  </a:cubicBezTo>
                  <a:cubicBezTo>
                    <a:pt x="27052" y="1482"/>
                    <a:pt x="26242" y="2141"/>
                    <a:pt x="25952" y="2470"/>
                  </a:cubicBezTo>
                  <a:cubicBezTo>
                    <a:pt x="23140" y="5677"/>
                    <a:pt x="19545" y="7910"/>
                    <a:pt x="15876" y="10059"/>
                  </a:cubicBezTo>
                  <a:cubicBezTo>
                    <a:pt x="12726" y="11903"/>
                    <a:pt x="9483" y="13583"/>
                    <a:pt x="6157" y="15087"/>
                  </a:cubicBezTo>
                  <a:cubicBezTo>
                    <a:pt x="5795" y="15251"/>
                    <a:pt x="5433" y="15429"/>
                    <a:pt x="5058" y="15571"/>
                  </a:cubicBezTo>
                  <a:cubicBezTo>
                    <a:pt x="4718" y="15722"/>
                    <a:pt x="3598" y="16200"/>
                    <a:pt x="2836" y="16200"/>
                  </a:cubicBezTo>
                  <a:cubicBezTo>
                    <a:pt x="2320" y="16200"/>
                    <a:pt x="1969" y="15981"/>
                    <a:pt x="2134" y="15294"/>
                  </a:cubicBezTo>
                  <a:cubicBezTo>
                    <a:pt x="2239" y="14856"/>
                    <a:pt x="2614" y="14543"/>
                    <a:pt x="2967" y="14264"/>
                  </a:cubicBezTo>
                  <a:cubicBezTo>
                    <a:pt x="4116" y="13349"/>
                    <a:pt x="5268" y="12440"/>
                    <a:pt x="6414" y="11521"/>
                  </a:cubicBezTo>
                  <a:cubicBezTo>
                    <a:pt x="7477" y="10668"/>
                    <a:pt x="8574" y="9948"/>
                    <a:pt x="9746" y="9217"/>
                  </a:cubicBezTo>
                  <a:cubicBezTo>
                    <a:pt x="9878" y="9138"/>
                    <a:pt x="10009" y="9051"/>
                    <a:pt x="10091" y="8920"/>
                  </a:cubicBezTo>
                  <a:cubicBezTo>
                    <a:pt x="10247" y="8665"/>
                    <a:pt x="10102" y="8451"/>
                    <a:pt x="9864" y="8451"/>
                  </a:cubicBezTo>
                  <a:cubicBezTo>
                    <a:pt x="9819" y="8451"/>
                    <a:pt x="9770" y="8458"/>
                    <a:pt x="9720" y="8475"/>
                  </a:cubicBezTo>
                  <a:cubicBezTo>
                    <a:pt x="9585" y="8522"/>
                    <a:pt x="9469" y="8617"/>
                    <a:pt x="9357" y="8709"/>
                  </a:cubicBezTo>
                  <a:cubicBezTo>
                    <a:pt x="7517" y="10234"/>
                    <a:pt x="5673" y="11755"/>
                    <a:pt x="3829" y="13279"/>
                  </a:cubicBezTo>
                  <a:cubicBezTo>
                    <a:pt x="3174" y="13820"/>
                    <a:pt x="0" y="16078"/>
                    <a:pt x="1847" y="17072"/>
                  </a:cubicBezTo>
                  <a:cubicBezTo>
                    <a:pt x="2129" y="17225"/>
                    <a:pt x="2463" y="17278"/>
                    <a:pt x="2808" y="17278"/>
                  </a:cubicBezTo>
                  <a:cubicBezTo>
                    <a:pt x="3264" y="17278"/>
                    <a:pt x="3737" y="17185"/>
                    <a:pt x="4129" y="17109"/>
                  </a:cubicBezTo>
                  <a:cubicBezTo>
                    <a:pt x="5716" y="16796"/>
                    <a:pt x="7220" y="16167"/>
                    <a:pt x="8715" y="15564"/>
                  </a:cubicBezTo>
                  <a:cubicBezTo>
                    <a:pt x="14810" y="13108"/>
                    <a:pt x="20868" y="9562"/>
                    <a:pt x="25353" y="4689"/>
                  </a:cubicBezTo>
                  <a:cubicBezTo>
                    <a:pt x="25923" y="4070"/>
                    <a:pt x="26476" y="3421"/>
                    <a:pt x="27029" y="2793"/>
                  </a:cubicBezTo>
                  <a:cubicBezTo>
                    <a:pt x="27541" y="2214"/>
                    <a:pt x="29013" y="1"/>
                    <a:pt x="27636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4" name="Google Shape;1784;p19"/>
            <p:cNvSpPr/>
            <p:nvPr/>
          </p:nvSpPr>
          <p:spPr>
            <a:xfrm>
              <a:off x="3371025" y="274975"/>
              <a:ext cx="392750" cy="344000"/>
            </a:xfrm>
            <a:custGeom>
              <a:avLst/>
              <a:gdLst/>
              <a:ahLst/>
              <a:cxnLst/>
              <a:rect l="l" t="t" r="r" b="b"/>
              <a:pathLst>
                <a:path w="15710" h="13760" extrusionOk="0">
                  <a:moveTo>
                    <a:pt x="7859" y="1"/>
                  </a:moveTo>
                  <a:cubicBezTo>
                    <a:pt x="5372" y="1"/>
                    <a:pt x="2972" y="1353"/>
                    <a:pt x="1749" y="3712"/>
                  </a:cubicBezTo>
                  <a:cubicBezTo>
                    <a:pt x="1" y="7083"/>
                    <a:pt x="1314" y="11235"/>
                    <a:pt x="4686" y="12984"/>
                  </a:cubicBezTo>
                  <a:cubicBezTo>
                    <a:pt x="5698" y="13510"/>
                    <a:pt x="6781" y="13759"/>
                    <a:pt x="7848" y="13759"/>
                  </a:cubicBezTo>
                  <a:cubicBezTo>
                    <a:pt x="10335" y="13759"/>
                    <a:pt x="12734" y="12406"/>
                    <a:pt x="13957" y="10047"/>
                  </a:cubicBezTo>
                  <a:cubicBezTo>
                    <a:pt x="15709" y="6676"/>
                    <a:pt x="14392" y="2523"/>
                    <a:pt x="11021" y="775"/>
                  </a:cubicBezTo>
                  <a:cubicBezTo>
                    <a:pt x="10009" y="250"/>
                    <a:pt x="8926" y="1"/>
                    <a:pt x="7859" y="1"/>
                  </a:cubicBezTo>
                  <a:close/>
                </a:path>
              </a:pathLst>
            </a:custGeom>
            <a:solidFill>
              <a:srgbClr val="FB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5" name="Google Shape;1785;p19"/>
            <p:cNvSpPr/>
            <p:nvPr/>
          </p:nvSpPr>
          <p:spPr>
            <a:xfrm>
              <a:off x="3431125" y="342825"/>
              <a:ext cx="320550" cy="276150"/>
            </a:xfrm>
            <a:custGeom>
              <a:avLst/>
              <a:gdLst/>
              <a:ahLst/>
              <a:cxnLst/>
              <a:rect l="l" t="t" r="r" b="b"/>
              <a:pathLst>
                <a:path w="12822" h="11046" extrusionOk="0">
                  <a:moveTo>
                    <a:pt x="10915" y="0"/>
                  </a:moveTo>
                  <a:cubicBezTo>
                    <a:pt x="10540" y="886"/>
                    <a:pt x="9865" y="1656"/>
                    <a:pt x="9301" y="2424"/>
                  </a:cubicBezTo>
                  <a:cubicBezTo>
                    <a:pt x="8271" y="3826"/>
                    <a:pt x="7079" y="4992"/>
                    <a:pt x="5581" y="5887"/>
                  </a:cubicBezTo>
                  <a:cubicBezTo>
                    <a:pt x="4494" y="6539"/>
                    <a:pt x="3546" y="7428"/>
                    <a:pt x="2397" y="7975"/>
                  </a:cubicBezTo>
                  <a:cubicBezTo>
                    <a:pt x="1803" y="8259"/>
                    <a:pt x="1201" y="8396"/>
                    <a:pt x="601" y="8396"/>
                  </a:cubicBezTo>
                  <a:cubicBezTo>
                    <a:pt x="400" y="8396"/>
                    <a:pt x="200" y="8381"/>
                    <a:pt x="0" y="8350"/>
                  </a:cubicBezTo>
                  <a:lnTo>
                    <a:pt x="0" y="8350"/>
                  </a:lnTo>
                  <a:cubicBezTo>
                    <a:pt x="596" y="9127"/>
                    <a:pt x="1360" y="9793"/>
                    <a:pt x="2282" y="10270"/>
                  </a:cubicBezTo>
                  <a:cubicBezTo>
                    <a:pt x="3294" y="10796"/>
                    <a:pt x="4377" y="11045"/>
                    <a:pt x="5444" y="11045"/>
                  </a:cubicBezTo>
                  <a:cubicBezTo>
                    <a:pt x="7931" y="11045"/>
                    <a:pt x="10330" y="9692"/>
                    <a:pt x="11553" y="7333"/>
                  </a:cubicBezTo>
                  <a:cubicBezTo>
                    <a:pt x="12822" y="4893"/>
                    <a:pt x="12476" y="2052"/>
                    <a:pt x="1091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19"/>
            <p:cNvSpPr/>
            <p:nvPr/>
          </p:nvSpPr>
          <p:spPr>
            <a:xfrm>
              <a:off x="3395800" y="421925"/>
              <a:ext cx="185425" cy="136825"/>
            </a:xfrm>
            <a:custGeom>
              <a:avLst/>
              <a:gdLst/>
              <a:ahLst/>
              <a:cxnLst/>
              <a:rect l="l" t="t" r="r" b="b"/>
              <a:pathLst>
                <a:path w="7417" h="5473" extrusionOk="0">
                  <a:moveTo>
                    <a:pt x="3797" y="0"/>
                  </a:moveTo>
                  <a:cubicBezTo>
                    <a:pt x="3536" y="0"/>
                    <a:pt x="3305" y="125"/>
                    <a:pt x="3096" y="339"/>
                  </a:cubicBezTo>
                  <a:cubicBezTo>
                    <a:pt x="2727" y="711"/>
                    <a:pt x="2799" y="1304"/>
                    <a:pt x="2543" y="1696"/>
                  </a:cubicBezTo>
                  <a:cubicBezTo>
                    <a:pt x="2470" y="1640"/>
                    <a:pt x="2385" y="1600"/>
                    <a:pt x="2269" y="1588"/>
                  </a:cubicBezTo>
                  <a:cubicBezTo>
                    <a:pt x="2255" y="1587"/>
                    <a:pt x="2242" y="1586"/>
                    <a:pt x="2229" y="1586"/>
                  </a:cubicBezTo>
                  <a:cubicBezTo>
                    <a:pt x="1882" y="1586"/>
                    <a:pt x="1698" y="1967"/>
                    <a:pt x="1390" y="1967"/>
                  </a:cubicBezTo>
                  <a:cubicBezTo>
                    <a:pt x="1309" y="1967"/>
                    <a:pt x="1220" y="1940"/>
                    <a:pt x="1117" y="1874"/>
                  </a:cubicBezTo>
                  <a:cubicBezTo>
                    <a:pt x="774" y="1653"/>
                    <a:pt x="788" y="1334"/>
                    <a:pt x="283" y="1311"/>
                  </a:cubicBezTo>
                  <a:cubicBezTo>
                    <a:pt x="271" y="1311"/>
                    <a:pt x="260" y="1311"/>
                    <a:pt x="248" y="1311"/>
                  </a:cubicBezTo>
                  <a:cubicBezTo>
                    <a:pt x="157" y="1311"/>
                    <a:pt x="73" y="1324"/>
                    <a:pt x="0" y="1351"/>
                  </a:cubicBezTo>
                  <a:cubicBezTo>
                    <a:pt x="79" y="2858"/>
                    <a:pt x="649" y="4314"/>
                    <a:pt x="1640" y="5473"/>
                  </a:cubicBezTo>
                  <a:cubicBezTo>
                    <a:pt x="1765" y="5387"/>
                    <a:pt x="1880" y="5285"/>
                    <a:pt x="1986" y="5160"/>
                  </a:cubicBezTo>
                  <a:cubicBezTo>
                    <a:pt x="2385" y="4696"/>
                    <a:pt x="2447" y="3646"/>
                    <a:pt x="2944" y="3326"/>
                  </a:cubicBezTo>
                  <a:cubicBezTo>
                    <a:pt x="3062" y="3252"/>
                    <a:pt x="3621" y="3229"/>
                    <a:pt x="4058" y="3229"/>
                  </a:cubicBezTo>
                  <a:cubicBezTo>
                    <a:pt x="4317" y="3229"/>
                    <a:pt x="4533" y="3237"/>
                    <a:pt x="4587" y="3247"/>
                  </a:cubicBezTo>
                  <a:cubicBezTo>
                    <a:pt x="4860" y="3294"/>
                    <a:pt x="5147" y="3326"/>
                    <a:pt x="5432" y="3326"/>
                  </a:cubicBezTo>
                  <a:cubicBezTo>
                    <a:pt x="6144" y="3326"/>
                    <a:pt x="6849" y="3133"/>
                    <a:pt x="7310" y="2512"/>
                  </a:cubicBezTo>
                  <a:cubicBezTo>
                    <a:pt x="7417" y="2370"/>
                    <a:pt x="7329" y="2183"/>
                    <a:pt x="7163" y="2183"/>
                  </a:cubicBezTo>
                  <a:cubicBezTo>
                    <a:pt x="7145" y="2183"/>
                    <a:pt x="7126" y="2185"/>
                    <a:pt x="7106" y="2190"/>
                  </a:cubicBezTo>
                  <a:cubicBezTo>
                    <a:pt x="6904" y="2239"/>
                    <a:pt x="6692" y="2283"/>
                    <a:pt x="6528" y="2283"/>
                  </a:cubicBezTo>
                  <a:cubicBezTo>
                    <a:pt x="6259" y="2283"/>
                    <a:pt x="6118" y="2165"/>
                    <a:pt x="6355" y="1758"/>
                  </a:cubicBezTo>
                  <a:cubicBezTo>
                    <a:pt x="6441" y="1614"/>
                    <a:pt x="6359" y="1442"/>
                    <a:pt x="6230" y="1363"/>
                  </a:cubicBezTo>
                  <a:cubicBezTo>
                    <a:pt x="6070" y="1264"/>
                    <a:pt x="5895" y="1200"/>
                    <a:pt x="5720" y="1200"/>
                  </a:cubicBezTo>
                  <a:cubicBezTo>
                    <a:pt x="5582" y="1200"/>
                    <a:pt x="5444" y="1240"/>
                    <a:pt x="5312" y="1334"/>
                  </a:cubicBezTo>
                  <a:cubicBezTo>
                    <a:pt x="5206" y="1413"/>
                    <a:pt x="5170" y="1544"/>
                    <a:pt x="5075" y="1627"/>
                  </a:cubicBezTo>
                  <a:cubicBezTo>
                    <a:pt x="4968" y="1721"/>
                    <a:pt x="4849" y="1761"/>
                    <a:pt x="4731" y="1761"/>
                  </a:cubicBezTo>
                  <a:cubicBezTo>
                    <a:pt x="4202" y="1761"/>
                    <a:pt x="3674" y="964"/>
                    <a:pt x="4199" y="547"/>
                  </a:cubicBezTo>
                  <a:cubicBezTo>
                    <a:pt x="4389" y="392"/>
                    <a:pt x="4340" y="135"/>
                    <a:pt x="4110" y="56"/>
                  </a:cubicBezTo>
                  <a:cubicBezTo>
                    <a:pt x="4001" y="18"/>
                    <a:pt x="3897" y="0"/>
                    <a:pt x="3797" y="0"/>
                  </a:cubicBezTo>
                  <a:close/>
                </a:path>
              </a:pathLst>
            </a:custGeom>
            <a:solidFill>
              <a:srgbClr val="FC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19"/>
            <p:cNvSpPr/>
            <p:nvPr/>
          </p:nvSpPr>
          <p:spPr>
            <a:xfrm>
              <a:off x="3699875" y="467375"/>
              <a:ext cx="37300" cy="64475"/>
            </a:xfrm>
            <a:custGeom>
              <a:avLst/>
              <a:gdLst/>
              <a:ahLst/>
              <a:cxnLst/>
              <a:rect l="l" t="t" r="r" b="b"/>
              <a:pathLst>
                <a:path w="1492" h="2579" extrusionOk="0">
                  <a:moveTo>
                    <a:pt x="693" y="1"/>
                  </a:moveTo>
                  <a:cubicBezTo>
                    <a:pt x="576" y="1"/>
                    <a:pt x="462" y="22"/>
                    <a:pt x="359" y="76"/>
                  </a:cubicBezTo>
                  <a:cubicBezTo>
                    <a:pt x="1" y="264"/>
                    <a:pt x="99" y="619"/>
                    <a:pt x="191" y="955"/>
                  </a:cubicBezTo>
                  <a:cubicBezTo>
                    <a:pt x="346" y="1515"/>
                    <a:pt x="574" y="2015"/>
                    <a:pt x="672" y="2578"/>
                  </a:cubicBezTo>
                  <a:cubicBezTo>
                    <a:pt x="715" y="2502"/>
                    <a:pt x="764" y="2430"/>
                    <a:pt x="803" y="2351"/>
                  </a:cubicBezTo>
                  <a:cubicBezTo>
                    <a:pt x="1011" y="1952"/>
                    <a:pt x="1172" y="1541"/>
                    <a:pt x="1297" y="1123"/>
                  </a:cubicBezTo>
                  <a:cubicBezTo>
                    <a:pt x="1291" y="1113"/>
                    <a:pt x="1285" y="1100"/>
                    <a:pt x="1278" y="1086"/>
                  </a:cubicBezTo>
                  <a:cubicBezTo>
                    <a:pt x="1282" y="1063"/>
                    <a:pt x="1288" y="1024"/>
                    <a:pt x="1297" y="965"/>
                  </a:cubicBezTo>
                  <a:lnTo>
                    <a:pt x="1341" y="965"/>
                  </a:lnTo>
                  <a:cubicBezTo>
                    <a:pt x="1406" y="724"/>
                    <a:pt x="1455" y="481"/>
                    <a:pt x="1492" y="237"/>
                  </a:cubicBezTo>
                  <a:cubicBezTo>
                    <a:pt x="1489" y="237"/>
                    <a:pt x="1489" y="234"/>
                    <a:pt x="1485" y="231"/>
                  </a:cubicBezTo>
                  <a:cubicBezTo>
                    <a:pt x="1266" y="120"/>
                    <a:pt x="969" y="1"/>
                    <a:pt x="693" y="1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19"/>
            <p:cNvSpPr/>
            <p:nvPr/>
          </p:nvSpPr>
          <p:spPr>
            <a:xfrm>
              <a:off x="3524875" y="275150"/>
              <a:ext cx="211575" cy="142525"/>
            </a:xfrm>
            <a:custGeom>
              <a:avLst/>
              <a:gdLst/>
              <a:ahLst/>
              <a:cxnLst/>
              <a:rect l="l" t="t" r="r" b="b"/>
              <a:pathLst>
                <a:path w="8463" h="5701" extrusionOk="0">
                  <a:moveTo>
                    <a:pt x="1719" y="0"/>
                  </a:moveTo>
                  <a:cubicBezTo>
                    <a:pt x="1353" y="0"/>
                    <a:pt x="988" y="29"/>
                    <a:pt x="629" y="86"/>
                  </a:cubicBezTo>
                  <a:cubicBezTo>
                    <a:pt x="642" y="96"/>
                    <a:pt x="656" y="103"/>
                    <a:pt x="669" y="113"/>
                  </a:cubicBezTo>
                  <a:cubicBezTo>
                    <a:pt x="340" y="449"/>
                    <a:pt x="138" y="834"/>
                    <a:pt x="36" y="1321"/>
                  </a:cubicBezTo>
                  <a:cubicBezTo>
                    <a:pt x="1" y="1497"/>
                    <a:pt x="145" y="1640"/>
                    <a:pt x="304" y="1640"/>
                  </a:cubicBezTo>
                  <a:cubicBezTo>
                    <a:pt x="350" y="1640"/>
                    <a:pt x="397" y="1628"/>
                    <a:pt x="442" y="1601"/>
                  </a:cubicBezTo>
                  <a:cubicBezTo>
                    <a:pt x="559" y="1531"/>
                    <a:pt x="681" y="1500"/>
                    <a:pt x="799" y="1500"/>
                  </a:cubicBezTo>
                  <a:cubicBezTo>
                    <a:pt x="1186" y="1500"/>
                    <a:pt x="1532" y="1836"/>
                    <a:pt x="1568" y="2250"/>
                  </a:cubicBezTo>
                  <a:cubicBezTo>
                    <a:pt x="1610" y="2763"/>
                    <a:pt x="1222" y="3172"/>
                    <a:pt x="834" y="3429"/>
                  </a:cubicBezTo>
                  <a:cubicBezTo>
                    <a:pt x="721" y="3504"/>
                    <a:pt x="708" y="3633"/>
                    <a:pt x="764" y="3748"/>
                  </a:cubicBezTo>
                  <a:cubicBezTo>
                    <a:pt x="804" y="3830"/>
                    <a:pt x="863" y="3893"/>
                    <a:pt x="925" y="3938"/>
                  </a:cubicBezTo>
                  <a:cubicBezTo>
                    <a:pt x="767" y="4377"/>
                    <a:pt x="1288" y="4729"/>
                    <a:pt x="1706" y="4788"/>
                  </a:cubicBezTo>
                  <a:cubicBezTo>
                    <a:pt x="1755" y="4795"/>
                    <a:pt x="1803" y="4798"/>
                    <a:pt x="1851" y="4798"/>
                  </a:cubicBezTo>
                  <a:cubicBezTo>
                    <a:pt x="2757" y="4798"/>
                    <a:pt x="3554" y="3664"/>
                    <a:pt x="4383" y="3664"/>
                  </a:cubicBezTo>
                  <a:cubicBezTo>
                    <a:pt x="4673" y="3664"/>
                    <a:pt x="4968" y="3804"/>
                    <a:pt x="5272" y="4179"/>
                  </a:cubicBezTo>
                  <a:cubicBezTo>
                    <a:pt x="5349" y="4274"/>
                    <a:pt x="5447" y="4322"/>
                    <a:pt x="5545" y="4322"/>
                  </a:cubicBezTo>
                  <a:cubicBezTo>
                    <a:pt x="5650" y="4322"/>
                    <a:pt x="5754" y="4266"/>
                    <a:pt x="5828" y="4153"/>
                  </a:cubicBezTo>
                  <a:cubicBezTo>
                    <a:pt x="5904" y="4039"/>
                    <a:pt x="6007" y="3995"/>
                    <a:pt x="6120" y="3995"/>
                  </a:cubicBezTo>
                  <a:cubicBezTo>
                    <a:pt x="6410" y="3995"/>
                    <a:pt x="6765" y="4283"/>
                    <a:pt x="6895" y="4429"/>
                  </a:cubicBezTo>
                  <a:cubicBezTo>
                    <a:pt x="7043" y="4594"/>
                    <a:pt x="7152" y="4785"/>
                    <a:pt x="7283" y="4962"/>
                  </a:cubicBezTo>
                  <a:cubicBezTo>
                    <a:pt x="7448" y="5183"/>
                    <a:pt x="7630" y="5440"/>
                    <a:pt x="7870" y="5578"/>
                  </a:cubicBezTo>
                  <a:cubicBezTo>
                    <a:pt x="8016" y="5662"/>
                    <a:pt x="8147" y="5701"/>
                    <a:pt x="8267" y="5701"/>
                  </a:cubicBezTo>
                  <a:cubicBezTo>
                    <a:pt x="8335" y="5701"/>
                    <a:pt x="8400" y="5688"/>
                    <a:pt x="8463" y="5664"/>
                  </a:cubicBezTo>
                  <a:cubicBezTo>
                    <a:pt x="8100" y="3636"/>
                    <a:pt x="6839" y="1792"/>
                    <a:pt x="4867" y="768"/>
                  </a:cubicBezTo>
                  <a:cubicBezTo>
                    <a:pt x="3858" y="244"/>
                    <a:pt x="2781" y="0"/>
                    <a:pt x="1719" y="0"/>
                  </a:cubicBezTo>
                  <a:close/>
                </a:path>
              </a:pathLst>
            </a:custGeom>
            <a:solidFill>
              <a:srgbClr val="FC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19"/>
            <p:cNvSpPr/>
            <p:nvPr/>
          </p:nvSpPr>
          <p:spPr>
            <a:xfrm>
              <a:off x="3524875" y="275150"/>
              <a:ext cx="176750" cy="119950"/>
            </a:xfrm>
            <a:custGeom>
              <a:avLst/>
              <a:gdLst/>
              <a:ahLst/>
              <a:cxnLst/>
              <a:rect l="l" t="t" r="r" b="b"/>
              <a:pathLst>
                <a:path w="7070" h="4798" extrusionOk="0">
                  <a:moveTo>
                    <a:pt x="1719" y="0"/>
                  </a:moveTo>
                  <a:cubicBezTo>
                    <a:pt x="1353" y="0"/>
                    <a:pt x="988" y="29"/>
                    <a:pt x="629" y="86"/>
                  </a:cubicBezTo>
                  <a:cubicBezTo>
                    <a:pt x="642" y="96"/>
                    <a:pt x="656" y="103"/>
                    <a:pt x="669" y="113"/>
                  </a:cubicBezTo>
                  <a:cubicBezTo>
                    <a:pt x="340" y="449"/>
                    <a:pt x="138" y="834"/>
                    <a:pt x="36" y="1321"/>
                  </a:cubicBezTo>
                  <a:cubicBezTo>
                    <a:pt x="1" y="1497"/>
                    <a:pt x="145" y="1640"/>
                    <a:pt x="304" y="1640"/>
                  </a:cubicBezTo>
                  <a:cubicBezTo>
                    <a:pt x="350" y="1640"/>
                    <a:pt x="397" y="1628"/>
                    <a:pt x="442" y="1601"/>
                  </a:cubicBezTo>
                  <a:cubicBezTo>
                    <a:pt x="559" y="1531"/>
                    <a:pt x="681" y="1500"/>
                    <a:pt x="799" y="1500"/>
                  </a:cubicBezTo>
                  <a:cubicBezTo>
                    <a:pt x="1186" y="1500"/>
                    <a:pt x="1532" y="1836"/>
                    <a:pt x="1568" y="2250"/>
                  </a:cubicBezTo>
                  <a:cubicBezTo>
                    <a:pt x="1610" y="2763"/>
                    <a:pt x="1222" y="3172"/>
                    <a:pt x="834" y="3429"/>
                  </a:cubicBezTo>
                  <a:cubicBezTo>
                    <a:pt x="721" y="3504"/>
                    <a:pt x="708" y="3633"/>
                    <a:pt x="764" y="3748"/>
                  </a:cubicBezTo>
                  <a:cubicBezTo>
                    <a:pt x="804" y="3830"/>
                    <a:pt x="863" y="3893"/>
                    <a:pt x="925" y="3938"/>
                  </a:cubicBezTo>
                  <a:cubicBezTo>
                    <a:pt x="767" y="4377"/>
                    <a:pt x="1288" y="4729"/>
                    <a:pt x="1706" y="4788"/>
                  </a:cubicBezTo>
                  <a:cubicBezTo>
                    <a:pt x="1755" y="4795"/>
                    <a:pt x="1803" y="4798"/>
                    <a:pt x="1851" y="4798"/>
                  </a:cubicBezTo>
                  <a:cubicBezTo>
                    <a:pt x="2757" y="4798"/>
                    <a:pt x="3554" y="3664"/>
                    <a:pt x="4383" y="3664"/>
                  </a:cubicBezTo>
                  <a:cubicBezTo>
                    <a:pt x="4673" y="3664"/>
                    <a:pt x="4968" y="3804"/>
                    <a:pt x="5272" y="4179"/>
                  </a:cubicBezTo>
                  <a:cubicBezTo>
                    <a:pt x="5349" y="4274"/>
                    <a:pt x="5447" y="4322"/>
                    <a:pt x="5545" y="4322"/>
                  </a:cubicBezTo>
                  <a:cubicBezTo>
                    <a:pt x="5650" y="4322"/>
                    <a:pt x="5754" y="4266"/>
                    <a:pt x="5828" y="4153"/>
                  </a:cubicBezTo>
                  <a:cubicBezTo>
                    <a:pt x="5905" y="4040"/>
                    <a:pt x="6008" y="3996"/>
                    <a:pt x="6121" y="3996"/>
                  </a:cubicBezTo>
                  <a:cubicBezTo>
                    <a:pt x="6196" y="3996"/>
                    <a:pt x="6276" y="4016"/>
                    <a:pt x="6355" y="4047"/>
                  </a:cubicBezTo>
                  <a:cubicBezTo>
                    <a:pt x="6519" y="3844"/>
                    <a:pt x="6688" y="3642"/>
                    <a:pt x="6796" y="3412"/>
                  </a:cubicBezTo>
                  <a:cubicBezTo>
                    <a:pt x="6922" y="3145"/>
                    <a:pt x="6997" y="2872"/>
                    <a:pt x="7069" y="2579"/>
                  </a:cubicBezTo>
                  <a:cubicBezTo>
                    <a:pt x="6490" y="1848"/>
                    <a:pt x="5749" y="1226"/>
                    <a:pt x="4867" y="768"/>
                  </a:cubicBezTo>
                  <a:cubicBezTo>
                    <a:pt x="3858" y="244"/>
                    <a:pt x="2781" y="0"/>
                    <a:pt x="1719" y="0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19"/>
            <p:cNvSpPr/>
            <p:nvPr/>
          </p:nvSpPr>
          <p:spPr>
            <a:xfrm>
              <a:off x="3497875" y="352400"/>
              <a:ext cx="38125" cy="37275"/>
            </a:xfrm>
            <a:custGeom>
              <a:avLst/>
              <a:gdLst/>
              <a:ahLst/>
              <a:cxnLst/>
              <a:rect l="l" t="t" r="r" b="b"/>
              <a:pathLst>
                <a:path w="1525" h="1491" extrusionOk="0">
                  <a:moveTo>
                    <a:pt x="1276" y="1"/>
                  </a:moveTo>
                  <a:cubicBezTo>
                    <a:pt x="1267" y="1"/>
                    <a:pt x="1258" y="1"/>
                    <a:pt x="1248" y="3"/>
                  </a:cubicBezTo>
                  <a:cubicBezTo>
                    <a:pt x="870" y="52"/>
                    <a:pt x="438" y="134"/>
                    <a:pt x="195" y="460"/>
                  </a:cubicBezTo>
                  <a:cubicBezTo>
                    <a:pt x="1" y="720"/>
                    <a:pt x="33" y="1046"/>
                    <a:pt x="250" y="1283"/>
                  </a:cubicBezTo>
                  <a:cubicBezTo>
                    <a:pt x="361" y="1404"/>
                    <a:pt x="522" y="1490"/>
                    <a:pt x="681" y="1490"/>
                  </a:cubicBezTo>
                  <a:cubicBezTo>
                    <a:pt x="777" y="1490"/>
                    <a:pt x="873" y="1458"/>
                    <a:pt x="955" y="1382"/>
                  </a:cubicBezTo>
                  <a:cubicBezTo>
                    <a:pt x="965" y="1372"/>
                    <a:pt x="972" y="1362"/>
                    <a:pt x="978" y="1353"/>
                  </a:cubicBezTo>
                  <a:cubicBezTo>
                    <a:pt x="1014" y="1353"/>
                    <a:pt x="1051" y="1346"/>
                    <a:pt x="1084" y="1333"/>
                  </a:cubicBezTo>
                  <a:cubicBezTo>
                    <a:pt x="1443" y="1164"/>
                    <a:pt x="1525" y="559"/>
                    <a:pt x="1479" y="210"/>
                  </a:cubicBezTo>
                  <a:cubicBezTo>
                    <a:pt x="1467" y="110"/>
                    <a:pt x="1386" y="1"/>
                    <a:pt x="1276" y="1"/>
                  </a:cubicBezTo>
                  <a:close/>
                </a:path>
              </a:pathLst>
            </a:custGeom>
            <a:solidFill>
              <a:srgbClr val="FC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19"/>
            <p:cNvSpPr/>
            <p:nvPr/>
          </p:nvSpPr>
          <p:spPr>
            <a:xfrm>
              <a:off x="3225675" y="238200"/>
              <a:ext cx="725350" cy="431975"/>
            </a:xfrm>
            <a:custGeom>
              <a:avLst/>
              <a:gdLst/>
              <a:ahLst/>
              <a:cxnLst/>
              <a:rect l="l" t="t" r="r" b="b"/>
              <a:pathLst>
                <a:path w="29014" h="17279" extrusionOk="0">
                  <a:moveTo>
                    <a:pt x="27636" y="1"/>
                  </a:moveTo>
                  <a:cubicBezTo>
                    <a:pt x="27510" y="1"/>
                    <a:pt x="27360" y="19"/>
                    <a:pt x="27184" y="59"/>
                  </a:cubicBezTo>
                  <a:cubicBezTo>
                    <a:pt x="26861" y="132"/>
                    <a:pt x="26541" y="217"/>
                    <a:pt x="26225" y="307"/>
                  </a:cubicBezTo>
                  <a:cubicBezTo>
                    <a:pt x="26123" y="465"/>
                    <a:pt x="26021" y="623"/>
                    <a:pt x="25923" y="784"/>
                  </a:cubicBezTo>
                  <a:cubicBezTo>
                    <a:pt x="25984" y="777"/>
                    <a:pt x="26044" y="773"/>
                    <a:pt x="26102" y="773"/>
                  </a:cubicBezTo>
                  <a:cubicBezTo>
                    <a:pt x="26333" y="773"/>
                    <a:pt x="26533" y="836"/>
                    <a:pt x="26670" y="1005"/>
                  </a:cubicBezTo>
                  <a:cubicBezTo>
                    <a:pt x="27052" y="1482"/>
                    <a:pt x="26242" y="2141"/>
                    <a:pt x="25952" y="2470"/>
                  </a:cubicBezTo>
                  <a:cubicBezTo>
                    <a:pt x="23140" y="5677"/>
                    <a:pt x="19545" y="7910"/>
                    <a:pt x="15876" y="10059"/>
                  </a:cubicBezTo>
                  <a:cubicBezTo>
                    <a:pt x="12726" y="11903"/>
                    <a:pt x="9483" y="13583"/>
                    <a:pt x="6157" y="15087"/>
                  </a:cubicBezTo>
                  <a:cubicBezTo>
                    <a:pt x="5795" y="15251"/>
                    <a:pt x="5433" y="15429"/>
                    <a:pt x="5058" y="15571"/>
                  </a:cubicBezTo>
                  <a:cubicBezTo>
                    <a:pt x="4718" y="15722"/>
                    <a:pt x="3598" y="16200"/>
                    <a:pt x="2836" y="16200"/>
                  </a:cubicBezTo>
                  <a:cubicBezTo>
                    <a:pt x="2320" y="16200"/>
                    <a:pt x="1969" y="15981"/>
                    <a:pt x="2134" y="15294"/>
                  </a:cubicBezTo>
                  <a:cubicBezTo>
                    <a:pt x="2239" y="14856"/>
                    <a:pt x="2614" y="14543"/>
                    <a:pt x="2967" y="14264"/>
                  </a:cubicBezTo>
                  <a:cubicBezTo>
                    <a:pt x="3661" y="13711"/>
                    <a:pt x="4356" y="13157"/>
                    <a:pt x="5047" y="12607"/>
                  </a:cubicBezTo>
                  <a:lnTo>
                    <a:pt x="5047" y="12607"/>
                  </a:lnTo>
                  <a:cubicBezTo>
                    <a:pt x="4847" y="12664"/>
                    <a:pt x="4646" y="12720"/>
                    <a:pt x="4445" y="12769"/>
                  </a:cubicBezTo>
                  <a:cubicBezTo>
                    <a:pt x="4240" y="12940"/>
                    <a:pt x="4037" y="13108"/>
                    <a:pt x="3829" y="13279"/>
                  </a:cubicBezTo>
                  <a:cubicBezTo>
                    <a:pt x="3174" y="13820"/>
                    <a:pt x="0" y="16078"/>
                    <a:pt x="1847" y="17072"/>
                  </a:cubicBezTo>
                  <a:cubicBezTo>
                    <a:pt x="2129" y="17225"/>
                    <a:pt x="2463" y="17278"/>
                    <a:pt x="2808" y="17278"/>
                  </a:cubicBezTo>
                  <a:cubicBezTo>
                    <a:pt x="3264" y="17278"/>
                    <a:pt x="3737" y="17185"/>
                    <a:pt x="4129" y="17109"/>
                  </a:cubicBezTo>
                  <a:cubicBezTo>
                    <a:pt x="5716" y="16796"/>
                    <a:pt x="7220" y="16167"/>
                    <a:pt x="8715" y="15564"/>
                  </a:cubicBezTo>
                  <a:cubicBezTo>
                    <a:pt x="14810" y="13108"/>
                    <a:pt x="20868" y="9562"/>
                    <a:pt x="25353" y="4689"/>
                  </a:cubicBezTo>
                  <a:cubicBezTo>
                    <a:pt x="25923" y="4070"/>
                    <a:pt x="26476" y="3421"/>
                    <a:pt x="27029" y="2793"/>
                  </a:cubicBezTo>
                  <a:cubicBezTo>
                    <a:pt x="27541" y="2214"/>
                    <a:pt x="29013" y="1"/>
                    <a:pt x="27636" y="1"/>
                  </a:cubicBezTo>
                  <a:close/>
                </a:path>
              </a:pathLst>
            </a:custGeom>
            <a:solidFill>
              <a:srgbClr val="FFE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19"/>
            <p:cNvSpPr/>
            <p:nvPr/>
          </p:nvSpPr>
          <p:spPr>
            <a:xfrm>
              <a:off x="3300150" y="287525"/>
              <a:ext cx="589800" cy="363200"/>
            </a:xfrm>
            <a:custGeom>
              <a:avLst/>
              <a:gdLst/>
              <a:ahLst/>
              <a:cxnLst/>
              <a:rect l="l" t="t" r="r" b="b"/>
              <a:pathLst>
                <a:path w="23592" h="14528" extrusionOk="0">
                  <a:moveTo>
                    <a:pt x="23490" y="1"/>
                  </a:moveTo>
                  <a:cubicBezTo>
                    <a:pt x="23463" y="1"/>
                    <a:pt x="23437" y="14"/>
                    <a:pt x="23424" y="45"/>
                  </a:cubicBezTo>
                  <a:cubicBezTo>
                    <a:pt x="22989" y="1139"/>
                    <a:pt x="21897" y="1758"/>
                    <a:pt x="21093" y="2571"/>
                  </a:cubicBezTo>
                  <a:cubicBezTo>
                    <a:pt x="20326" y="3349"/>
                    <a:pt x="19631" y="4201"/>
                    <a:pt x="18818" y="4935"/>
                  </a:cubicBezTo>
                  <a:cubicBezTo>
                    <a:pt x="17056" y="6529"/>
                    <a:pt x="14785" y="7662"/>
                    <a:pt x="12762" y="8893"/>
                  </a:cubicBezTo>
                  <a:cubicBezTo>
                    <a:pt x="10744" y="10125"/>
                    <a:pt x="8700" y="11280"/>
                    <a:pt x="6533" y="12242"/>
                  </a:cubicBezTo>
                  <a:cubicBezTo>
                    <a:pt x="4495" y="13147"/>
                    <a:pt x="2316" y="14309"/>
                    <a:pt x="56" y="14418"/>
                  </a:cubicBezTo>
                  <a:cubicBezTo>
                    <a:pt x="10" y="14421"/>
                    <a:pt x="0" y="14497"/>
                    <a:pt x="50" y="14500"/>
                  </a:cubicBezTo>
                  <a:cubicBezTo>
                    <a:pt x="192" y="14519"/>
                    <a:pt x="334" y="14527"/>
                    <a:pt x="475" y="14527"/>
                  </a:cubicBezTo>
                  <a:cubicBezTo>
                    <a:pt x="1294" y="14527"/>
                    <a:pt x="2097" y="14242"/>
                    <a:pt x="2855" y="13947"/>
                  </a:cubicBezTo>
                  <a:cubicBezTo>
                    <a:pt x="4001" y="13496"/>
                    <a:pt x="5141" y="13022"/>
                    <a:pt x="6270" y="12528"/>
                  </a:cubicBezTo>
                  <a:cubicBezTo>
                    <a:pt x="8565" y="11531"/>
                    <a:pt x="10715" y="10329"/>
                    <a:pt x="12841" y="9018"/>
                  </a:cubicBezTo>
                  <a:cubicBezTo>
                    <a:pt x="14880" y="7764"/>
                    <a:pt x="17161" y="6657"/>
                    <a:pt x="18953" y="5060"/>
                  </a:cubicBezTo>
                  <a:cubicBezTo>
                    <a:pt x="19855" y="4260"/>
                    <a:pt x="20629" y="3332"/>
                    <a:pt x="21491" y="2492"/>
                  </a:cubicBezTo>
                  <a:cubicBezTo>
                    <a:pt x="22232" y="1771"/>
                    <a:pt x="23342" y="1171"/>
                    <a:pt x="23579" y="98"/>
                  </a:cubicBezTo>
                  <a:cubicBezTo>
                    <a:pt x="23592" y="43"/>
                    <a:pt x="23539" y="1"/>
                    <a:pt x="23490" y="1"/>
                  </a:cubicBezTo>
                  <a:close/>
                </a:path>
              </a:pathLst>
            </a:custGeom>
            <a:solidFill>
              <a:srgbClr val="FCD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93" name="Google Shape;1793;p19"/>
          <p:cNvSpPr/>
          <p:nvPr/>
        </p:nvSpPr>
        <p:spPr>
          <a:xfrm>
            <a:off x="383494" y="137348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4" name="Google Shape;1794;p19"/>
          <p:cNvSpPr/>
          <p:nvPr/>
        </p:nvSpPr>
        <p:spPr>
          <a:xfrm>
            <a:off x="25094" y="842536"/>
            <a:ext cx="65400" cy="65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5" name="Google Shape;1795;p19"/>
          <p:cNvSpPr/>
          <p:nvPr/>
        </p:nvSpPr>
        <p:spPr>
          <a:xfrm rot="-5400000" flipH="1">
            <a:off x="-188654" y="4989333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6" name="Google Shape;1796;p19"/>
          <p:cNvSpPr/>
          <p:nvPr/>
        </p:nvSpPr>
        <p:spPr>
          <a:xfrm rot="9900103" flipH="1">
            <a:off x="-71606" y="4436615"/>
            <a:ext cx="22025" cy="2099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7" name="Google Shape;1797;p19"/>
          <p:cNvSpPr/>
          <p:nvPr/>
        </p:nvSpPr>
        <p:spPr>
          <a:xfrm rot="9900103" flipH="1">
            <a:off x="360419" y="3605190"/>
            <a:ext cx="22025" cy="2099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8" name="Google Shape;1798;p19"/>
          <p:cNvSpPr/>
          <p:nvPr/>
        </p:nvSpPr>
        <p:spPr>
          <a:xfrm rot="-5400000" flipH="1">
            <a:off x="-10156" y="-4070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9" name="Google Shape;1799;p19"/>
          <p:cNvSpPr/>
          <p:nvPr/>
        </p:nvSpPr>
        <p:spPr>
          <a:xfrm rot="9900077" flipH="1">
            <a:off x="117694" y="401140"/>
            <a:ext cx="38841" cy="37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0" name="Google Shape;1800;p19"/>
          <p:cNvSpPr/>
          <p:nvPr/>
        </p:nvSpPr>
        <p:spPr>
          <a:xfrm rot="5400000" flipH="1">
            <a:off x="9341253" y="157956"/>
            <a:ext cx="76800" cy="76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1" name="Google Shape;1801;p19"/>
          <p:cNvSpPr/>
          <p:nvPr/>
        </p:nvSpPr>
        <p:spPr>
          <a:xfrm rot="-899923" flipH="1">
            <a:off x="8925744" y="4491080"/>
            <a:ext cx="38841" cy="37041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2" name="Google Shape;1802;p19"/>
          <p:cNvSpPr/>
          <p:nvPr/>
        </p:nvSpPr>
        <p:spPr>
          <a:xfrm rot="-899897" flipH="1">
            <a:off x="9345030" y="1505454"/>
            <a:ext cx="22025" cy="2099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3" name="Google Shape;1803;p19"/>
          <p:cNvSpPr/>
          <p:nvPr/>
        </p:nvSpPr>
        <p:spPr>
          <a:xfrm rot="-899897" flipH="1">
            <a:off x="9222780" y="4806729"/>
            <a:ext cx="22025" cy="2099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04" name="Google Shape;1804;p1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5" name="Google Shape;1805;p19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60" r:id="rId6"/>
    <p:sldLayoutId id="2147483661" r:id="rId7"/>
    <p:sldLayoutId id="2147483663" r:id="rId8"/>
    <p:sldLayoutId id="2147483665" r:id="rId9"/>
    <p:sldLayoutId id="2147483666" r:id="rId10"/>
    <p:sldLayoutId id="2147483671" r:id="rId11"/>
    <p:sldLayoutId id="2147483681" r:id="rId12"/>
    <p:sldLayoutId id="2147483682" r:id="rId13"/>
    <p:sldLayoutId id="2147483683" r:id="rId14"/>
    <p:sldLayoutId id="214748368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laxyg0.myshopif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galaxyg0.myshopify.com/admin?fbclid=IwAR1U1mK-a-o5W8y8vDuhMuH5iASaE3UeLgbrWIKvW58eQ61z0iSjGN9OWf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p41"/>
          <p:cNvSpPr/>
          <p:nvPr/>
        </p:nvSpPr>
        <p:spPr>
          <a:xfrm>
            <a:off x="4097673" y="4939914"/>
            <a:ext cx="87600" cy="876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5" name="Google Shape;3605;p41"/>
          <p:cNvSpPr txBox="1">
            <a:spLocks noGrp="1"/>
          </p:cNvSpPr>
          <p:nvPr>
            <p:ph type="ctrTitle"/>
          </p:nvPr>
        </p:nvSpPr>
        <p:spPr>
          <a:xfrm rot="-792">
            <a:off x="1317000" y="1995697"/>
            <a:ext cx="6510000" cy="1152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lt2"/>
                </a:solidFill>
              </a:rPr>
              <a:t>GalaxyG0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606" name="Google Shape;3606;p41"/>
          <p:cNvSpPr txBox="1">
            <a:spLocks noGrp="1"/>
          </p:cNvSpPr>
          <p:nvPr>
            <p:ph type="subTitle" idx="1"/>
          </p:nvPr>
        </p:nvSpPr>
        <p:spPr>
          <a:xfrm rot="232">
            <a:off x="5487564" y="2777910"/>
            <a:ext cx="2809535" cy="1321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Borhan Daniela-Elena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Cajvan Andrei Daniel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Ciobanu Ștefan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Țăran Mădalina-Iulia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CFF5-5DC1-4D62-B742-B4F1B0A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952900" y="883943"/>
            <a:ext cx="3238200" cy="1213500"/>
          </a:xfrm>
        </p:spPr>
        <p:txBody>
          <a:bodyPr/>
          <a:lstStyle/>
          <a:p>
            <a:r>
              <a:rPr lang="ro-RO" dirty="0"/>
              <a:t>04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8CFB23-270B-4FCE-BE41-7C31EF56506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732014" y="2049245"/>
            <a:ext cx="5995416" cy="1993626"/>
          </a:xfrm>
        </p:spPr>
        <p:txBody>
          <a:bodyPr/>
          <a:lstStyle/>
          <a:p>
            <a:r>
              <a:rPr lang="ro-RO" sz="4000" dirty="0"/>
              <a:t>Elemente pentru </a:t>
            </a:r>
            <a:r>
              <a:rPr lang="ro-RO" sz="4000" dirty="0">
                <a:solidFill>
                  <a:srgbClr val="1273EB"/>
                </a:solidFill>
              </a:rPr>
              <a:t>promovarea site-ului</a:t>
            </a:r>
            <a:endParaRPr lang="en-US" sz="4000" dirty="0">
              <a:solidFill>
                <a:srgbClr val="1273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5180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12" name="Google Shape;3712;p51"/>
          <p:cNvCxnSpPr>
            <a:cxnSpLocks/>
          </p:cNvCxnSpPr>
          <p:nvPr/>
        </p:nvCxnSpPr>
        <p:spPr>
          <a:xfrm rot="5400000">
            <a:off x="50123" y="2689494"/>
            <a:ext cx="3630105" cy="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14" name="Google Shape;3714;p51"/>
          <p:cNvSpPr txBox="1">
            <a:spLocks noGrp="1"/>
          </p:cNvSpPr>
          <p:nvPr>
            <p:ph type="subTitle" idx="1"/>
          </p:nvPr>
        </p:nvSpPr>
        <p:spPr>
          <a:xfrm>
            <a:off x="2054288" y="1552724"/>
            <a:ext cx="6332707" cy="17376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ro-RO" sz="17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o-RO" sz="1700" dirty="0"/>
              <a:t>SEO-optimizare pentru motoarele de căutare</a:t>
            </a:r>
            <a:endParaRPr sz="17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o-RO" sz="1700" dirty="0"/>
              <a:t>reclame plătite</a:t>
            </a:r>
            <a:endParaRPr sz="17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o-RO" sz="1700" dirty="0"/>
              <a:t>rețele de socializare</a:t>
            </a:r>
            <a:endParaRPr sz="17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o-RO" sz="1700" dirty="0"/>
              <a:t>content marketing prin intermediul blogului</a:t>
            </a:r>
            <a:endParaRPr sz="17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o-RO" sz="1700" dirty="0"/>
              <a:t>canale de vânzare</a:t>
            </a:r>
            <a:endParaRPr sz="1700" dirty="0"/>
          </a:p>
        </p:txBody>
      </p:sp>
      <p:grpSp>
        <p:nvGrpSpPr>
          <p:cNvPr id="3735" name="Google Shape;3735;p51"/>
          <p:cNvGrpSpPr/>
          <p:nvPr/>
        </p:nvGrpSpPr>
        <p:grpSpPr>
          <a:xfrm>
            <a:off x="1592442" y="3975111"/>
            <a:ext cx="715414" cy="633416"/>
            <a:chOff x="4885060" y="1518788"/>
            <a:chExt cx="385786" cy="342588"/>
          </a:xfrm>
        </p:grpSpPr>
        <p:sp>
          <p:nvSpPr>
            <p:cNvPr id="3736" name="Google Shape;3736;p51"/>
            <p:cNvSpPr/>
            <p:nvPr/>
          </p:nvSpPr>
          <p:spPr>
            <a:xfrm>
              <a:off x="4953415" y="1537380"/>
              <a:ext cx="74920" cy="62367"/>
            </a:xfrm>
            <a:custGeom>
              <a:avLst/>
              <a:gdLst/>
              <a:ahLst/>
              <a:cxnLst/>
              <a:rect l="l" t="t" r="r" b="b"/>
              <a:pathLst>
                <a:path w="2853" h="2375" extrusionOk="0">
                  <a:moveTo>
                    <a:pt x="1426" y="1"/>
                  </a:moveTo>
                  <a:cubicBezTo>
                    <a:pt x="642" y="1"/>
                    <a:pt x="0" y="537"/>
                    <a:pt x="0" y="1188"/>
                  </a:cubicBezTo>
                  <a:cubicBezTo>
                    <a:pt x="0" y="1848"/>
                    <a:pt x="642" y="2374"/>
                    <a:pt x="1426" y="2374"/>
                  </a:cubicBezTo>
                  <a:cubicBezTo>
                    <a:pt x="2211" y="2374"/>
                    <a:pt x="2852" y="1848"/>
                    <a:pt x="2852" y="1188"/>
                  </a:cubicBezTo>
                  <a:cubicBezTo>
                    <a:pt x="2852" y="537"/>
                    <a:pt x="2211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7" name="Google Shape;3737;p51"/>
            <p:cNvSpPr/>
            <p:nvPr/>
          </p:nvSpPr>
          <p:spPr>
            <a:xfrm>
              <a:off x="4953415" y="1537380"/>
              <a:ext cx="50025" cy="62367"/>
            </a:xfrm>
            <a:custGeom>
              <a:avLst/>
              <a:gdLst/>
              <a:ahLst/>
              <a:cxnLst/>
              <a:rect l="l" t="t" r="r" b="b"/>
              <a:pathLst>
                <a:path w="1905" h="2375" extrusionOk="0">
                  <a:moveTo>
                    <a:pt x="1426" y="1"/>
                  </a:moveTo>
                  <a:cubicBezTo>
                    <a:pt x="632" y="1"/>
                    <a:pt x="0" y="537"/>
                    <a:pt x="0" y="1188"/>
                  </a:cubicBezTo>
                  <a:cubicBezTo>
                    <a:pt x="0" y="1848"/>
                    <a:pt x="632" y="2374"/>
                    <a:pt x="1426" y="2374"/>
                  </a:cubicBezTo>
                  <a:cubicBezTo>
                    <a:pt x="1580" y="2374"/>
                    <a:pt x="1742" y="2355"/>
                    <a:pt x="1905" y="2307"/>
                  </a:cubicBezTo>
                  <a:cubicBezTo>
                    <a:pt x="1350" y="2145"/>
                    <a:pt x="948" y="1704"/>
                    <a:pt x="948" y="1188"/>
                  </a:cubicBezTo>
                  <a:cubicBezTo>
                    <a:pt x="948" y="671"/>
                    <a:pt x="1350" y="231"/>
                    <a:pt x="1905" y="78"/>
                  </a:cubicBezTo>
                  <a:cubicBezTo>
                    <a:pt x="1742" y="30"/>
                    <a:pt x="1580" y="1"/>
                    <a:pt x="1426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8" name="Google Shape;3738;p51"/>
            <p:cNvSpPr/>
            <p:nvPr/>
          </p:nvSpPr>
          <p:spPr>
            <a:xfrm>
              <a:off x="4909928" y="1568550"/>
              <a:ext cx="161893" cy="161867"/>
            </a:xfrm>
            <a:custGeom>
              <a:avLst/>
              <a:gdLst/>
              <a:ahLst/>
              <a:cxnLst/>
              <a:rect l="l" t="t" r="r" b="b"/>
              <a:pathLst>
                <a:path w="6165" h="6164" extrusionOk="0">
                  <a:moveTo>
                    <a:pt x="3082" y="1"/>
                  </a:moveTo>
                  <a:cubicBezTo>
                    <a:pt x="1379" y="1"/>
                    <a:pt x="1" y="1379"/>
                    <a:pt x="1" y="3082"/>
                  </a:cubicBezTo>
                  <a:cubicBezTo>
                    <a:pt x="1" y="4786"/>
                    <a:pt x="1379" y="6164"/>
                    <a:pt x="3082" y="6164"/>
                  </a:cubicBezTo>
                  <a:cubicBezTo>
                    <a:pt x="4786" y="6164"/>
                    <a:pt x="6164" y="4786"/>
                    <a:pt x="6164" y="3082"/>
                  </a:cubicBezTo>
                  <a:cubicBezTo>
                    <a:pt x="6164" y="1379"/>
                    <a:pt x="4786" y="1"/>
                    <a:pt x="3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9" name="Google Shape;3739;p51"/>
            <p:cNvSpPr/>
            <p:nvPr/>
          </p:nvSpPr>
          <p:spPr>
            <a:xfrm>
              <a:off x="4942596" y="1568577"/>
              <a:ext cx="129462" cy="161840"/>
            </a:xfrm>
            <a:custGeom>
              <a:avLst/>
              <a:gdLst/>
              <a:ahLst/>
              <a:cxnLst/>
              <a:rect l="l" t="t" r="r" b="b"/>
              <a:pathLst>
                <a:path w="4930" h="6163" extrusionOk="0">
                  <a:moveTo>
                    <a:pt x="1849" y="0"/>
                  </a:moveTo>
                  <a:cubicBezTo>
                    <a:pt x="1690" y="0"/>
                    <a:pt x="1530" y="13"/>
                    <a:pt x="1369" y="38"/>
                  </a:cubicBezTo>
                  <a:cubicBezTo>
                    <a:pt x="154" y="268"/>
                    <a:pt x="1" y="2038"/>
                    <a:pt x="1235" y="2411"/>
                  </a:cubicBezTo>
                  <a:lnTo>
                    <a:pt x="1264" y="2421"/>
                  </a:lnTo>
                  <a:lnTo>
                    <a:pt x="1570" y="6153"/>
                  </a:lnTo>
                  <a:cubicBezTo>
                    <a:pt x="1657" y="6163"/>
                    <a:pt x="1752" y="6163"/>
                    <a:pt x="1838" y="6163"/>
                  </a:cubicBezTo>
                  <a:cubicBezTo>
                    <a:pt x="3542" y="6163"/>
                    <a:pt x="4920" y="4785"/>
                    <a:pt x="4920" y="3081"/>
                  </a:cubicBezTo>
                  <a:cubicBezTo>
                    <a:pt x="4930" y="2450"/>
                    <a:pt x="4729" y="1818"/>
                    <a:pt x="4355" y="1311"/>
                  </a:cubicBezTo>
                  <a:cubicBezTo>
                    <a:pt x="3778" y="478"/>
                    <a:pt x="2839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0" name="Google Shape;3740;p51"/>
            <p:cNvSpPr/>
            <p:nvPr/>
          </p:nvSpPr>
          <p:spPr>
            <a:xfrm>
              <a:off x="4885060" y="1736693"/>
              <a:ext cx="211629" cy="124682"/>
            </a:xfrm>
            <a:custGeom>
              <a:avLst/>
              <a:gdLst/>
              <a:ahLst/>
              <a:cxnLst/>
              <a:rect l="l" t="t" r="r" b="b"/>
              <a:pathLst>
                <a:path w="8059" h="4748" extrusionOk="0">
                  <a:moveTo>
                    <a:pt x="2843" y="0"/>
                  </a:moveTo>
                  <a:lnTo>
                    <a:pt x="2843" y="1043"/>
                  </a:lnTo>
                  <a:cubicBezTo>
                    <a:pt x="2843" y="1235"/>
                    <a:pt x="2737" y="1397"/>
                    <a:pt x="2565" y="1474"/>
                  </a:cubicBezTo>
                  <a:lnTo>
                    <a:pt x="565" y="2354"/>
                  </a:lnTo>
                  <a:cubicBezTo>
                    <a:pt x="220" y="2508"/>
                    <a:pt x="0" y="2852"/>
                    <a:pt x="0" y="3225"/>
                  </a:cubicBezTo>
                  <a:lnTo>
                    <a:pt x="0" y="4508"/>
                  </a:lnTo>
                  <a:cubicBezTo>
                    <a:pt x="0" y="4632"/>
                    <a:pt x="106" y="4737"/>
                    <a:pt x="240" y="4747"/>
                  </a:cubicBezTo>
                  <a:lnTo>
                    <a:pt x="7819" y="4747"/>
                  </a:lnTo>
                  <a:cubicBezTo>
                    <a:pt x="7953" y="4747"/>
                    <a:pt x="8058" y="4632"/>
                    <a:pt x="8058" y="4508"/>
                  </a:cubicBezTo>
                  <a:lnTo>
                    <a:pt x="8058" y="3225"/>
                  </a:lnTo>
                  <a:cubicBezTo>
                    <a:pt x="8058" y="2852"/>
                    <a:pt x="7838" y="2508"/>
                    <a:pt x="7494" y="2354"/>
                  </a:cubicBezTo>
                  <a:lnTo>
                    <a:pt x="5503" y="1474"/>
                  </a:lnTo>
                  <a:cubicBezTo>
                    <a:pt x="5331" y="1397"/>
                    <a:pt x="5216" y="1225"/>
                    <a:pt x="5216" y="1043"/>
                  </a:cubicBezTo>
                  <a:lnTo>
                    <a:pt x="5216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1" name="Google Shape;3741;p51"/>
            <p:cNvSpPr/>
            <p:nvPr/>
          </p:nvSpPr>
          <p:spPr>
            <a:xfrm>
              <a:off x="4885060" y="1781414"/>
              <a:ext cx="211892" cy="79962"/>
            </a:xfrm>
            <a:custGeom>
              <a:avLst/>
              <a:gdLst/>
              <a:ahLst/>
              <a:cxnLst/>
              <a:rect l="l" t="t" r="r" b="b"/>
              <a:pathLst>
                <a:path w="8069" h="3045" extrusionOk="0">
                  <a:moveTo>
                    <a:pt x="2039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05"/>
                  </a:lnTo>
                  <a:cubicBezTo>
                    <a:pt x="0" y="2929"/>
                    <a:pt x="106" y="3044"/>
                    <a:pt x="240" y="3044"/>
                  </a:cubicBezTo>
                  <a:lnTo>
                    <a:pt x="7829" y="3044"/>
                  </a:lnTo>
                  <a:cubicBezTo>
                    <a:pt x="7953" y="3044"/>
                    <a:pt x="8068" y="2929"/>
                    <a:pt x="8068" y="2805"/>
                  </a:cubicBezTo>
                  <a:lnTo>
                    <a:pt x="8068" y="1522"/>
                  </a:lnTo>
                  <a:cubicBezTo>
                    <a:pt x="8058" y="1149"/>
                    <a:pt x="7838" y="805"/>
                    <a:pt x="7494" y="651"/>
                  </a:cubicBezTo>
                  <a:lnTo>
                    <a:pt x="6020" y="1"/>
                  </a:lnTo>
                  <a:cubicBezTo>
                    <a:pt x="5671" y="919"/>
                    <a:pt x="4850" y="1379"/>
                    <a:pt x="4029" y="1379"/>
                  </a:cubicBezTo>
                  <a:cubicBezTo>
                    <a:pt x="3209" y="1379"/>
                    <a:pt x="2388" y="919"/>
                    <a:pt x="2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2" name="Google Shape;3742;p51"/>
            <p:cNvSpPr/>
            <p:nvPr/>
          </p:nvSpPr>
          <p:spPr>
            <a:xfrm>
              <a:off x="4959691" y="1736693"/>
              <a:ext cx="62368" cy="24894"/>
            </a:xfrm>
            <a:custGeom>
              <a:avLst/>
              <a:gdLst/>
              <a:ahLst/>
              <a:cxnLst/>
              <a:rect l="l" t="t" r="r" b="b"/>
              <a:pathLst>
                <a:path w="2375" h="948" extrusionOk="0">
                  <a:moveTo>
                    <a:pt x="1" y="0"/>
                  </a:moveTo>
                  <a:lnTo>
                    <a:pt x="1" y="689"/>
                  </a:lnTo>
                  <a:cubicBezTo>
                    <a:pt x="379" y="862"/>
                    <a:pt x="783" y="948"/>
                    <a:pt x="1187" y="948"/>
                  </a:cubicBezTo>
                  <a:cubicBezTo>
                    <a:pt x="1592" y="948"/>
                    <a:pt x="1996" y="862"/>
                    <a:pt x="2374" y="689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3" name="Google Shape;3743;p51"/>
            <p:cNvSpPr/>
            <p:nvPr/>
          </p:nvSpPr>
          <p:spPr>
            <a:xfrm>
              <a:off x="4928520" y="1631994"/>
              <a:ext cx="124682" cy="117146"/>
            </a:xfrm>
            <a:custGeom>
              <a:avLst/>
              <a:gdLst/>
              <a:ahLst/>
              <a:cxnLst/>
              <a:rect l="l" t="t" r="r" b="b"/>
              <a:pathLst>
                <a:path w="4748" h="4461" extrusionOk="0">
                  <a:moveTo>
                    <a:pt x="1730" y="1"/>
                  </a:moveTo>
                  <a:cubicBezTo>
                    <a:pt x="1553" y="1"/>
                    <a:pt x="1387" y="94"/>
                    <a:pt x="1303" y="255"/>
                  </a:cubicBezTo>
                  <a:cubicBezTo>
                    <a:pt x="1054" y="762"/>
                    <a:pt x="671" y="1183"/>
                    <a:pt x="202" y="1489"/>
                  </a:cubicBezTo>
                  <a:cubicBezTo>
                    <a:pt x="78" y="1575"/>
                    <a:pt x="1" y="1719"/>
                    <a:pt x="1" y="1872"/>
                  </a:cubicBezTo>
                  <a:lnTo>
                    <a:pt x="1" y="2006"/>
                  </a:lnTo>
                  <a:cubicBezTo>
                    <a:pt x="1" y="3269"/>
                    <a:pt x="958" y="4370"/>
                    <a:pt x="2212" y="4456"/>
                  </a:cubicBezTo>
                  <a:cubicBezTo>
                    <a:pt x="2263" y="4459"/>
                    <a:pt x="2314" y="4461"/>
                    <a:pt x="2364" y="4461"/>
                  </a:cubicBezTo>
                  <a:cubicBezTo>
                    <a:pt x="3665" y="4461"/>
                    <a:pt x="4739" y="3410"/>
                    <a:pt x="4748" y="2092"/>
                  </a:cubicBezTo>
                  <a:lnTo>
                    <a:pt x="4748" y="1671"/>
                  </a:lnTo>
                  <a:cubicBezTo>
                    <a:pt x="4748" y="1470"/>
                    <a:pt x="4652" y="1279"/>
                    <a:pt x="4509" y="1145"/>
                  </a:cubicBezTo>
                  <a:cubicBezTo>
                    <a:pt x="4126" y="810"/>
                    <a:pt x="3274" y="226"/>
                    <a:pt x="1800" y="6"/>
                  </a:cubicBezTo>
                  <a:cubicBezTo>
                    <a:pt x="1777" y="3"/>
                    <a:pt x="1753" y="1"/>
                    <a:pt x="1730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4" name="Google Shape;3744;p51"/>
            <p:cNvSpPr/>
            <p:nvPr/>
          </p:nvSpPr>
          <p:spPr>
            <a:xfrm>
              <a:off x="4928520" y="1632178"/>
              <a:ext cx="121925" cy="116594"/>
            </a:xfrm>
            <a:custGeom>
              <a:avLst/>
              <a:gdLst/>
              <a:ahLst/>
              <a:cxnLst/>
              <a:rect l="l" t="t" r="r" b="b"/>
              <a:pathLst>
                <a:path w="4643" h="4440" extrusionOk="0">
                  <a:moveTo>
                    <a:pt x="1717" y="1"/>
                  </a:moveTo>
                  <a:cubicBezTo>
                    <a:pt x="1546" y="1"/>
                    <a:pt x="1385" y="101"/>
                    <a:pt x="1303" y="257"/>
                  </a:cubicBezTo>
                  <a:cubicBezTo>
                    <a:pt x="1264" y="343"/>
                    <a:pt x="1216" y="430"/>
                    <a:pt x="1169" y="506"/>
                  </a:cubicBezTo>
                  <a:cubicBezTo>
                    <a:pt x="920" y="899"/>
                    <a:pt x="594" y="1234"/>
                    <a:pt x="212" y="1492"/>
                  </a:cubicBezTo>
                  <a:cubicBezTo>
                    <a:pt x="78" y="1578"/>
                    <a:pt x="1" y="1722"/>
                    <a:pt x="11" y="1875"/>
                  </a:cubicBezTo>
                  <a:lnTo>
                    <a:pt x="11" y="2009"/>
                  </a:lnTo>
                  <a:cubicBezTo>
                    <a:pt x="11" y="3224"/>
                    <a:pt x="891" y="4296"/>
                    <a:pt x="2087" y="4440"/>
                  </a:cubicBezTo>
                  <a:cubicBezTo>
                    <a:pt x="1666" y="3999"/>
                    <a:pt x="1427" y="3416"/>
                    <a:pt x="1427" y="2803"/>
                  </a:cubicBezTo>
                  <a:lnTo>
                    <a:pt x="1427" y="1310"/>
                  </a:lnTo>
                  <a:cubicBezTo>
                    <a:pt x="1427" y="1061"/>
                    <a:pt x="1609" y="860"/>
                    <a:pt x="1858" y="832"/>
                  </a:cubicBezTo>
                  <a:cubicBezTo>
                    <a:pt x="2022" y="817"/>
                    <a:pt x="2187" y="809"/>
                    <a:pt x="2352" y="809"/>
                  </a:cubicBezTo>
                  <a:cubicBezTo>
                    <a:pt x="3138" y="809"/>
                    <a:pt x="3923" y="978"/>
                    <a:pt x="4643" y="1310"/>
                  </a:cubicBezTo>
                  <a:cubicBezTo>
                    <a:pt x="4604" y="1243"/>
                    <a:pt x="4556" y="1186"/>
                    <a:pt x="4509" y="1138"/>
                  </a:cubicBezTo>
                  <a:cubicBezTo>
                    <a:pt x="4126" y="812"/>
                    <a:pt x="3274" y="229"/>
                    <a:pt x="1800" y="9"/>
                  </a:cubicBezTo>
                  <a:cubicBezTo>
                    <a:pt x="1772" y="3"/>
                    <a:pt x="1745" y="1"/>
                    <a:pt x="1717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5" name="Google Shape;3745;p51"/>
            <p:cNvSpPr/>
            <p:nvPr/>
          </p:nvSpPr>
          <p:spPr>
            <a:xfrm>
              <a:off x="4885060" y="1802028"/>
              <a:ext cx="43487" cy="59348"/>
            </a:xfrm>
            <a:custGeom>
              <a:avLst/>
              <a:gdLst/>
              <a:ahLst/>
              <a:cxnLst/>
              <a:rect l="l" t="t" r="r" b="b"/>
              <a:pathLst>
                <a:path w="1656" h="2260" extrusionOk="0">
                  <a:moveTo>
                    <a:pt x="354" y="0"/>
                  </a:moveTo>
                  <a:cubicBezTo>
                    <a:pt x="125" y="182"/>
                    <a:pt x="0" y="450"/>
                    <a:pt x="0" y="737"/>
                  </a:cubicBezTo>
                  <a:lnTo>
                    <a:pt x="0" y="2020"/>
                  </a:lnTo>
                  <a:cubicBezTo>
                    <a:pt x="0" y="2144"/>
                    <a:pt x="106" y="2259"/>
                    <a:pt x="240" y="2259"/>
                  </a:cubicBezTo>
                  <a:lnTo>
                    <a:pt x="1656" y="2259"/>
                  </a:lnTo>
                  <a:lnTo>
                    <a:pt x="1656" y="1599"/>
                  </a:lnTo>
                  <a:cubicBezTo>
                    <a:pt x="1656" y="1417"/>
                    <a:pt x="1579" y="1235"/>
                    <a:pt x="1445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6" name="Google Shape;3746;p51"/>
            <p:cNvSpPr/>
            <p:nvPr/>
          </p:nvSpPr>
          <p:spPr>
            <a:xfrm>
              <a:off x="5053177" y="1802028"/>
              <a:ext cx="43775" cy="59348"/>
            </a:xfrm>
            <a:custGeom>
              <a:avLst/>
              <a:gdLst/>
              <a:ahLst/>
              <a:cxnLst/>
              <a:rect l="l" t="t" r="r" b="b"/>
              <a:pathLst>
                <a:path w="1667" h="2260" extrusionOk="0">
                  <a:moveTo>
                    <a:pt x="1312" y="0"/>
                  </a:moveTo>
                  <a:lnTo>
                    <a:pt x="211" y="1101"/>
                  </a:lnTo>
                  <a:cubicBezTo>
                    <a:pt x="77" y="1235"/>
                    <a:pt x="1" y="1417"/>
                    <a:pt x="1" y="1599"/>
                  </a:cubicBezTo>
                  <a:lnTo>
                    <a:pt x="1" y="2259"/>
                  </a:lnTo>
                  <a:lnTo>
                    <a:pt x="1427" y="2259"/>
                  </a:lnTo>
                  <a:cubicBezTo>
                    <a:pt x="1561" y="2259"/>
                    <a:pt x="1666" y="2144"/>
                    <a:pt x="1666" y="2020"/>
                  </a:cubicBezTo>
                  <a:lnTo>
                    <a:pt x="1666" y="737"/>
                  </a:lnTo>
                  <a:cubicBezTo>
                    <a:pt x="1666" y="450"/>
                    <a:pt x="1532" y="182"/>
                    <a:pt x="1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7" name="Google Shape;3747;p51"/>
            <p:cNvSpPr/>
            <p:nvPr/>
          </p:nvSpPr>
          <p:spPr>
            <a:xfrm>
              <a:off x="5096663" y="1537642"/>
              <a:ext cx="174183" cy="181982"/>
            </a:xfrm>
            <a:custGeom>
              <a:avLst/>
              <a:gdLst/>
              <a:ahLst/>
              <a:cxnLst/>
              <a:rect l="l" t="t" r="r" b="b"/>
              <a:pathLst>
                <a:path w="6633" h="6930" extrusionOk="0">
                  <a:moveTo>
                    <a:pt x="709" y="1"/>
                  </a:moveTo>
                  <a:cubicBezTo>
                    <a:pt x="316" y="1"/>
                    <a:pt x="0" y="316"/>
                    <a:pt x="0" y="709"/>
                  </a:cubicBezTo>
                  <a:lnTo>
                    <a:pt x="0" y="4499"/>
                  </a:lnTo>
                  <a:cubicBezTo>
                    <a:pt x="0" y="4891"/>
                    <a:pt x="316" y="5207"/>
                    <a:pt x="709" y="5207"/>
                  </a:cubicBezTo>
                  <a:lnTo>
                    <a:pt x="1426" y="5207"/>
                  </a:lnTo>
                  <a:lnTo>
                    <a:pt x="1025" y="6786"/>
                  </a:lnTo>
                  <a:cubicBezTo>
                    <a:pt x="1017" y="6866"/>
                    <a:pt x="1082" y="6930"/>
                    <a:pt x="1152" y="6930"/>
                  </a:cubicBezTo>
                  <a:cubicBezTo>
                    <a:pt x="1174" y="6930"/>
                    <a:pt x="1196" y="6924"/>
                    <a:pt x="1216" y="6910"/>
                  </a:cubicBezTo>
                  <a:lnTo>
                    <a:pt x="3561" y="5207"/>
                  </a:lnTo>
                  <a:lnTo>
                    <a:pt x="5925" y="5207"/>
                  </a:lnTo>
                  <a:cubicBezTo>
                    <a:pt x="6317" y="5207"/>
                    <a:pt x="6633" y="4891"/>
                    <a:pt x="6633" y="4499"/>
                  </a:cubicBezTo>
                  <a:lnTo>
                    <a:pt x="6633" y="709"/>
                  </a:lnTo>
                  <a:cubicBezTo>
                    <a:pt x="6633" y="316"/>
                    <a:pt x="6317" y="1"/>
                    <a:pt x="5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8" name="Google Shape;3748;p51"/>
            <p:cNvSpPr/>
            <p:nvPr/>
          </p:nvSpPr>
          <p:spPr>
            <a:xfrm>
              <a:off x="5121531" y="1537380"/>
              <a:ext cx="136499" cy="93407"/>
            </a:xfrm>
            <a:custGeom>
              <a:avLst/>
              <a:gdLst/>
              <a:ahLst/>
              <a:cxnLst/>
              <a:rect l="l" t="t" r="r" b="b"/>
              <a:pathLst>
                <a:path w="5198" h="3557" extrusionOk="0">
                  <a:moveTo>
                    <a:pt x="326" y="1"/>
                  </a:moveTo>
                  <a:cubicBezTo>
                    <a:pt x="116" y="365"/>
                    <a:pt x="1" y="776"/>
                    <a:pt x="1" y="1188"/>
                  </a:cubicBezTo>
                  <a:cubicBezTo>
                    <a:pt x="9" y="2532"/>
                    <a:pt x="1105" y="3557"/>
                    <a:pt x="2370" y="3557"/>
                  </a:cubicBezTo>
                  <a:cubicBezTo>
                    <a:pt x="2572" y="3557"/>
                    <a:pt x="2779" y="3530"/>
                    <a:pt x="2987" y="3475"/>
                  </a:cubicBezTo>
                  <a:cubicBezTo>
                    <a:pt x="4489" y="3073"/>
                    <a:pt x="5198" y="1350"/>
                    <a:pt x="4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9" name="Google Shape;3749;p51"/>
            <p:cNvSpPr/>
            <p:nvPr/>
          </p:nvSpPr>
          <p:spPr>
            <a:xfrm>
              <a:off x="5177596" y="1630681"/>
              <a:ext cx="12579" cy="25105"/>
            </a:xfrm>
            <a:custGeom>
              <a:avLst/>
              <a:gdLst/>
              <a:ahLst/>
              <a:cxnLst/>
              <a:rect l="l" t="t" r="r" b="b"/>
              <a:pathLst>
                <a:path w="479" h="956" extrusionOk="0">
                  <a:moveTo>
                    <a:pt x="239" y="1"/>
                  </a:moveTo>
                  <a:cubicBezTo>
                    <a:pt x="120" y="1"/>
                    <a:pt x="0" y="80"/>
                    <a:pt x="0" y="238"/>
                  </a:cubicBezTo>
                  <a:lnTo>
                    <a:pt x="0" y="716"/>
                  </a:lnTo>
                  <a:cubicBezTo>
                    <a:pt x="0" y="850"/>
                    <a:pt x="105" y="956"/>
                    <a:pt x="239" y="956"/>
                  </a:cubicBezTo>
                  <a:cubicBezTo>
                    <a:pt x="373" y="956"/>
                    <a:pt x="479" y="850"/>
                    <a:pt x="479" y="716"/>
                  </a:cubicBezTo>
                  <a:lnTo>
                    <a:pt x="479" y="238"/>
                  </a:lnTo>
                  <a:cubicBezTo>
                    <a:pt x="479" y="80"/>
                    <a:pt x="35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0" name="Google Shape;3750;p51"/>
            <p:cNvSpPr/>
            <p:nvPr/>
          </p:nvSpPr>
          <p:spPr>
            <a:xfrm>
              <a:off x="5134110" y="1518788"/>
              <a:ext cx="99552" cy="99552"/>
            </a:xfrm>
            <a:custGeom>
              <a:avLst/>
              <a:gdLst/>
              <a:ahLst/>
              <a:cxnLst/>
              <a:rect l="l" t="t" r="r" b="b"/>
              <a:pathLst>
                <a:path w="3791" h="3791" extrusionOk="0">
                  <a:moveTo>
                    <a:pt x="1895" y="1"/>
                  </a:moveTo>
                  <a:cubicBezTo>
                    <a:pt x="843" y="1"/>
                    <a:pt x="0" y="853"/>
                    <a:pt x="0" y="1896"/>
                  </a:cubicBezTo>
                  <a:cubicBezTo>
                    <a:pt x="0" y="2948"/>
                    <a:pt x="843" y="3791"/>
                    <a:pt x="1895" y="3791"/>
                  </a:cubicBezTo>
                  <a:cubicBezTo>
                    <a:pt x="2939" y="3791"/>
                    <a:pt x="3790" y="2948"/>
                    <a:pt x="3790" y="1896"/>
                  </a:cubicBezTo>
                  <a:cubicBezTo>
                    <a:pt x="3790" y="853"/>
                    <a:pt x="2939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1" name="Google Shape;3751;p51"/>
            <p:cNvSpPr/>
            <p:nvPr/>
          </p:nvSpPr>
          <p:spPr>
            <a:xfrm>
              <a:off x="5146426" y="1531366"/>
              <a:ext cx="74657" cy="74657"/>
            </a:xfrm>
            <a:custGeom>
              <a:avLst/>
              <a:gdLst/>
              <a:ahLst/>
              <a:cxnLst/>
              <a:rect l="l" t="t" r="r" b="b"/>
              <a:pathLst>
                <a:path w="2843" h="2843" extrusionOk="0">
                  <a:moveTo>
                    <a:pt x="1426" y="0"/>
                  </a:moveTo>
                  <a:cubicBezTo>
                    <a:pt x="642" y="0"/>
                    <a:pt x="0" y="632"/>
                    <a:pt x="0" y="1417"/>
                  </a:cubicBezTo>
                  <a:cubicBezTo>
                    <a:pt x="0" y="2201"/>
                    <a:pt x="642" y="2843"/>
                    <a:pt x="1426" y="2843"/>
                  </a:cubicBezTo>
                  <a:cubicBezTo>
                    <a:pt x="2211" y="2843"/>
                    <a:pt x="2843" y="2201"/>
                    <a:pt x="2843" y="1417"/>
                  </a:cubicBezTo>
                  <a:cubicBezTo>
                    <a:pt x="2843" y="632"/>
                    <a:pt x="2211" y="0"/>
                    <a:pt x="1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2" name="Google Shape;3752;p51"/>
            <p:cNvSpPr/>
            <p:nvPr/>
          </p:nvSpPr>
          <p:spPr>
            <a:xfrm>
              <a:off x="5158558" y="1562379"/>
              <a:ext cx="50708" cy="55960"/>
            </a:xfrm>
            <a:custGeom>
              <a:avLst/>
              <a:gdLst/>
              <a:ahLst/>
              <a:cxnLst/>
              <a:rect l="l" t="t" r="r" b="b"/>
              <a:pathLst>
                <a:path w="1931" h="2131" extrusionOk="0">
                  <a:moveTo>
                    <a:pt x="1672" y="0"/>
                  </a:moveTo>
                  <a:cubicBezTo>
                    <a:pt x="1565" y="0"/>
                    <a:pt x="1468" y="80"/>
                    <a:pt x="1443" y="188"/>
                  </a:cubicBezTo>
                  <a:lnTo>
                    <a:pt x="1424" y="236"/>
                  </a:lnTo>
                  <a:lnTo>
                    <a:pt x="486" y="236"/>
                  </a:lnTo>
                  <a:lnTo>
                    <a:pt x="476" y="188"/>
                  </a:lnTo>
                  <a:cubicBezTo>
                    <a:pt x="437" y="81"/>
                    <a:pt x="347" y="33"/>
                    <a:pt x="257" y="33"/>
                  </a:cubicBezTo>
                  <a:cubicBezTo>
                    <a:pt x="128" y="33"/>
                    <a:pt x="0" y="130"/>
                    <a:pt x="17" y="293"/>
                  </a:cubicBezTo>
                  <a:lnTo>
                    <a:pt x="409" y="2054"/>
                  </a:lnTo>
                  <a:cubicBezTo>
                    <a:pt x="572" y="2102"/>
                    <a:pt x="744" y="2121"/>
                    <a:pt x="917" y="2131"/>
                  </a:cubicBezTo>
                  <a:lnTo>
                    <a:pt x="601" y="705"/>
                  </a:lnTo>
                  <a:lnTo>
                    <a:pt x="1328" y="705"/>
                  </a:lnTo>
                  <a:lnTo>
                    <a:pt x="1012" y="2131"/>
                  </a:lnTo>
                  <a:cubicBezTo>
                    <a:pt x="1185" y="2121"/>
                    <a:pt x="1347" y="2102"/>
                    <a:pt x="1510" y="2054"/>
                  </a:cubicBezTo>
                  <a:lnTo>
                    <a:pt x="1902" y="284"/>
                  </a:lnTo>
                  <a:cubicBezTo>
                    <a:pt x="1931" y="159"/>
                    <a:pt x="1845" y="35"/>
                    <a:pt x="1720" y="6"/>
                  </a:cubicBezTo>
                  <a:cubicBezTo>
                    <a:pt x="1704" y="2"/>
                    <a:pt x="1688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3" name="Google Shape;3753;p51"/>
            <p:cNvSpPr/>
            <p:nvPr/>
          </p:nvSpPr>
          <p:spPr>
            <a:xfrm>
              <a:off x="5165281" y="1614794"/>
              <a:ext cx="37473" cy="28676"/>
            </a:xfrm>
            <a:custGeom>
              <a:avLst/>
              <a:gdLst/>
              <a:ahLst/>
              <a:cxnLst/>
              <a:rect l="l" t="t" r="r" b="b"/>
              <a:pathLst>
                <a:path w="1427" h="1092" extrusionOk="0">
                  <a:moveTo>
                    <a:pt x="0" y="1"/>
                  </a:moveTo>
                  <a:lnTo>
                    <a:pt x="0" y="852"/>
                  </a:lnTo>
                  <a:cubicBezTo>
                    <a:pt x="0" y="986"/>
                    <a:pt x="105" y="1092"/>
                    <a:pt x="239" y="1092"/>
                  </a:cubicBezTo>
                  <a:lnTo>
                    <a:pt x="1187" y="1092"/>
                  </a:lnTo>
                  <a:cubicBezTo>
                    <a:pt x="1311" y="1092"/>
                    <a:pt x="1426" y="986"/>
                    <a:pt x="1426" y="852"/>
                  </a:cubicBezTo>
                  <a:lnTo>
                    <a:pt x="14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4" name="Google Shape;3754;p51"/>
            <p:cNvSpPr/>
            <p:nvPr/>
          </p:nvSpPr>
          <p:spPr>
            <a:xfrm>
              <a:off x="5165018" y="1614794"/>
              <a:ext cx="18881" cy="28676"/>
            </a:xfrm>
            <a:custGeom>
              <a:avLst/>
              <a:gdLst/>
              <a:ahLst/>
              <a:cxnLst/>
              <a:rect l="l" t="t" r="r" b="b"/>
              <a:pathLst>
                <a:path w="719" h="1092" extrusionOk="0">
                  <a:moveTo>
                    <a:pt x="1" y="1"/>
                  </a:moveTo>
                  <a:lnTo>
                    <a:pt x="1" y="852"/>
                  </a:lnTo>
                  <a:cubicBezTo>
                    <a:pt x="1" y="986"/>
                    <a:pt x="106" y="1092"/>
                    <a:pt x="240" y="1092"/>
                  </a:cubicBezTo>
                  <a:lnTo>
                    <a:pt x="718" y="1092"/>
                  </a:lnTo>
                  <a:cubicBezTo>
                    <a:pt x="584" y="1092"/>
                    <a:pt x="479" y="986"/>
                    <a:pt x="479" y="85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755" name="Google Shape;3755;p51"/>
          <p:cNvSpPr txBox="1">
            <a:spLocks noGrp="1"/>
          </p:cNvSpPr>
          <p:nvPr>
            <p:ph type="subTitle" idx="2"/>
          </p:nvPr>
        </p:nvSpPr>
        <p:spPr>
          <a:xfrm>
            <a:off x="2307856" y="855158"/>
            <a:ext cx="2892076" cy="551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Promovare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CFF5-5DC1-4D62-B742-B4F1B0A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952900" y="1173023"/>
            <a:ext cx="3238200" cy="1213500"/>
          </a:xfrm>
        </p:spPr>
        <p:txBody>
          <a:bodyPr/>
          <a:lstStyle/>
          <a:p>
            <a:r>
              <a:rPr lang="ro-RO" dirty="0"/>
              <a:t>05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8CFB23-270B-4FCE-BE41-7C31EF56506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732014" y="2386523"/>
            <a:ext cx="5995416" cy="996813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Aplicații</a:t>
            </a:r>
            <a:r>
              <a:rPr lang="ro-RO" dirty="0">
                <a:solidFill>
                  <a:srgbClr val="1273EB"/>
                </a:solidFill>
              </a:rPr>
              <a:t> instalate</a:t>
            </a:r>
            <a:endParaRPr lang="en-US" dirty="0">
              <a:solidFill>
                <a:srgbClr val="1273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147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8" name="Google Shape;3698;p49"/>
          <p:cNvSpPr txBox="1"/>
          <p:nvPr/>
        </p:nvSpPr>
        <p:spPr>
          <a:xfrm>
            <a:off x="876547" y="1933978"/>
            <a:ext cx="3670354" cy="189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trimi</a:t>
            </a: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erea email-urilor cu ușurință</a:t>
            </a: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opțiuni de personalizare a conținutului și a aspectului, editarea textului, butoanelor, imaginilor, aspectului și a mai multor componente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0" name="Google Shape;3700;p49"/>
          <p:cNvSpPr txBox="1">
            <a:spLocks noGrp="1"/>
          </p:cNvSpPr>
          <p:nvPr>
            <p:ph type="title"/>
          </p:nvPr>
        </p:nvSpPr>
        <p:spPr>
          <a:xfrm>
            <a:off x="656307" y="418909"/>
            <a:ext cx="77043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lt2"/>
                </a:solidFill>
              </a:rPr>
              <a:t>Shopify </a:t>
            </a:r>
            <a:r>
              <a:rPr lang="ro-RO" dirty="0">
                <a:solidFill>
                  <a:schemeClr val="tx1"/>
                </a:solidFill>
              </a:rPr>
              <a:t>Email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" name="Google Shape;3917;p56">
            <a:extLst>
              <a:ext uri="{FF2B5EF4-FFF2-40B4-BE49-F238E27FC236}">
                <a16:creationId xmlns:a16="http://schemas.microsoft.com/office/drawing/2014/main" id="{5BADA4B3-78A4-4162-9272-1327EAD6FF1F}"/>
              </a:ext>
            </a:extLst>
          </p:cNvPr>
          <p:cNvSpPr/>
          <p:nvPr/>
        </p:nvSpPr>
        <p:spPr>
          <a:xfrm rot="5400000">
            <a:off x="5405610" y="1594795"/>
            <a:ext cx="3202918" cy="3506036"/>
          </a:xfrm>
          <a:custGeom>
            <a:avLst/>
            <a:gdLst/>
            <a:ahLst/>
            <a:cxnLst/>
            <a:rect l="l" t="t" r="r" b="b"/>
            <a:pathLst>
              <a:path w="143011" h="149325" extrusionOk="0">
                <a:moveTo>
                  <a:pt x="15565" y="34855"/>
                </a:moveTo>
                <a:cubicBezTo>
                  <a:pt x="25171" y="19240"/>
                  <a:pt x="43308" y="6253"/>
                  <a:pt x="57743" y="2014"/>
                </a:cubicBezTo>
                <a:cubicBezTo>
                  <a:pt x="72178" y="-2225"/>
                  <a:pt x="88396" y="220"/>
                  <a:pt x="102175" y="9419"/>
                </a:cubicBezTo>
                <a:cubicBezTo>
                  <a:pt x="115955" y="18618"/>
                  <a:pt x="135161" y="38750"/>
                  <a:pt x="140420" y="57210"/>
                </a:cubicBezTo>
                <a:cubicBezTo>
                  <a:pt x="145679" y="75670"/>
                  <a:pt x="142678" y="108502"/>
                  <a:pt x="133728" y="120177"/>
                </a:cubicBezTo>
                <a:cubicBezTo>
                  <a:pt x="124778" y="131852"/>
                  <a:pt x="105341" y="122539"/>
                  <a:pt x="86720" y="127261"/>
                </a:cubicBezTo>
                <a:cubicBezTo>
                  <a:pt x="68099" y="131983"/>
                  <a:pt x="36439" y="153770"/>
                  <a:pt x="22004" y="148511"/>
                </a:cubicBezTo>
                <a:cubicBezTo>
                  <a:pt x="7569" y="143252"/>
                  <a:pt x="1183" y="114650"/>
                  <a:pt x="110" y="95707"/>
                </a:cubicBezTo>
                <a:cubicBezTo>
                  <a:pt x="-963" y="76764"/>
                  <a:pt x="5960" y="50471"/>
                  <a:pt x="15565" y="3485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6"/>
              </a:gs>
              <a:gs pos="57000">
                <a:schemeClr val="accent4"/>
              </a:gs>
              <a:gs pos="77000">
                <a:srgbClr val="FFD966">
                  <a:alpha val="10196"/>
                </a:srgbClr>
              </a:gs>
              <a:gs pos="100000">
                <a:srgbClr val="4949E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pic>
        <p:nvPicPr>
          <p:cNvPr id="14" name="Google Shape;3918;p56">
            <a:extLst>
              <a:ext uri="{FF2B5EF4-FFF2-40B4-BE49-F238E27FC236}">
                <a16:creationId xmlns:a16="http://schemas.microsoft.com/office/drawing/2014/main" id="{174E434C-722C-477D-9583-4EE54857E1FB}"/>
              </a:ext>
            </a:extLst>
          </p:cNvPr>
          <p:cNvPicPr preferRelativeResize="0"/>
          <p:nvPr/>
        </p:nvPicPr>
        <p:blipFill>
          <a:blip r:embed="rId3"/>
          <a:srcRect t="9076" b="9076"/>
          <a:stretch/>
        </p:blipFill>
        <p:spPr>
          <a:xfrm>
            <a:off x="5568087" y="2195138"/>
            <a:ext cx="3192000" cy="230535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8" name="Google Shape;5229;p83">
            <a:extLst>
              <a:ext uri="{FF2B5EF4-FFF2-40B4-BE49-F238E27FC236}">
                <a16:creationId xmlns:a16="http://schemas.microsoft.com/office/drawing/2014/main" id="{6006EF2D-F589-45AF-9BF2-4157AF207E6F}"/>
              </a:ext>
            </a:extLst>
          </p:cNvPr>
          <p:cNvGrpSpPr/>
          <p:nvPr/>
        </p:nvGrpSpPr>
        <p:grpSpPr>
          <a:xfrm>
            <a:off x="659160" y="2668249"/>
            <a:ext cx="228509" cy="211397"/>
            <a:chOff x="4221629" y="2902822"/>
            <a:chExt cx="871475" cy="871475"/>
          </a:xfrm>
        </p:grpSpPr>
        <p:sp>
          <p:nvSpPr>
            <p:cNvPr id="29" name="Google Shape;5230;p83">
              <a:extLst>
                <a:ext uri="{FF2B5EF4-FFF2-40B4-BE49-F238E27FC236}">
                  <a16:creationId xmlns:a16="http://schemas.microsoft.com/office/drawing/2014/main" id="{5EE5A3CC-3A8F-4C14-8019-FA8D302748F9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231;p83">
              <a:extLst>
                <a:ext uri="{FF2B5EF4-FFF2-40B4-BE49-F238E27FC236}">
                  <a16:creationId xmlns:a16="http://schemas.microsoft.com/office/drawing/2014/main" id="{38652294-0870-466B-B9FD-C7787BFA04D4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232;p83">
              <a:extLst>
                <a:ext uri="{FF2B5EF4-FFF2-40B4-BE49-F238E27FC236}">
                  <a16:creationId xmlns:a16="http://schemas.microsoft.com/office/drawing/2014/main" id="{69A20241-0FB9-4586-A6AA-317ED854E024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233;p83">
              <a:extLst>
                <a:ext uri="{FF2B5EF4-FFF2-40B4-BE49-F238E27FC236}">
                  <a16:creationId xmlns:a16="http://schemas.microsoft.com/office/drawing/2014/main" id="{70722E0C-D11A-4CBA-8993-A0D8AE455253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234;p83">
              <a:extLst>
                <a:ext uri="{FF2B5EF4-FFF2-40B4-BE49-F238E27FC236}">
                  <a16:creationId xmlns:a16="http://schemas.microsoft.com/office/drawing/2014/main" id="{9460359C-EA12-4812-9098-58316C147625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Google Shape;5229;p83">
            <a:extLst>
              <a:ext uri="{FF2B5EF4-FFF2-40B4-BE49-F238E27FC236}">
                <a16:creationId xmlns:a16="http://schemas.microsoft.com/office/drawing/2014/main" id="{533ED3A8-56FC-490F-9CFC-A8D5F9DA49FA}"/>
              </a:ext>
            </a:extLst>
          </p:cNvPr>
          <p:cNvGrpSpPr/>
          <p:nvPr/>
        </p:nvGrpSpPr>
        <p:grpSpPr>
          <a:xfrm>
            <a:off x="656307" y="1992216"/>
            <a:ext cx="228509" cy="211397"/>
            <a:chOff x="4221629" y="2902822"/>
            <a:chExt cx="871475" cy="871475"/>
          </a:xfrm>
        </p:grpSpPr>
        <p:sp>
          <p:nvSpPr>
            <p:cNvPr id="35" name="Google Shape;5230;p83">
              <a:extLst>
                <a:ext uri="{FF2B5EF4-FFF2-40B4-BE49-F238E27FC236}">
                  <a16:creationId xmlns:a16="http://schemas.microsoft.com/office/drawing/2014/main" id="{D8CC47C1-8A78-4084-B203-22A11CE2ED6C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231;p83">
              <a:extLst>
                <a:ext uri="{FF2B5EF4-FFF2-40B4-BE49-F238E27FC236}">
                  <a16:creationId xmlns:a16="http://schemas.microsoft.com/office/drawing/2014/main" id="{F0567CB2-A965-4AB7-97E3-215658A2C063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232;p83">
              <a:extLst>
                <a:ext uri="{FF2B5EF4-FFF2-40B4-BE49-F238E27FC236}">
                  <a16:creationId xmlns:a16="http://schemas.microsoft.com/office/drawing/2014/main" id="{A73BE0D1-35E3-4CA9-A6AC-085372571AA0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233;p83">
              <a:extLst>
                <a:ext uri="{FF2B5EF4-FFF2-40B4-BE49-F238E27FC236}">
                  <a16:creationId xmlns:a16="http://schemas.microsoft.com/office/drawing/2014/main" id="{DE60BA3D-2FAE-483B-BD34-A34E30FEF37C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234;p83">
              <a:extLst>
                <a:ext uri="{FF2B5EF4-FFF2-40B4-BE49-F238E27FC236}">
                  <a16:creationId xmlns:a16="http://schemas.microsoft.com/office/drawing/2014/main" id="{81297432-613C-498F-9D80-A1C434AED2A6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p49"/>
          <p:cNvSpPr txBox="1">
            <a:spLocks noGrp="1"/>
          </p:cNvSpPr>
          <p:nvPr>
            <p:ph type="title"/>
          </p:nvPr>
        </p:nvSpPr>
        <p:spPr>
          <a:xfrm>
            <a:off x="656307" y="418909"/>
            <a:ext cx="77043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tx1"/>
                </a:solidFill>
              </a:rPr>
              <a:t>Sales Countdown </a:t>
            </a:r>
            <a:r>
              <a:rPr lang="ro-RO" dirty="0">
                <a:solidFill>
                  <a:srgbClr val="1273EB"/>
                </a:solidFill>
              </a:rPr>
              <a:t>TimeBar 2</a:t>
            </a:r>
            <a:endParaRPr dirty="0">
              <a:solidFill>
                <a:srgbClr val="1273EB"/>
              </a:solidFill>
            </a:endParaRPr>
          </a:p>
        </p:txBody>
      </p:sp>
      <p:sp>
        <p:nvSpPr>
          <p:cNvPr id="13" name="Google Shape;3917;p56">
            <a:extLst>
              <a:ext uri="{FF2B5EF4-FFF2-40B4-BE49-F238E27FC236}">
                <a16:creationId xmlns:a16="http://schemas.microsoft.com/office/drawing/2014/main" id="{5BADA4B3-78A4-4162-9272-1327EAD6FF1F}"/>
              </a:ext>
            </a:extLst>
          </p:cNvPr>
          <p:cNvSpPr/>
          <p:nvPr/>
        </p:nvSpPr>
        <p:spPr>
          <a:xfrm rot="5400000">
            <a:off x="5405610" y="1594795"/>
            <a:ext cx="3202918" cy="3506036"/>
          </a:xfrm>
          <a:custGeom>
            <a:avLst/>
            <a:gdLst/>
            <a:ahLst/>
            <a:cxnLst/>
            <a:rect l="l" t="t" r="r" b="b"/>
            <a:pathLst>
              <a:path w="143011" h="149325" extrusionOk="0">
                <a:moveTo>
                  <a:pt x="15565" y="34855"/>
                </a:moveTo>
                <a:cubicBezTo>
                  <a:pt x="25171" y="19240"/>
                  <a:pt x="43308" y="6253"/>
                  <a:pt x="57743" y="2014"/>
                </a:cubicBezTo>
                <a:cubicBezTo>
                  <a:pt x="72178" y="-2225"/>
                  <a:pt x="88396" y="220"/>
                  <a:pt x="102175" y="9419"/>
                </a:cubicBezTo>
                <a:cubicBezTo>
                  <a:pt x="115955" y="18618"/>
                  <a:pt x="135161" y="38750"/>
                  <a:pt x="140420" y="57210"/>
                </a:cubicBezTo>
                <a:cubicBezTo>
                  <a:pt x="145679" y="75670"/>
                  <a:pt x="142678" y="108502"/>
                  <a:pt x="133728" y="120177"/>
                </a:cubicBezTo>
                <a:cubicBezTo>
                  <a:pt x="124778" y="131852"/>
                  <a:pt x="105341" y="122539"/>
                  <a:pt x="86720" y="127261"/>
                </a:cubicBezTo>
                <a:cubicBezTo>
                  <a:pt x="68099" y="131983"/>
                  <a:pt x="36439" y="153770"/>
                  <a:pt x="22004" y="148511"/>
                </a:cubicBezTo>
                <a:cubicBezTo>
                  <a:pt x="7569" y="143252"/>
                  <a:pt x="1183" y="114650"/>
                  <a:pt x="110" y="95707"/>
                </a:cubicBezTo>
                <a:cubicBezTo>
                  <a:pt x="-963" y="76764"/>
                  <a:pt x="5960" y="50471"/>
                  <a:pt x="15565" y="3485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6"/>
              </a:gs>
              <a:gs pos="57000">
                <a:schemeClr val="accent4"/>
              </a:gs>
              <a:gs pos="77000">
                <a:srgbClr val="FFD966">
                  <a:alpha val="10196"/>
                </a:srgbClr>
              </a:gs>
              <a:gs pos="100000">
                <a:srgbClr val="4949E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pic>
        <p:nvPicPr>
          <p:cNvPr id="14" name="Google Shape;3918;p56">
            <a:extLst>
              <a:ext uri="{FF2B5EF4-FFF2-40B4-BE49-F238E27FC236}">
                <a16:creationId xmlns:a16="http://schemas.microsoft.com/office/drawing/2014/main" id="{174E434C-722C-477D-9583-4EE54857E1FB}"/>
              </a:ext>
            </a:extLst>
          </p:cNvPr>
          <p:cNvPicPr preferRelativeResize="0"/>
          <p:nvPr/>
        </p:nvPicPr>
        <p:blipFill>
          <a:blip r:embed="rId3"/>
          <a:srcRect t="5329" b="5329"/>
          <a:stretch/>
        </p:blipFill>
        <p:spPr>
          <a:xfrm>
            <a:off x="5568087" y="2195138"/>
            <a:ext cx="3192000" cy="230535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8" name="Google Shape;5229;p83">
            <a:extLst>
              <a:ext uri="{FF2B5EF4-FFF2-40B4-BE49-F238E27FC236}">
                <a16:creationId xmlns:a16="http://schemas.microsoft.com/office/drawing/2014/main" id="{6006EF2D-F589-45AF-9BF2-4157AF207E6F}"/>
              </a:ext>
            </a:extLst>
          </p:cNvPr>
          <p:cNvGrpSpPr/>
          <p:nvPr/>
        </p:nvGrpSpPr>
        <p:grpSpPr>
          <a:xfrm>
            <a:off x="715176" y="2217742"/>
            <a:ext cx="228509" cy="211397"/>
            <a:chOff x="4221629" y="2902822"/>
            <a:chExt cx="871475" cy="871475"/>
          </a:xfrm>
        </p:grpSpPr>
        <p:sp>
          <p:nvSpPr>
            <p:cNvPr id="29" name="Google Shape;5230;p83">
              <a:extLst>
                <a:ext uri="{FF2B5EF4-FFF2-40B4-BE49-F238E27FC236}">
                  <a16:creationId xmlns:a16="http://schemas.microsoft.com/office/drawing/2014/main" id="{5EE5A3CC-3A8F-4C14-8019-FA8D302748F9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231;p83">
              <a:extLst>
                <a:ext uri="{FF2B5EF4-FFF2-40B4-BE49-F238E27FC236}">
                  <a16:creationId xmlns:a16="http://schemas.microsoft.com/office/drawing/2014/main" id="{38652294-0870-466B-B9FD-C7787BFA04D4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232;p83">
              <a:extLst>
                <a:ext uri="{FF2B5EF4-FFF2-40B4-BE49-F238E27FC236}">
                  <a16:creationId xmlns:a16="http://schemas.microsoft.com/office/drawing/2014/main" id="{69A20241-0FB9-4586-A6AA-317ED854E024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233;p83">
              <a:extLst>
                <a:ext uri="{FF2B5EF4-FFF2-40B4-BE49-F238E27FC236}">
                  <a16:creationId xmlns:a16="http://schemas.microsoft.com/office/drawing/2014/main" id="{70722E0C-D11A-4CBA-8993-A0D8AE455253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234;p83">
              <a:extLst>
                <a:ext uri="{FF2B5EF4-FFF2-40B4-BE49-F238E27FC236}">
                  <a16:creationId xmlns:a16="http://schemas.microsoft.com/office/drawing/2014/main" id="{9460359C-EA12-4812-9098-58316C147625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Google Shape;5229;p83">
            <a:extLst>
              <a:ext uri="{FF2B5EF4-FFF2-40B4-BE49-F238E27FC236}">
                <a16:creationId xmlns:a16="http://schemas.microsoft.com/office/drawing/2014/main" id="{533ED3A8-56FC-490F-9CFC-A8D5F9DA49FA}"/>
              </a:ext>
            </a:extLst>
          </p:cNvPr>
          <p:cNvGrpSpPr/>
          <p:nvPr/>
        </p:nvGrpSpPr>
        <p:grpSpPr>
          <a:xfrm>
            <a:off x="715176" y="1534957"/>
            <a:ext cx="228509" cy="211397"/>
            <a:chOff x="4221629" y="2902822"/>
            <a:chExt cx="871475" cy="871475"/>
          </a:xfrm>
        </p:grpSpPr>
        <p:sp>
          <p:nvSpPr>
            <p:cNvPr id="35" name="Google Shape;5230;p83">
              <a:extLst>
                <a:ext uri="{FF2B5EF4-FFF2-40B4-BE49-F238E27FC236}">
                  <a16:creationId xmlns:a16="http://schemas.microsoft.com/office/drawing/2014/main" id="{D8CC47C1-8A78-4084-B203-22A11CE2ED6C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231;p83">
              <a:extLst>
                <a:ext uri="{FF2B5EF4-FFF2-40B4-BE49-F238E27FC236}">
                  <a16:creationId xmlns:a16="http://schemas.microsoft.com/office/drawing/2014/main" id="{F0567CB2-A965-4AB7-97E3-215658A2C063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232;p83">
              <a:extLst>
                <a:ext uri="{FF2B5EF4-FFF2-40B4-BE49-F238E27FC236}">
                  <a16:creationId xmlns:a16="http://schemas.microsoft.com/office/drawing/2014/main" id="{A73BE0D1-35E3-4CA9-A6AC-085372571AA0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233;p83">
              <a:extLst>
                <a:ext uri="{FF2B5EF4-FFF2-40B4-BE49-F238E27FC236}">
                  <a16:creationId xmlns:a16="http://schemas.microsoft.com/office/drawing/2014/main" id="{DE60BA3D-2FAE-483B-BD34-A34E30FEF37C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234;p83">
              <a:extLst>
                <a:ext uri="{FF2B5EF4-FFF2-40B4-BE49-F238E27FC236}">
                  <a16:creationId xmlns:a16="http://schemas.microsoft.com/office/drawing/2014/main" id="{81297432-613C-498F-9D80-A1C434AED2A6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Google Shape;3698;p49">
            <a:extLst>
              <a:ext uri="{FF2B5EF4-FFF2-40B4-BE49-F238E27FC236}">
                <a16:creationId xmlns:a16="http://schemas.microsoft.com/office/drawing/2014/main" id="{50D08924-AD23-41A5-B5E8-9DE62F650BAA}"/>
              </a:ext>
            </a:extLst>
          </p:cNvPr>
          <p:cNvSpPr txBox="1"/>
          <p:nvPr/>
        </p:nvSpPr>
        <p:spPr>
          <a:xfrm>
            <a:off x="943685" y="1459697"/>
            <a:ext cx="4060158" cy="304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Bară de anunțuri pentru a ține clienții informați despre diversele reduceri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Modele de fundal complet personalizabile, 11 șabloane de design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Cronometre pentru pagini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Temporizatoare programate sau cu durată fixă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Repornire automată pentru ceasurile cu numărătoare inversă</a:t>
            </a:r>
            <a:endParaRPr lang="en-US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" name="Google Shape;5229;p83">
            <a:extLst>
              <a:ext uri="{FF2B5EF4-FFF2-40B4-BE49-F238E27FC236}">
                <a16:creationId xmlns:a16="http://schemas.microsoft.com/office/drawing/2014/main" id="{B9D8D001-037B-4246-B20C-2A83EFFCF9A8}"/>
              </a:ext>
            </a:extLst>
          </p:cNvPr>
          <p:cNvGrpSpPr/>
          <p:nvPr/>
        </p:nvGrpSpPr>
        <p:grpSpPr>
          <a:xfrm>
            <a:off x="709470" y="2789486"/>
            <a:ext cx="228509" cy="211397"/>
            <a:chOff x="4221629" y="2902822"/>
            <a:chExt cx="871475" cy="871475"/>
          </a:xfrm>
        </p:grpSpPr>
        <p:sp>
          <p:nvSpPr>
            <p:cNvPr id="20" name="Google Shape;5230;p83">
              <a:extLst>
                <a:ext uri="{FF2B5EF4-FFF2-40B4-BE49-F238E27FC236}">
                  <a16:creationId xmlns:a16="http://schemas.microsoft.com/office/drawing/2014/main" id="{0199B5E6-8B7C-46BA-A6E6-753BF61D9092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5231;p83">
              <a:extLst>
                <a:ext uri="{FF2B5EF4-FFF2-40B4-BE49-F238E27FC236}">
                  <a16:creationId xmlns:a16="http://schemas.microsoft.com/office/drawing/2014/main" id="{BE969A19-CD12-4DE9-877E-36534AA3A97C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232;p83">
              <a:extLst>
                <a:ext uri="{FF2B5EF4-FFF2-40B4-BE49-F238E27FC236}">
                  <a16:creationId xmlns:a16="http://schemas.microsoft.com/office/drawing/2014/main" id="{2FC91060-5358-4897-A3DF-FB2EF803B62E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233;p83">
              <a:extLst>
                <a:ext uri="{FF2B5EF4-FFF2-40B4-BE49-F238E27FC236}">
                  <a16:creationId xmlns:a16="http://schemas.microsoft.com/office/drawing/2014/main" id="{2B94E33F-671A-45D4-97B0-6A1AFA3F19AB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234;p83">
              <a:extLst>
                <a:ext uri="{FF2B5EF4-FFF2-40B4-BE49-F238E27FC236}">
                  <a16:creationId xmlns:a16="http://schemas.microsoft.com/office/drawing/2014/main" id="{1219ECE2-BEB8-4821-99DC-D1AEF546FB83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" name="Google Shape;5229;p83">
            <a:extLst>
              <a:ext uri="{FF2B5EF4-FFF2-40B4-BE49-F238E27FC236}">
                <a16:creationId xmlns:a16="http://schemas.microsoft.com/office/drawing/2014/main" id="{B5F5B04F-9654-435A-B664-CFD06EC70524}"/>
              </a:ext>
            </a:extLst>
          </p:cNvPr>
          <p:cNvGrpSpPr/>
          <p:nvPr/>
        </p:nvGrpSpPr>
        <p:grpSpPr>
          <a:xfrm>
            <a:off x="712323" y="3226122"/>
            <a:ext cx="228509" cy="211397"/>
            <a:chOff x="4221629" y="2902822"/>
            <a:chExt cx="871475" cy="871475"/>
          </a:xfrm>
        </p:grpSpPr>
        <p:sp>
          <p:nvSpPr>
            <p:cNvPr id="26" name="Google Shape;5230;p83">
              <a:extLst>
                <a:ext uri="{FF2B5EF4-FFF2-40B4-BE49-F238E27FC236}">
                  <a16:creationId xmlns:a16="http://schemas.microsoft.com/office/drawing/2014/main" id="{F8DC2680-E10C-4222-A917-9B957B8C97B2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5231;p83">
              <a:extLst>
                <a:ext uri="{FF2B5EF4-FFF2-40B4-BE49-F238E27FC236}">
                  <a16:creationId xmlns:a16="http://schemas.microsoft.com/office/drawing/2014/main" id="{769E31EF-4648-424E-9A77-58EBB12C7C1A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232;p83">
              <a:extLst>
                <a:ext uri="{FF2B5EF4-FFF2-40B4-BE49-F238E27FC236}">
                  <a16:creationId xmlns:a16="http://schemas.microsoft.com/office/drawing/2014/main" id="{F3FA2C9C-27B5-4E28-BBD0-73BEF930A403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233;p83">
              <a:extLst>
                <a:ext uri="{FF2B5EF4-FFF2-40B4-BE49-F238E27FC236}">
                  <a16:creationId xmlns:a16="http://schemas.microsoft.com/office/drawing/2014/main" id="{6075D58C-25F1-4094-ADFB-FC381AC3E0DD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234;p83">
              <a:extLst>
                <a:ext uri="{FF2B5EF4-FFF2-40B4-BE49-F238E27FC236}">
                  <a16:creationId xmlns:a16="http://schemas.microsoft.com/office/drawing/2014/main" id="{9DD258F2-19B3-48B8-8EFA-2E0AAC1AA6F8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" name="Google Shape;5229;p83">
            <a:extLst>
              <a:ext uri="{FF2B5EF4-FFF2-40B4-BE49-F238E27FC236}">
                <a16:creationId xmlns:a16="http://schemas.microsoft.com/office/drawing/2014/main" id="{DB7D0922-365B-4AA2-A7CA-EE2E0C6FC1EC}"/>
              </a:ext>
            </a:extLst>
          </p:cNvPr>
          <p:cNvGrpSpPr/>
          <p:nvPr/>
        </p:nvGrpSpPr>
        <p:grpSpPr>
          <a:xfrm>
            <a:off x="719108" y="3874155"/>
            <a:ext cx="228509" cy="211397"/>
            <a:chOff x="4221629" y="2902822"/>
            <a:chExt cx="871475" cy="871475"/>
          </a:xfrm>
        </p:grpSpPr>
        <p:sp>
          <p:nvSpPr>
            <p:cNvPr id="44" name="Google Shape;5230;p83">
              <a:extLst>
                <a:ext uri="{FF2B5EF4-FFF2-40B4-BE49-F238E27FC236}">
                  <a16:creationId xmlns:a16="http://schemas.microsoft.com/office/drawing/2014/main" id="{70E99A8E-022D-404F-8623-F82895BC0ECC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5231;p83">
              <a:extLst>
                <a:ext uri="{FF2B5EF4-FFF2-40B4-BE49-F238E27FC236}">
                  <a16:creationId xmlns:a16="http://schemas.microsoft.com/office/drawing/2014/main" id="{BC792377-57F5-4879-9515-1F361FABF4B8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5232;p83">
              <a:extLst>
                <a:ext uri="{FF2B5EF4-FFF2-40B4-BE49-F238E27FC236}">
                  <a16:creationId xmlns:a16="http://schemas.microsoft.com/office/drawing/2014/main" id="{F007AD95-0304-4727-8D15-3F9CC9A80AEB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5233;p83">
              <a:extLst>
                <a:ext uri="{FF2B5EF4-FFF2-40B4-BE49-F238E27FC236}">
                  <a16:creationId xmlns:a16="http://schemas.microsoft.com/office/drawing/2014/main" id="{99D7333B-BA90-4614-8F93-3DB0DE54F808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5234;p83">
              <a:extLst>
                <a:ext uri="{FF2B5EF4-FFF2-40B4-BE49-F238E27FC236}">
                  <a16:creationId xmlns:a16="http://schemas.microsoft.com/office/drawing/2014/main" id="{134FE5F3-BC50-491B-9346-A4FF356CB499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876187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p49"/>
          <p:cNvSpPr txBox="1">
            <a:spLocks noGrp="1"/>
          </p:cNvSpPr>
          <p:nvPr>
            <p:ph type="title"/>
          </p:nvPr>
        </p:nvSpPr>
        <p:spPr>
          <a:xfrm>
            <a:off x="656307" y="418909"/>
            <a:ext cx="77043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1273EB"/>
                </a:solidFill>
              </a:rPr>
              <a:t>Products reviews </a:t>
            </a:r>
            <a:r>
              <a:rPr lang="ro-RO" dirty="0">
                <a:solidFill>
                  <a:schemeClr val="tx1"/>
                </a:solidFill>
              </a:rPr>
              <a:t>autoketing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" name="Google Shape;3917;p56">
            <a:extLst>
              <a:ext uri="{FF2B5EF4-FFF2-40B4-BE49-F238E27FC236}">
                <a16:creationId xmlns:a16="http://schemas.microsoft.com/office/drawing/2014/main" id="{5BADA4B3-78A4-4162-9272-1327EAD6FF1F}"/>
              </a:ext>
            </a:extLst>
          </p:cNvPr>
          <p:cNvSpPr/>
          <p:nvPr/>
        </p:nvSpPr>
        <p:spPr>
          <a:xfrm rot="5400000">
            <a:off x="5405610" y="1594795"/>
            <a:ext cx="3202918" cy="3506036"/>
          </a:xfrm>
          <a:custGeom>
            <a:avLst/>
            <a:gdLst/>
            <a:ahLst/>
            <a:cxnLst/>
            <a:rect l="l" t="t" r="r" b="b"/>
            <a:pathLst>
              <a:path w="143011" h="149325" extrusionOk="0">
                <a:moveTo>
                  <a:pt x="15565" y="34855"/>
                </a:moveTo>
                <a:cubicBezTo>
                  <a:pt x="25171" y="19240"/>
                  <a:pt x="43308" y="6253"/>
                  <a:pt x="57743" y="2014"/>
                </a:cubicBezTo>
                <a:cubicBezTo>
                  <a:pt x="72178" y="-2225"/>
                  <a:pt x="88396" y="220"/>
                  <a:pt x="102175" y="9419"/>
                </a:cubicBezTo>
                <a:cubicBezTo>
                  <a:pt x="115955" y="18618"/>
                  <a:pt x="135161" y="38750"/>
                  <a:pt x="140420" y="57210"/>
                </a:cubicBezTo>
                <a:cubicBezTo>
                  <a:pt x="145679" y="75670"/>
                  <a:pt x="142678" y="108502"/>
                  <a:pt x="133728" y="120177"/>
                </a:cubicBezTo>
                <a:cubicBezTo>
                  <a:pt x="124778" y="131852"/>
                  <a:pt x="105341" y="122539"/>
                  <a:pt x="86720" y="127261"/>
                </a:cubicBezTo>
                <a:cubicBezTo>
                  <a:pt x="68099" y="131983"/>
                  <a:pt x="36439" y="153770"/>
                  <a:pt x="22004" y="148511"/>
                </a:cubicBezTo>
                <a:cubicBezTo>
                  <a:pt x="7569" y="143252"/>
                  <a:pt x="1183" y="114650"/>
                  <a:pt x="110" y="95707"/>
                </a:cubicBezTo>
                <a:cubicBezTo>
                  <a:pt x="-963" y="76764"/>
                  <a:pt x="5960" y="50471"/>
                  <a:pt x="15565" y="3485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6"/>
              </a:gs>
              <a:gs pos="57000">
                <a:schemeClr val="accent4"/>
              </a:gs>
              <a:gs pos="77000">
                <a:srgbClr val="FFD966">
                  <a:alpha val="10196"/>
                </a:srgbClr>
              </a:gs>
              <a:gs pos="100000">
                <a:srgbClr val="4949E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pic>
        <p:nvPicPr>
          <p:cNvPr id="14" name="Google Shape;3918;p56">
            <a:extLst>
              <a:ext uri="{FF2B5EF4-FFF2-40B4-BE49-F238E27FC236}">
                <a16:creationId xmlns:a16="http://schemas.microsoft.com/office/drawing/2014/main" id="{174E434C-722C-477D-9583-4EE54857E1FB}"/>
              </a:ext>
            </a:extLst>
          </p:cNvPr>
          <p:cNvPicPr preferRelativeResize="0"/>
          <p:nvPr/>
        </p:nvPicPr>
        <p:blipFill>
          <a:blip r:embed="rId3"/>
          <a:srcRect t="12931" b="12931"/>
          <a:stretch/>
        </p:blipFill>
        <p:spPr>
          <a:xfrm>
            <a:off x="5598447" y="2169365"/>
            <a:ext cx="3192000" cy="230535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8" name="Google Shape;5229;p83">
            <a:extLst>
              <a:ext uri="{FF2B5EF4-FFF2-40B4-BE49-F238E27FC236}">
                <a16:creationId xmlns:a16="http://schemas.microsoft.com/office/drawing/2014/main" id="{6006EF2D-F589-45AF-9BF2-4157AF207E6F}"/>
              </a:ext>
            </a:extLst>
          </p:cNvPr>
          <p:cNvGrpSpPr/>
          <p:nvPr/>
        </p:nvGrpSpPr>
        <p:grpSpPr>
          <a:xfrm>
            <a:off x="719477" y="1804203"/>
            <a:ext cx="228509" cy="211397"/>
            <a:chOff x="4221629" y="2902822"/>
            <a:chExt cx="871475" cy="871475"/>
          </a:xfrm>
        </p:grpSpPr>
        <p:sp>
          <p:nvSpPr>
            <p:cNvPr id="29" name="Google Shape;5230;p83">
              <a:extLst>
                <a:ext uri="{FF2B5EF4-FFF2-40B4-BE49-F238E27FC236}">
                  <a16:creationId xmlns:a16="http://schemas.microsoft.com/office/drawing/2014/main" id="{5EE5A3CC-3A8F-4C14-8019-FA8D302748F9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231;p83">
              <a:extLst>
                <a:ext uri="{FF2B5EF4-FFF2-40B4-BE49-F238E27FC236}">
                  <a16:creationId xmlns:a16="http://schemas.microsoft.com/office/drawing/2014/main" id="{38652294-0870-466B-B9FD-C7787BFA04D4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232;p83">
              <a:extLst>
                <a:ext uri="{FF2B5EF4-FFF2-40B4-BE49-F238E27FC236}">
                  <a16:creationId xmlns:a16="http://schemas.microsoft.com/office/drawing/2014/main" id="{69A20241-0FB9-4586-A6AA-317ED854E024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233;p83">
              <a:extLst>
                <a:ext uri="{FF2B5EF4-FFF2-40B4-BE49-F238E27FC236}">
                  <a16:creationId xmlns:a16="http://schemas.microsoft.com/office/drawing/2014/main" id="{70722E0C-D11A-4CBA-8993-A0D8AE455253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234;p83">
              <a:extLst>
                <a:ext uri="{FF2B5EF4-FFF2-40B4-BE49-F238E27FC236}">
                  <a16:creationId xmlns:a16="http://schemas.microsoft.com/office/drawing/2014/main" id="{9460359C-EA12-4812-9098-58316C147625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Google Shape;5229;p83">
            <a:extLst>
              <a:ext uri="{FF2B5EF4-FFF2-40B4-BE49-F238E27FC236}">
                <a16:creationId xmlns:a16="http://schemas.microsoft.com/office/drawing/2014/main" id="{533ED3A8-56FC-490F-9CFC-A8D5F9DA49FA}"/>
              </a:ext>
            </a:extLst>
          </p:cNvPr>
          <p:cNvGrpSpPr/>
          <p:nvPr/>
        </p:nvGrpSpPr>
        <p:grpSpPr>
          <a:xfrm>
            <a:off x="706030" y="1378309"/>
            <a:ext cx="228509" cy="211397"/>
            <a:chOff x="4221629" y="2902822"/>
            <a:chExt cx="871475" cy="871475"/>
          </a:xfrm>
        </p:grpSpPr>
        <p:sp>
          <p:nvSpPr>
            <p:cNvPr id="35" name="Google Shape;5230;p83">
              <a:extLst>
                <a:ext uri="{FF2B5EF4-FFF2-40B4-BE49-F238E27FC236}">
                  <a16:creationId xmlns:a16="http://schemas.microsoft.com/office/drawing/2014/main" id="{D8CC47C1-8A78-4084-B203-22A11CE2ED6C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231;p83">
              <a:extLst>
                <a:ext uri="{FF2B5EF4-FFF2-40B4-BE49-F238E27FC236}">
                  <a16:creationId xmlns:a16="http://schemas.microsoft.com/office/drawing/2014/main" id="{F0567CB2-A965-4AB7-97E3-215658A2C063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232;p83">
              <a:extLst>
                <a:ext uri="{FF2B5EF4-FFF2-40B4-BE49-F238E27FC236}">
                  <a16:creationId xmlns:a16="http://schemas.microsoft.com/office/drawing/2014/main" id="{A73BE0D1-35E3-4CA9-A6AC-085372571AA0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233;p83">
              <a:extLst>
                <a:ext uri="{FF2B5EF4-FFF2-40B4-BE49-F238E27FC236}">
                  <a16:creationId xmlns:a16="http://schemas.microsoft.com/office/drawing/2014/main" id="{DE60BA3D-2FAE-483B-BD34-A34E30FEF37C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234;p83">
              <a:extLst>
                <a:ext uri="{FF2B5EF4-FFF2-40B4-BE49-F238E27FC236}">
                  <a16:creationId xmlns:a16="http://schemas.microsoft.com/office/drawing/2014/main" id="{81297432-613C-498F-9D80-A1C434AED2A6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Google Shape;3698;p49">
            <a:extLst>
              <a:ext uri="{FF2B5EF4-FFF2-40B4-BE49-F238E27FC236}">
                <a16:creationId xmlns:a16="http://schemas.microsoft.com/office/drawing/2014/main" id="{50D08924-AD23-41A5-B5E8-9DE62F650BAA}"/>
              </a:ext>
            </a:extLst>
          </p:cNvPr>
          <p:cNvSpPr txBox="1"/>
          <p:nvPr/>
        </p:nvSpPr>
        <p:spPr>
          <a:xfrm>
            <a:off x="932258" y="1269090"/>
            <a:ext cx="4060158" cy="304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Evaluare pop-up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Fragmente bogate SEO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Importă și exportă recenzii despre produse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Aprobarea recenziilor produsului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Afișarea automată pe baza criteriilor de instalare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Pictograme de reacție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Pictograme de evaluare</a:t>
            </a:r>
          </a:p>
        </p:txBody>
      </p:sp>
      <p:grpSp>
        <p:nvGrpSpPr>
          <p:cNvPr id="19" name="Google Shape;5229;p83">
            <a:extLst>
              <a:ext uri="{FF2B5EF4-FFF2-40B4-BE49-F238E27FC236}">
                <a16:creationId xmlns:a16="http://schemas.microsoft.com/office/drawing/2014/main" id="{B9D8D001-037B-4246-B20C-2A83EFFCF9A8}"/>
              </a:ext>
            </a:extLst>
          </p:cNvPr>
          <p:cNvGrpSpPr/>
          <p:nvPr/>
        </p:nvGrpSpPr>
        <p:grpSpPr>
          <a:xfrm>
            <a:off x="693893" y="2255853"/>
            <a:ext cx="228509" cy="211397"/>
            <a:chOff x="4221629" y="2902822"/>
            <a:chExt cx="871475" cy="871475"/>
          </a:xfrm>
        </p:grpSpPr>
        <p:sp>
          <p:nvSpPr>
            <p:cNvPr id="20" name="Google Shape;5230;p83">
              <a:extLst>
                <a:ext uri="{FF2B5EF4-FFF2-40B4-BE49-F238E27FC236}">
                  <a16:creationId xmlns:a16="http://schemas.microsoft.com/office/drawing/2014/main" id="{0199B5E6-8B7C-46BA-A6E6-753BF61D9092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5231;p83">
              <a:extLst>
                <a:ext uri="{FF2B5EF4-FFF2-40B4-BE49-F238E27FC236}">
                  <a16:creationId xmlns:a16="http://schemas.microsoft.com/office/drawing/2014/main" id="{BE969A19-CD12-4DE9-877E-36534AA3A97C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232;p83">
              <a:extLst>
                <a:ext uri="{FF2B5EF4-FFF2-40B4-BE49-F238E27FC236}">
                  <a16:creationId xmlns:a16="http://schemas.microsoft.com/office/drawing/2014/main" id="{2FC91060-5358-4897-A3DF-FB2EF803B62E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233;p83">
              <a:extLst>
                <a:ext uri="{FF2B5EF4-FFF2-40B4-BE49-F238E27FC236}">
                  <a16:creationId xmlns:a16="http://schemas.microsoft.com/office/drawing/2014/main" id="{2B94E33F-671A-45D4-97B0-6A1AFA3F19AB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234;p83">
              <a:extLst>
                <a:ext uri="{FF2B5EF4-FFF2-40B4-BE49-F238E27FC236}">
                  <a16:creationId xmlns:a16="http://schemas.microsoft.com/office/drawing/2014/main" id="{1219ECE2-BEB8-4821-99DC-D1AEF546FB83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" name="Google Shape;5229;p83">
            <a:extLst>
              <a:ext uri="{FF2B5EF4-FFF2-40B4-BE49-F238E27FC236}">
                <a16:creationId xmlns:a16="http://schemas.microsoft.com/office/drawing/2014/main" id="{B5F5B04F-9654-435A-B664-CFD06EC70524}"/>
              </a:ext>
            </a:extLst>
          </p:cNvPr>
          <p:cNvGrpSpPr/>
          <p:nvPr/>
        </p:nvGrpSpPr>
        <p:grpSpPr>
          <a:xfrm>
            <a:off x="711424" y="2662669"/>
            <a:ext cx="228509" cy="211397"/>
            <a:chOff x="4221629" y="2902822"/>
            <a:chExt cx="871475" cy="871475"/>
          </a:xfrm>
        </p:grpSpPr>
        <p:sp>
          <p:nvSpPr>
            <p:cNvPr id="26" name="Google Shape;5230;p83">
              <a:extLst>
                <a:ext uri="{FF2B5EF4-FFF2-40B4-BE49-F238E27FC236}">
                  <a16:creationId xmlns:a16="http://schemas.microsoft.com/office/drawing/2014/main" id="{F8DC2680-E10C-4222-A917-9B957B8C97B2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5231;p83">
              <a:extLst>
                <a:ext uri="{FF2B5EF4-FFF2-40B4-BE49-F238E27FC236}">
                  <a16:creationId xmlns:a16="http://schemas.microsoft.com/office/drawing/2014/main" id="{769E31EF-4648-424E-9A77-58EBB12C7C1A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232;p83">
              <a:extLst>
                <a:ext uri="{FF2B5EF4-FFF2-40B4-BE49-F238E27FC236}">
                  <a16:creationId xmlns:a16="http://schemas.microsoft.com/office/drawing/2014/main" id="{F3FA2C9C-27B5-4E28-BBD0-73BEF930A403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233;p83">
              <a:extLst>
                <a:ext uri="{FF2B5EF4-FFF2-40B4-BE49-F238E27FC236}">
                  <a16:creationId xmlns:a16="http://schemas.microsoft.com/office/drawing/2014/main" id="{6075D58C-25F1-4094-ADFB-FC381AC3E0DD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234;p83">
              <a:extLst>
                <a:ext uri="{FF2B5EF4-FFF2-40B4-BE49-F238E27FC236}">
                  <a16:creationId xmlns:a16="http://schemas.microsoft.com/office/drawing/2014/main" id="{9DD258F2-19B3-48B8-8EFA-2E0AAC1AA6F8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" name="Google Shape;5229;p83">
            <a:extLst>
              <a:ext uri="{FF2B5EF4-FFF2-40B4-BE49-F238E27FC236}">
                <a16:creationId xmlns:a16="http://schemas.microsoft.com/office/drawing/2014/main" id="{DB7D0922-365B-4AA2-A7CA-EE2E0C6FC1EC}"/>
              </a:ext>
            </a:extLst>
          </p:cNvPr>
          <p:cNvGrpSpPr/>
          <p:nvPr/>
        </p:nvGrpSpPr>
        <p:grpSpPr>
          <a:xfrm>
            <a:off x="693893" y="3115669"/>
            <a:ext cx="228509" cy="211397"/>
            <a:chOff x="4221629" y="2902822"/>
            <a:chExt cx="871475" cy="871475"/>
          </a:xfrm>
        </p:grpSpPr>
        <p:sp>
          <p:nvSpPr>
            <p:cNvPr id="44" name="Google Shape;5230;p83">
              <a:extLst>
                <a:ext uri="{FF2B5EF4-FFF2-40B4-BE49-F238E27FC236}">
                  <a16:creationId xmlns:a16="http://schemas.microsoft.com/office/drawing/2014/main" id="{70E99A8E-022D-404F-8623-F82895BC0ECC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5231;p83">
              <a:extLst>
                <a:ext uri="{FF2B5EF4-FFF2-40B4-BE49-F238E27FC236}">
                  <a16:creationId xmlns:a16="http://schemas.microsoft.com/office/drawing/2014/main" id="{BC792377-57F5-4879-9515-1F361FABF4B8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5232;p83">
              <a:extLst>
                <a:ext uri="{FF2B5EF4-FFF2-40B4-BE49-F238E27FC236}">
                  <a16:creationId xmlns:a16="http://schemas.microsoft.com/office/drawing/2014/main" id="{F007AD95-0304-4727-8D15-3F9CC9A80AEB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5233;p83">
              <a:extLst>
                <a:ext uri="{FF2B5EF4-FFF2-40B4-BE49-F238E27FC236}">
                  <a16:creationId xmlns:a16="http://schemas.microsoft.com/office/drawing/2014/main" id="{99D7333B-BA90-4614-8F93-3DB0DE54F808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5234;p83">
              <a:extLst>
                <a:ext uri="{FF2B5EF4-FFF2-40B4-BE49-F238E27FC236}">
                  <a16:creationId xmlns:a16="http://schemas.microsoft.com/office/drawing/2014/main" id="{134FE5F3-BC50-491B-9346-A4FF356CB499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" name="Google Shape;5229;p83">
            <a:extLst>
              <a:ext uri="{FF2B5EF4-FFF2-40B4-BE49-F238E27FC236}">
                <a16:creationId xmlns:a16="http://schemas.microsoft.com/office/drawing/2014/main" id="{A941202B-6130-4578-8AAC-45CDBEB6752C}"/>
              </a:ext>
            </a:extLst>
          </p:cNvPr>
          <p:cNvGrpSpPr/>
          <p:nvPr/>
        </p:nvGrpSpPr>
        <p:grpSpPr>
          <a:xfrm>
            <a:off x="693892" y="4170812"/>
            <a:ext cx="228509" cy="211397"/>
            <a:chOff x="4221629" y="2902822"/>
            <a:chExt cx="871475" cy="871475"/>
          </a:xfrm>
        </p:grpSpPr>
        <p:sp>
          <p:nvSpPr>
            <p:cNvPr id="50" name="Google Shape;5230;p83">
              <a:extLst>
                <a:ext uri="{FF2B5EF4-FFF2-40B4-BE49-F238E27FC236}">
                  <a16:creationId xmlns:a16="http://schemas.microsoft.com/office/drawing/2014/main" id="{14B17235-8FCC-4265-80EA-0A327B1834AF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231;p83">
              <a:extLst>
                <a:ext uri="{FF2B5EF4-FFF2-40B4-BE49-F238E27FC236}">
                  <a16:creationId xmlns:a16="http://schemas.microsoft.com/office/drawing/2014/main" id="{AE295269-F204-411B-9975-9C5414ED1C72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32;p83">
              <a:extLst>
                <a:ext uri="{FF2B5EF4-FFF2-40B4-BE49-F238E27FC236}">
                  <a16:creationId xmlns:a16="http://schemas.microsoft.com/office/drawing/2014/main" id="{05324E46-20E2-40D2-B2C3-BC60B5880678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233;p83">
              <a:extLst>
                <a:ext uri="{FF2B5EF4-FFF2-40B4-BE49-F238E27FC236}">
                  <a16:creationId xmlns:a16="http://schemas.microsoft.com/office/drawing/2014/main" id="{F24B984D-BBA5-4FAA-A5C0-CFCA1CD944BF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234;p83">
              <a:extLst>
                <a:ext uri="{FF2B5EF4-FFF2-40B4-BE49-F238E27FC236}">
                  <a16:creationId xmlns:a16="http://schemas.microsoft.com/office/drawing/2014/main" id="{2139D206-E2DD-4108-AE5B-61B92B2C69D7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5" name="Google Shape;5229;p83">
            <a:extLst>
              <a:ext uri="{FF2B5EF4-FFF2-40B4-BE49-F238E27FC236}">
                <a16:creationId xmlns:a16="http://schemas.microsoft.com/office/drawing/2014/main" id="{DC5219A7-A1A9-43E9-A565-FCA3D43A96F4}"/>
              </a:ext>
            </a:extLst>
          </p:cNvPr>
          <p:cNvGrpSpPr/>
          <p:nvPr/>
        </p:nvGrpSpPr>
        <p:grpSpPr>
          <a:xfrm>
            <a:off x="696174" y="3725575"/>
            <a:ext cx="228509" cy="211397"/>
            <a:chOff x="4221629" y="2902822"/>
            <a:chExt cx="871475" cy="871475"/>
          </a:xfrm>
        </p:grpSpPr>
        <p:sp>
          <p:nvSpPr>
            <p:cNvPr id="56" name="Google Shape;5230;p83">
              <a:extLst>
                <a:ext uri="{FF2B5EF4-FFF2-40B4-BE49-F238E27FC236}">
                  <a16:creationId xmlns:a16="http://schemas.microsoft.com/office/drawing/2014/main" id="{5C7681FF-4BAD-4056-8E1E-BF8A3B526B92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231;p83">
              <a:extLst>
                <a:ext uri="{FF2B5EF4-FFF2-40B4-BE49-F238E27FC236}">
                  <a16:creationId xmlns:a16="http://schemas.microsoft.com/office/drawing/2014/main" id="{FDA17490-47F3-456A-B5C0-5B946C30E9B0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232;p83">
              <a:extLst>
                <a:ext uri="{FF2B5EF4-FFF2-40B4-BE49-F238E27FC236}">
                  <a16:creationId xmlns:a16="http://schemas.microsoft.com/office/drawing/2014/main" id="{F408CECA-A1D6-41A4-B00C-2110B8CBF6C9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233;p83">
              <a:extLst>
                <a:ext uri="{FF2B5EF4-FFF2-40B4-BE49-F238E27FC236}">
                  <a16:creationId xmlns:a16="http://schemas.microsoft.com/office/drawing/2014/main" id="{1958780B-E464-4BBE-885C-BADBCEC925EA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5234;p83">
              <a:extLst>
                <a:ext uri="{FF2B5EF4-FFF2-40B4-BE49-F238E27FC236}">
                  <a16:creationId xmlns:a16="http://schemas.microsoft.com/office/drawing/2014/main" id="{7E31E4B7-4710-4AE2-9FDF-04DD9B5B64F1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064310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p49"/>
          <p:cNvSpPr txBox="1">
            <a:spLocks noGrp="1"/>
          </p:cNvSpPr>
          <p:nvPr>
            <p:ph type="title"/>
          </p:nvPr>
        </p:nvSpPr>
        <p:spPr>
          <a:xfrm>
            <a:off x="656307" y="418909"/>
            <a:ext cx="77043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1273EB"/>
                </a:solidFill>
              </a:rPr>
              <a:t>Rewind copy </a:t>
            </a:r>
            <a:r>
              <a:rPr lang="ro-RO" dirty="0">
                <a:solidFill>
                  <a:schemeClr val="tx1"/>
                </a:solidFill>
              </a:rPr>
              <a:t>(formerly Replay)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" name="Google Shape;3917;p56">
            <a:extLst>
              <a:ext uri="{FF2B5EF4-FFF2-40B4-BE49-F238E27FC236}">
                <a16:creationId xmlns:a16="http://schemas.microsoft.com/office/drawing/2014/main" id="{5BADA4B3-78A4-4162-9272-1327EAD6FF1F}"/>
              </a:ext>
            </a:extLst>
          </p:cNvPr>
          <p:cNvSpPr/>
          <p:nvPr/>
        </p:nvSpPr>
        <p:spPr>
          <a:xfrm rot="5400000">
            <a:off x="5405610" y="1594795"/>
            <a:ext cx="3202918" cy="3506036"/>
          </a:xfrm>
          <a:custGeom>
            <a:avLst/>
            <a:gdLst/>
            <a:ahLst/>
            <a:cxnLst/>
            <a:rect l="l" t="t" r="r" b="b"/>
            <a:pathLst>
              <a:path w="143011" h="149325" extrusionOk="0">
                <a:moveTo>
                  <a:pt x="15565" y="34855"/>
                </a:moveTo>
                <a:cubicBezTo>
                  <a:pt x="25171" y="19240"/>
                  <a:pt x="43308" y="6253"/>
                  <a:pt x="57743" y="2014"/>
                </a:cubicBezTo>
                <a:cubicBezTo>
                  <a:pt x="72178" y="-2225"/>
                  <a:pt x="88396" y="220"/>
                  <a:pt x="102175" y="9419"/>
                </a:cubicBezTo>
                <a:cubicBezTo>
                  <a:pt x="115955" y="18618"/>
                  <a:pt x="135161" y="38750"/>
                  <a:pt x="140420" y="57210"/>
                </a:cubicBezTo>
                <a:cubicBezTo>
                  <a:pt x="145679" y="75670"/>
                  <a:pt x="142678" y="108502"/>
                  <a:pt x="133728" y="120177"/>
                </a:cubicBezTo>
                <a:cubicBezTo>
                  <a:pt x="124778" y="131852"/>
                  <a:pt x="105341" y="122539"/>
                  <a:pt x="86720" y="127261"/>
                </a:cubicBezTo>
                <a:cubicBezTo>
                  <a:pt x="68099" y="131983"/>
                  <a:pt x="36439" y="153770"/>
                  <a:pt x="22004" y="148511"/>
                </a:cubicBezTo>
                <a:cubicBezTo>
                  <a:pt x="7569" y="143252"/>
                  <a:pt x="1183" y="114650"/>
                  <a:pt x="110" y="95707"/>
                </a:cubicBezTo>
                <a:cubicBezTo>
                  <a:pt x="-963" y="76764"/>
                  <a:pt x="5960" y="50471"/>
                  <a:pt x="15565" y="3485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6"/>
              </a:gs>
              <a:gs pos="57000">
                <a:schemeClr val="accent4"/>
              </a:gs>
              <a:gs pos="77000">
                <a:srgbClr val="FFD966">
                  <a:alpha val="10196"/>
                </a:srgbClr>
              </a:gs>
              <a:gs pos="100000">
                <a:srgbClr val="4949E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pic>
        <p:nvPicPr>
          <p:cNvPr id="14" name="Google Shape;3918;p56">
            <a:extLst>
              <a:ext uri="{FF2B5EF4-FFF2-40B4-BE49-F238E27FC236}">
                <a16:creationId xmlns:a16="http://schemas.microsoft.com/office/drawing/2014/main" id="{174E434C-722C-477D-9583-4EE54857E1FB}"/>
              </a:ext>
            </a:extLst>
          </p:cNvPr>
          <p:cNvPicPr preferRelativeResize="0"/>
          <p:nvPr/>
        </p:nvPicPr>
        <p:blipFill>
          <a:blip r:embed="rId3"/>
          <a:srcRect t="16172" b="16172"/>
          <a:stretch/>
        </p:blipFill>
        <p:spPr>
          <a:xfrm>
            <a:off x="5598447" y="2169365"/>
            <a:ext cx="3192000" cy="230535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8" name="Google Shape;5229;p83">
            <a:extLst>
              <a:ext uri="{FF2B5EF4-FFF2-40B4-BE49-F238E27FC236}">
                <a16:creationId xmlns:a16="http://schemas.microsoft.com/office/drawing/2014/main" id="{6006EF2D-F589-45AF-9BF2-4157AF207E6F}"/>
              </a:ext>
            </a:extLst>
          </p:cNvPr>
          <p:cNvGrpSpPr/>
          <p:nvPr/>
        </p:nvGrpSpPr>
        <p:grpSpPr>
          <a:xfrm>
            <a:off x="808686" y="2261403"/>
            <a:ext cx="228509" cy="211397"/>
            <a:chOff x="4221629" y="2902822"/>
            <a:chExt cx="871475" cy="871475"/>
          </a:xfrm>
        </p:grpSpPr>
        <p:sp>
          <p:nvSpPr>
            <p:cNvPr id="29" name="Google Shape;5230;p83">
              <a:extLst>
                <a:ext uri="{FF2B5EF4-FFF2-40B4-BE49-F238E27FC236}">
                  <a16:creationId xmlns:a16="http://schemas.microsoft.com/office/drawing/2014/main" id="{5EE5A3CC-3A8F-4C14-8019-FA8D302748F9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231;p83">
              <a:extLst>
                <a:ext uri="{FF2B5EF4-FFF2-40B4-BE49-F238E27FC236}">
                  <a16:creationId xmlns:a16="http://schemas.microsoft.com/office/drawing/2014/main" id="{38652294-0870-466B-B9FD-C7787BFA04D4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232;p83">
              <a:extLst>
                <a:ext uri="{FF2B5EF4-FFF2-40B4-BE49-F238E27FC236}">
                  <a16:creationId xmlns:a16="http://schemas.microsoft.com/office/drawing/2014/main" id="{69A20241-0FB9-4586-A6AA-317ED854E024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233;p83">
              <a:extLst>
                <a:ext uri="{FF2B5EF4-FFF2-40B4-BE49-F238E27FC236}">
                  <a16:creationId xmlns:a16="http://schemas.microsoft.com/office/drawing/2014/main" id="{70722E0C-D11A-4CBA-8993-A0D8AE455253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234;p83">
              <a:extLst>
                <a:ext uri="{FF2B5EF4-FFF2-40B4-BE49-F238E27FC236}">
                  <a16:creationId xmlns:a16="http://schemas.microsoft.com/office/drawing/2014/main" id="{9460359C-EA12-4812-9098-58316C147625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Google Shape;5229;p83">
            <a:extLst>
              <a:ext uri="{FF2B5EF4-FFF2-40B4-BE49-F238E27FC236}">
                <a16:creationId xmlns:a16="http://schemas.microsoft.com/office/drawing/2014/main" id="{533ED3A8-56FC-490F-9CFC-A8D5F9DA49FA}"/>
              </a:ext>
            </a:extLst>
          </p:cNvPr>
          <p:cNvGrpSpPr/>
          <p:nvPr/>
        </p:nvGrpSpPr>
        <p:grpSpPr>
          <a:xfrm>
            <a:off x="795239" y="1835509"/>
            <a:ext cx="228509" cy="211397"/>
            <a:chOff x="4221629" y="2902822"/>
            <a:chExt cx="871475" cy="871475"/>
          </a:xfrm>
        </p:grpSpPr>
        <p:sp>
          <p:nvSpPr>
            <p:cNvPr id="35" name="Google Shape;5230;p83">
              <a:extLst>
                <a:ext uri="{FF2B5EF4-FFF2-40B4-BE49-F238E27FC236}">
                  <a16:creationId xmlns:a16="http://schemas.microsoft.com/office/drawing/2014/main" id="{D8CC47C1-8A78-4084-B203-22A11CE2ED6C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231;p83">
              <a:extLst>
                <a:ext uri="{FF2B5EF4-FFF2-40B4-BE49-F238E27FC236}">
                  <a16:creationId xmlns:a16="http://schemas.microsoft.com/office/drawing/2014/main" id="{F0567CB2-A965-4AB7-97E3-215658A2C063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232;p83">
              <a:extLst>
                <a:ext uri="{FF2B5EF4-FFF2-40B4-BE49-F238E27FC236}">
                  <a16:creationId xmlns:a16="http://schemas.microsoft.com/office/drawing/2014/main" id="{A73BE0D1-35E3-4CA9-A6AC-085372571AA0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233;p83">
              <a:extLst>
                <a:ext uri="{FF2B5EF4-FFF2-40B4-BE49-F238E27FC236}">
                  <a16:creationId xmlns:a16="http://schemas.microsoft.com/office/drawing/2014/main" id="{DE60BA3D-2FAE-483B-BD34-A34E30FEF37C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234;p83">
              <a:extLst>
                <a:ext uri="{FF2B5EF4-FFF2-40B4-BE49-F238E27FC236}">
                  <a16:creationId xmlns:a16="http://schemas.microsoft.com/office/drawing/2014/main" id="{81297432-613C-498F-9D80-A1C434AED2A6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Google Shape;3698;p49">
            <a:extLst>
              <a:ext uri="{FF2B5EF4-FFF2-40B4-BE49-F238E27FC236}">
                <a16:creationId xmlns:a16="http://schemas.microsoft.com/office/drawing/2014/main" id="{50D08924-AD23-41A5-B5E8-9DE62F650BAA}"/>
              </a:ext>
            </a:extLst>
          </p:cNvPr>
          <p:cNvSpPr txBox="1"/>
          <p:nvPr/>
        </p:nvSpPr>
        <p:spPr>
          <a:xfrm>
            <a:off x="1115544" y="1766142"/>
            <a:ext cx="4060158" cy="304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Copii rapide, automate ale magazinului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Excluderea unor detalii despre produs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Actualizare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Rewind Backup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Copiere fără probleme</a:t>
            </a:r>
          </a:p>
        </p:txBody>
      </p:sp>
      <p:grpSp>
        <p:nvGrpSpPr>
          <p:cNvPr id="19" name="Google Shape;5229;p83">
            <a:extLst>
              <a:ext uri="{FF2B5EF4-FFF2-40B4-BE49-F238E27FC236}">
                <a16:creationId xmlns:a16="http://schemas.microsoft.com/office/drawing/2014/main" id="{B9D8D001-037B-4246-B20C-2A83EFFCF9A8}"/>
              </a:ext>
            </a:extLst>
          </p:cNvPr>
          <p:cNvGrpSpPr/>
          <p:nvPr/>
        </p:nvGrpSpPr>
        <p:grpSpPr>
          <a:xfrm>
            <a:off x="783102" y="2713053"/>
            <a:ext cx="228509" cy="211397"/>
            <a:chOff x="4221629" y="2902822"/>
            <a:chExt cx="871475" cy="871475"/>
          </a:xfrm>
        </p:grpSpPr>
        <p:sp>
          <p:nvSpPr>
            <p:cNvPr id="20" name="Google Shape;5230;p83">
              <a:extLst>
                <a:ext uri="{FF2B5EF4-FFF2-40B4-BE49-F238E27FC236}">
                  <a16:creationId xmlns:a16="http://schemas.microsoft.com/office/drawing/2014/main" id="{0199B5E6-8B7C-46BA-A6E6-753BF61D9092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5231;p83">
              <a:extLst>
                <a:ext uri="{FF2B5EF4-FFF2-40B4-BE49-F238E27FC236}">
                  <a16:creationId xmlns:a16="http://schemas.microsoft.com/office/drawing/2014/main" id="{BE969A19-CD12-4DE9-877E-36534AA3A97C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232;p83">
              <a:extLst>
                <a:ext uri="{FF2B5EF4-FFF2-40B4-BE49-F238E27FC236}">
                  <a16:creationId xmlns:a16="http://schemas.microsoft.com/office/drawing/2014/main" id="{2FC91060-5358-4897-A3DF-FB2EF803B62E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233;p83">
              <a:extLst>
                <a:ext uri="{FF2B5EF4-FFF2-40B4-BE49-F238E27FC236}">
                  <a16:creationId xmlns:a16="http://schemas.microsoft.com/office/drawing/2014/main" id="{2B94E33F-671A-45D4-97B0-6A1AFA3F19AB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234;p83">
              <a:extLst>
                <a:ext uri="{FF2B5EF4-FFF2-40B4-BE49-F238E27FC236}">
                  <a16:creationId xmlns:a16="http://schemas.microsoft.com/office/drawing/2014/main" id="{1219ECE2-BEB8-4821-99DC-D1AEF546FB83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" name="Google Shape;5229;p83">
            <a:extLst>
              <a:ext uri="{FF2B5EF4-FFF2-40B4-BE49-F238E27FC236}">
                <a16:creationId xmlns:a16="http://schemas.microsoft.com/office/drawing/2014/main" id="{B5F5B04F-9654-435A-B664-CFD06EC70524}"/>
              </a:ext>
            </a:extLst>
          </p:cNvPr>
          <p:cNvGrpSpPr/>
          <p:nvPr/>
        </p:nvGrpSpPr>
        <p:grpSpPr>
          <a:xfrm>
            <a:off x="800633" y="3119869"/>
            <a:ext cx="228509" cy="211397"/>
            <a:chOff x="4221629" y="2902822"/>
            <a:chExt cx="871475" cy="871475"/>
          </a:xfrm>
        </p:grpSpPr>
        <p:sp>
          <p:nvSpPr>
            <p:cNvPr id="26" name="Google Shape;5230;p83">
              <a:extLst>
                <a:ext uri="{FF2B5EF4-FFF2-40B4-BE49-F238E27FC236}">
                  <a16:creationId xmlns:a16="http://schemas.microsoft.com/office/drawing/2014/main" id="{F8DC2680-E10C-4222-A917-9B957B8C97B2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5231;p83">
              <a:extLst>
                <a:ext uri="{FF2B5EF4-FFF2-40B4-BE49-F238E27FC236}">
                  <a16:creationId xmlns:a16="http://schemas.microsoft.com/office/drawing/2014/main" id="{769E31EF-4648-424E-9A77-58EBB12C7C1A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232;p83">
              <a:extLst>
                <a:ext uri="{FF2B5EF4-FFF2-40B4-BE49-F238E27FC236}">
                  <a16:creationId xmlns:a16="http://schemas.microsoft.com/office/drawing/2014/main" id="{F3FA2C9C-27B5-4E28-BBD0-73BEF930A403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233;p83">
              <a:extLst>
                <a:ext uri="{FF2B5EF4-FFF2-40B4-BE49-F238E27FC236}">
                  <a16:creationId xmlns:a16="http://schemas.microsoft.com/office/drawing/2014/main" id="{6075D58C-25F1-4094-ADFB-FC381AC3E0DD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234;p83">
              <a:extLst>
                <a:ext uri="{FF2B5EF4-FFF2-40B4-BE49-F238E27FC236}">
                  <a16:creationId xmlns:a16="http://schemas.microsoft.com/office/drawing/2014/main" id="{9DD258F2-19B3-48B8-8EFA-2E0AAC1AA6F8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" name="Google Shape;5229;p83">
            <a:extLst>
              <a:ext uri="{FF2B5EF4-FFF2-40B4-BE49-F238E27FC236}">
                <a16:creationId xmlns:a16="http://schemas.microsoft.com/office/drawing/2014/main" id="{DB7D0922-365B-4AA2-A7CA-EE2E0C6FC1EC}"/>
              </a:ext>
            </a:extLst>
          </p:cNvPr>
          <p:cNvGrpSpPr/>
          <p:nvPr/>
        </p:nvGrpSpPr>
        <p:grpSpPr>
          <a:xfrm>
            <a:off x="783102" y="3572869"/>
            <a:ext cx="228509" cy="211397"/>
            <a:chOff x="4221629" y="2902822"/>
            <a:chExt cx="871475" cy="871475"/>
          </a:xfrm>
        </p:grpSpPr>
        <p:sp>
          <p:nvSpPr>
            <p:cNvPr id="44" name="Google Shape;5230;p83">
              <a:extLst>
                <a:ext uri="{FF2B5EF4-FFF2-40B4-BE49-F238E27FC236}">
                  <a16:creationId xmlns:a16="http://schemas.microsoft.com/office/drawing/2014/main" id="{70E99A8E-022D-404F-8623-F82895BC0ECC}"/>
                </a:ext>
              </a:extLst>
            </p:cNvPr>
            <p:cNvSpPr/>
            <p:nvPr/>
          </p:nvSpPr>
          <p:spPr>
            <a:xfrm>
              <a:off x="4221629" y="2902822"/>
              <a:ext cx="871475" cy="871475"/>
            </a:xfrm>
            <a:custGeom>
              <a:avLst/>
              <a:gdLst/>
              <a:ahLst/>
              <a:cxnLst/>
              <a:rect l="l" t="t" r="r" b="b"/>
              <a:pathLst>
                <a:path w="48035" h="48035" extrusionOk="0">
                  <a:moveTo>
                    <a:pt x="23984" y="0"/>
                  </a:moveTo>
                  <a:cubicBezTo>
                    <a:pt x="23150" y="0"/>
                    <a:pt x="22316" y="67"/>
                    <a:pt x="21516" y="134"/>
                  </a:cubicBezTo>
                  <a:cubicBezTo>
                    <a:pt x="18080" y="501"/>
                    <a:pt x="14811" y="1602"/>
                    <a:pt x="11942" y="3269"/>
                  </a:cubicBezTo>
                  <a:cubicBezTo>
                    <a:pt x="7306" y="5971"/>
                    <a:pt x="3670" y="10141"/>
                    <a:pt x="1668" y="15178"/>
                  </a:cubicBezTo>
                  <a:cubicBezTo>
                    <a:pt x="601" y="17947"/>
                    <a:pt x="0" y="20915"/>
                    <a:pt x="0" y="24018"/>
                  </a:cubicBezTo>
                  <a:cubicBezTo>
                    <a:pt x="0" y="24618"/>
                    <a:pt x="34" y="25185"/>
                    <a:pt x="101" y="25786"/>
                  </a:cubicBezTo>
                  <a:cubicBezTo>
                    <a:pt x="267" y="28121"/>
                    <a:pt x="768" y="30322"/>
                    <a:pt x="1568" y="32457"/>
                  </a:cubicBezTo>
                  <a:cubicBezTo>
                    <a:pt x="1902" y="33458"/>
                    <a:pt x="2335" y="34458"/>
                    <a:pt x="2836" y="35359"/>
                  </a:cubicBezTo>
                  <a:cubicBezTo>
                    <a:pt x="6905" y="42898"/>
                    <a:pt x="14844" y="48035"/>
                    <a:pt x="24018" y="48035"/>
                  </a:cubicBezTo>
                  <a:cubicBezTo>
                    <a:pt x="28421" y="48035"/>
                    <a:pt x="32524" y="46867"/>
                    <a:pt x="36093" y="44833"/>
                  </a:cubicBezTo>
                  <a:cubicBezTo>
                    <a:pt x="37761" y="43865"/>
                    <a:pt x="39295" y="42698"/>
                    <a:pt x="40663" y="41363"/>
                  </a:cubicBezTo>
                  <a:cubicBezTo>
                    <a:pt x="42097" y="39996"/>
                    <a:pt x="43331" y="38495"/>
                    <a:pt x="44365" y="36827"/>
                  </a:cubicBezTo>
                  <a:cubicBezTo>
                    <a:pt x="46534" y="33358"/>
                    <a:pt x="47868" y="29288"/>
                    <a:pt x="48035" y="24918"/>
                  </a:cubicBezTo>
                  <a:lnTo>
                    <a:pt x="48035" y="24018"/>
                  </a:lnTo>
                  <a:cubicBezTo>
                    <a:pt x="48035" y="16245"/>
                    <a:pt x="44332" y="9307"/>
                    <a:pt x="38528" y="4937"/>
                  </a:cubicBezTo>
                  <a:cubicBezTo>
                    <a:pt x="37127" y="3803"/>
                    <a:pt x="35559" y="2903"/>
                    <a:pt x="33891" y="2135"/>
                  </a:cubicBezTo>
                  <a:cubicBezTo>
                    <a:pt x="32857" y="1668"/>
                    <a:pt x="31723" y="1268"/>
                    <a:pt x="30622" y="934"/>
                  </a:cubicBezTo>
                  <a:cubicBezTo>
                    <a:pt x="28854" y="434"/>
                    <a:pt x="26986" y="134"/>
                    <a:pt x="25118" y="67"/>
                  </a:cubicBezTo>
                  <a:cubicBezTo>
                    <a:pt x="24751" y="0"/>
                    <a:pt x="24351" y="0"/>
                    <a:pt x="23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5231;p83">
              <a:extLst>
                <a:ext uri="{FF2B5EF4-FFF2-40B4-BE49-F238E27FC236}">
                  <a16:creationId xmlns:a16="http://schemas.microsoft.com/office/drawing/2014/main" id="{BC792377-57F5-4879-9515-1F361FABF4B8}"/>
                </a:ext>
              </a:extLst>
            </p:cNvPr>
            <p:cNvSpPr/>
            <p:nvPr/>
          </p:nvSpPr>
          <p:spPr>
            <a:xfrm>
              <a:off x="4242202" y="2962728"/>
              <a:ext cx="404287" cy="779565"/>
            </a:xfrm>
            <a:custGeom>
              <a:avLst/>
              <a:gdLst/>
              <a:ahLst/>
              <a:cxnLst/>
              <a:rect l="l" t="t" r="r" b="b"/>
              <a:pathLst>
                <a:path w="22284" h="42969" extrusionOk="0">
                  <a:moveTo>
                    <a:pt x="10842" y="1"/>
                  </a:moveTo>
                  <a:cubicBezTo>
                    <a:pt x="6205" y="2703"/>
                    <a:pt x="2602" y="6872"/>
                    <a:pt x="568" y="11943"/>
                  </a:cubicBezTo>
                  <a:cubicBezTo>
                    <a:pt x="1" y="17046"/>
                    <a:pt x="468" y="22017"/>
                    <a:pt x="1969" y="26553"/>
                  </a:cubicBezTo>
                  <a:cubicBezTo>
                    <a:pt x="3679" y="31651"/>
                    <a:pt x="6297" y="33960"/>
                    <a:pt x="8097" y="33960"/>
                  </a:cubicBezTo>
                  <a:cubicBezTo>
                    <a:pt x="8122" y="33960"/>
                    <a:pt x="8148" y="33959"/>
                    <a:pt x="8173" y="33958"/>
                  </a:cubicBezTo>
                  <a:cubicBezTo>
                    <a:pt x="9974" y="33858"/>
                    <a:pt x="8707" y="33458"/>
                    <a:pt x="9974" y="32891"/>
                  </a:cubicBezTo>
                  <a:cubicBezTo>
                    <a:pt x="10336" y="32734"/>
                    <a:pt x="10538" y="32641"/>
                    <a:pt x="10689" y="32641"/>
                  </a:cubicBezTo>
                  <a:cubicBezTo>
                    <a:pt x="11055" y="32641"/>
                    <a:pt x="11132" y="33184"/>
                    <a:pt x="12476" y="34692"/>
                  </a:cubicBezTo>
                  <a:cubicBezTo>
                    <a:pt x="14320" y="36799"/>
                    <a:pt x="18568" y="42968"/>
                    <a:pt x="19961" y="42968"/>
                  </a:cubicBezTo>
                  <a:cubicBezTo>
                    <a:pt x="19980" y="42968"/>
                    <a:pt x="19998" y="42967"/>
                    <a:pt x="20015" y="42965"/>
                  </a:cubicBezTo>
                  <a:cubicBezTo>
                    <a:pt x="21349" y="42798"/>
                    <a:pt x="22283" y="42231"/>
                    <a:pt x="19281" y="39162"/>
                  </a:cubicBezTo>
                  <a:cubicBezTo>
                    <a:pt x="16312" y="36027"/>
                    <a:pt x="13844" y="33491"/>
                    <a:pt x="13377" y="31056"/>
                  </a:cubicBezTo>
                  <a:cubicBezTo>
                    <a:pt x="12968" y="28793"/>
                    <a:pt x="12382" y="27033"/>
                    <a:pt x="11199" y="27033"/>
                  </a:cubicBezTo>
                  <a:cubicBezTo>
                    <a:pt x="11127" y="27033"/>
                    <a:pt x="11052" y="27040"/>
                    <a:pt x="10975" y="27054"/>
                  </a:cubicBezTo>
                  <a:cubicBezTo>
                    <a:pt x="9663" y="27283"/>
                    <a:pt x="10997" y="30192"/>
                    <a:pt x="9200" y="30192"/>
                  </a:cubicBezTo>
                  <a:cubicBezTo>
                    <a:pt x="9170" y="30192"/>
                    <a:pt x="9139" y="30191"/>
                    <a:pt x="9107" y="30189"/>
                  </a:cubicBezTo>
                  <a:cubicBezTo>
                    <a:pt x="7139" y="30122"/>
                    <a:pt x="4837" y="27521"/>
                    <a:pt x="3603" y="22183"/>
                  </a:cubicBezTo>
                  <a:cubicBezTo>
                    <a:pt x="2336" y="16846"/>
                    <a:pt x="2502" y="9674"/>
                    <a:pt x="6505" y="7873"/>
                  </a:cubicBezTo>
                  <a:cubicBezTo>
                    <a:pt x="10508" y="6105"/>
                    <a:pt x="10575" y="7273"/>
                    <a:pt x="10441" y="3437"/>
                  </a:cubicBezTo>
                  <a:cubicBezTo>
                    <a:pt x="10375" y="1936"/>
                    <a:pt x="10575" y="835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5232;p83">
              <a:extLst>
                <a:ext uri="{FF2B5EF4-FFF2-40B4-BE49-F238E27FC236}">
                  <a16:creationId xmlns:a16="http://schemas.microsoft.com/office/drawing/2014/main" id="{F007AD95-0304-4727-8D15-3F9CC9A80AEB}"/>
                </a:ext>
              </a:extLst>
            </p:cNvPr>
            <p:cNvSpPr/>
            <p:nvPr/>
          </p:nvSpPr>
          <p:spPr>
            <a:xfrm>
              <a:off x="4371722" y="2903421"/>
              <a:ext cx="453290" cy="792229"/>
            </a:xfrm>
            <a:custGeom>
              <a:avLst/>
              <a:gdLst/>
              <a:ahLst/>
              <a:cxnLst/>
              <a:rect l="l" t="t" r="r" b="b"/>
              <a:pathLst>
                <a:path w="24985" h="43667" extrusionOk="0">
                  <a:moveTo>
                    <a:pt x="15745" y="1"/>
                  </a:moveTo>
                  <a:cubicBezTo>
                    <a:pt x="14911" y="1"/>
                    <a:pt x="14077" y="68"/>
                    <a:pt x="13310" y="134"/>
                  </a:cubicBezTo>
                  <a:cubicBezTo>
                    <a:pt x="6505" y="3670"/>
                    <a:pt x="5704" y="9107"/>
                    <a:pt x="5237" y="13811"/>
                  </a:cubicBezTo>
                  <a:cubicBezTo>
                    <a:pt x="4899" y="17152"/>
                    <a:pt x="4178" y="18491"/>
                    <a:pt x="3634" y="18491"/>
                  </a:cubicBezTo>
                  <a:cubicBezTo>
                    <a:pt x="3374" y="18491"/>
                    <a:pt x="3154" y="18186"/>
                    <a:pt x="3036" y="17647"/>
                  </a:cubicBezTo>
                  <a:cubicBezTo>
                    <a:pt x="2868" y="16902"/>
                    <a:pt x="2431" y="16497"/>
                    <a:pt x="1961" y="16497"/>
                  </a:cubicBezTo>
                  <a:cubicBezTo>
                    <a:pt x="1398" y="16497"/>
                    <a:pt x="788" y="17076"/>
                    <a:pt x="534" y="18347"/>
                  </a:cubicBezTo>
                  <a:cubicBezTo>
                    <a:pt x="67" y="20749"/>
                    <a:pt x="0" y="26620"/>
                    <a:pt x="1501" y="27854"/>
                  </a:cubicBezTo>
                  <a:cubicBezTo>
                    <a:pt x="1928" y="28214"/>
                    <a:pt x="2314" y="28380"/>
                    <a:pt x="2640" y="28380"/>
                  </a:cubicBezTo>
                  <a:cubicBezTo>
                    <a:pt x="3463" y="28380"/>
                    <a:pt x="3908" y="27324"/>
                    <a:pt x="3669" y="25652"/>
                  </a:cubicBezTo>
                  <a:cubicBezTo>
                    <a:pt x="3336" y="23284"/>
                    <a:pt x="3002" y="20415"/>
                    <a:pt x="5037" y="20149"/>
                  </a:cubicBezTo>
                  <a:cubicBezTo>
                    <a:pt x="5137" y="20137"/>
                    <a:pt x="5232" y="20131"/>
                    <a:pt x="5322" y="20131"/>
                  </a:cubicBezTo>
                  <a:cubicBezTo>
                    <a:pt x="7035" y="20131"/>
                    <a:pt x="7023" y="22248"/>
                    <a:pt x="8006" y="26653"/>
                  </a:cubicBezTo>
                  <a:cubicBezTo>
                    <a:pt x="9040" y="31290"/>
                    <a:pt x="10508" y="33325"/>
                    <a:pt x="14744" y="37861"/>
                  </a:cubicBezTo>
                  <a:cubicBezTo>
                    <a:pt x="18086" y="41438"/>
                    <a:pt x="21591" y="43666"/>
                    <a:pt x="23292" y="43666"/>
                  </a:cubicBezTo>
                  <a:cubicBezTo>
                    <a:pt x="23765" y="43666"/>
                    <a:pt x="24098" y="43494"/>
                    <a:pt x="24251" y="43132"/>
                  </a:cubicBezTo>
                  <a:cubicBezTo>
                    <a:pt x="24985" y="41497"/>
                    <a:pt x="24017" y="41064"/>
                    <a:pt x="19914" y="38795"/>
                  </a:cubicBezTo>
                  <a:cubicBezTo>
                    <a:pt x="15845" y="36527"/>
                    <a:pt x="11842" y="32291"/>
                    <a:pt x="9707" y="25686"/>
                  </a:cubicBezTo>
                  <a:cubicBezTo>
                    <a:pt x="7572" y="19114"/>
                    <a:pt x="7772" y="9341"/>
                    <a:pt x="13443" y="4104"/>
                  </a:cubicBezTo>
                  <a:cubicBezTo>
                    <a:pt x="16193" y="1561"/>
                    <a:pt x="19152" y="905"/>
                    <a:pt x="21485" y="905"/>
                  </a:cubicBezTo>
                  <a:cubicBezTo>
                    <a:pt x="21784" y="905"/>
                    <a:pt x="22073" y="916"/>
                    <a:pt x="22349" y="935"/>
                  </a:cubicBezTo>
                  <a:cubicBezTo>
                    <a:pt x="20248" y="334"/>
                    <a:pt x="18046" y="1"/>
                    <a:pt x="15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5233;p83">
              <a:extLst>
                <a:ext uri="{FF2B5EF4-FFF2-40B4-BE49-F238E27FC236}">
                  <a16:creationId xmlns:a16="http://schemas.microsoft.com/office/drawing/2014/main" id="{99D7333B-BA90-4614-8F93-3DB0DE54F808}"/>
                </a:ext>
              </a:extLst>
            </p:cNvPr>
            <p:cNvSpPr/>
            <p:nvPr/>
          </p:nvSpPr>
          <p:spPr>
            <a:xfrm>
              <a:off x="4596235" y="2977206"/>
              <a:ext cx="496869" cy="630016"/>
            </a:xfrm>
            <a:custGeom>
              <a:avLst/>
              <a:gdLst/>
              <a:ahLst/>
              <a:cxnLst/>
              <a:rect l="l" t="t" r="r" b="b"/>
              <a:pathLst>
                <a:path w="27387" h="34726" extrusionOk="0">
                  <a:moveTo>
                    <a:pt x="8119" y="0"/>
                  </a:moveTo>
                  <a:cubicBezTo>
                    <a:pt x="4845" y="0"/>
                    <a:pt x="2789" y="1781"/>
                    <a:pt x="1568" y="4707"/>
                  </a:cubicBezTo>
                  <a:cubicBezTo>
                    <a:pt x="1" y="8543"/>
                    <a:pt x="401" y="13446"/>
                    <a:pt x="2903" y="15114"/>
                  </a:cubicBezTo>
                  <a:cubicBezTo>
                    <a:pt x="5404" y="16782"/>
                    <a:pt x="7139" y="16715"/>
                    <a:pt x="8807" y="19117"/>
                  </a:cubicBezTo>
                  <a:cubicBezTo>
                    <a:pt x="10408" y="21552"/>
                    <a:pt x="9674" y="23954"/>
                    <a:pt x="12076" y="24921"/>
                  </a:cubicBezTo>
                  <a:cubicBezTo>
                    <a:pt x="12592" y="25119"/>
                    <a:pt x="13055" y="25197"/>
                    <a:pt x="13463" y="25197"/>
                  </a:cubicBezTo>
                  <a:cubicBezTo>
                    <a:pt x="14979" y="25197"/>
                    <a:pt x="15745" y="24121"/>
                    <a:pt x="15745" y="24121"/>
                  </a:cubicBezTo>
                  <a:cubicBezTo>
                    <a:pt x="17790" y="21812"/>
                    <a:pt x="16672" y="18949"/>
                    <a:pt x="13132" y="18949"/>
                  </a:cubicBezTo>
                  <a:cubicBezTo>
                    <a:pt x="13092" y="18949"/>
                    <a:pt x="13051" y="18950"/>
                    <a:pt x="13010" y="18950"/>
                  </a:cubicBezTo>
                  <a:cubicBezTo>
                    <a:pt x="12954" y="18952"/>
                    <a:pt x="12899" y="18953"/>
                    <a:pt x="12844" y="18953"/>
                  </a:cubicBezTo>
                  <a:cubicBezTo>
                    <a:pt x="9303" y="18953"/>
                    <a:pt x="7024" y="15803"/>
                    <a:pt x="6072" y="12913"/>
                  </a:cubicBezTo>
                  <a:cubicBezTo>
                    <a:pt x="5171" y="10011"/>
                    <a:pt x="4904" y="6508"/>
                    <a:pt x="8907" y="5541"/>
                  </a:cubicBezTo>
                  <a:cubicBezTo>
                    <a:pt x="9517" y="5398"/>
                    <a:pt x="10104" y="5330"/>
                    <a:pt x="10662" y="5330"/>
                  </a:cubicBezTo>
                  <a:cubicBezTo>
                    <a:pt x="13766" y="5330"/>
                    <a:pt x="16011" y="7429"/>
                    <a:pt x="16746" y="10511"/>
                  </a:cubicBezTo>
                  <a:cubicBezTo>
                    <a:pt x="17680" y="14113"/>
                    <a:pt x="18414" y="14047"/>
                    <a:pt x="20715" y="16715"/>
                  </a:cubicBezTo>
                  <a:cubicBezTo>
                    <a:pt x="23017" y="19384"/>
                    <a:pt x="23818" y="22586"/>
                    <a:pt x="21583" y="27290"/>
                  </a:cubicBezTo>
                  <a:cubicBezTo>
                    <a:pt x="20518" y="29581"/>
                    <a:pt x="18672" y="30428"/>
                    <a:pt x="16790" y="30428"/>
                  </a:cubicBezTo>
                  <a:cubicBezTo>
                    <a:pt x="14781" y="30428"/>
                    <a:pt x="12731" y="29463"/>
                    <a:pt x="11542" y="28257"/>
                  </a:cubicBezTo>
                  <a:cubicBezTo>
                    <a:pt x="9240" y="25889"/>
                    <a:pt x="7006" y="19317"/>
                    <a:pt x="3536" y="19217"/>
                  </a:cubicBezTo>
                  <a:cubicBezTo>
                    <a:pt x="3495" y="19216"/>
                    <a:pt x="3454" y="19216"/>
                    <a:pt x="3413" y="19216"/>
                  </a:cubicBezTo>
                  <a:cubicBezTo>
                    <a:pt x="91" y="19216"/>
                    <a:pt x="1065" y="21903"/>
                    <a:pt x="3536" y="23320"/>
                  </a:cubicBezTo>
                  <a:cubicBezTo>
                    <a:pt x="6038" y="24721"/>
                    <a:pt x="6205" y="25722"/>
                    <a:pt x="6905" y="28724"/>
                  </a:cubicBezTo>
                  <a:cubicBezTo>
                    <a:pt x="7639" y="31693"/>
                    <a:pt x="10675" y="34228"/>
                    <a:pt x="14911" y="34595"/>
                  </a:cubicBezTo>
                  <a:cubicBezTo>
                    <a:pt x="15793" y="34676"/>
                    <a:pt x="16611" y="34725"/>
                    <a:pt x="17380" y="34725"/>
                  </a:cubicBezTo>
                  <a:cubicBezTo>
                    <a:pt x="19783" y="34725"/>
                    <a:pt x="21722" y="34243"/>
                    <a:pt x="23717" y="32727"/>
                  </a:cubicBezTo>
                  <a:cubicBezTo>
                    <a:pt x="25886" y="29258"/>
                    <a:pt x="27220" y="25188"/>
                    <a:pt x="27387" y="20818"/>
                  </a:cubicBezTo>
                  <a:cubicBezTo>
                    <a:pt x="27187" y="20485"/>
                    <a:pt x="26987" y="20184"/>
                    <a:pt x="26686" y="19918"/>
                  </a:cubicBezTo>
                  <a:cubicBezTo>
                    <a:pt x="24218" y="17716"/>
                    <a:pt x="21516" y="14180"/>
                    <a:pt x="19915" y="9710"/>
                  </a:cubicBezTo>
                  <a:cubicBezTo>
                    <a:pt x="18380" y="5240"/>
                    <a:pt x="16879" y="2105"/>
                    <a:pt x="11542" y="537"/>
                  </a:cubicBezTo>
                  <a:cubicBezTo>
                    <a:pt x="10275" y="173"/>
                    <a:pt x="9138" y="0"/>
                    <a:pt x="8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5234;p83">
              <a:extLst>
                <a:ext uri="{FF2B5EF4-FFF2-40B4-BE49-F238E27FC236}">
                  <a16:creationId xmlns:a16="http://schemas.microsoft.com/office/drawing/2014/main" id="{134FE5F3-BC50-491B-9346-A4FF356CB499}"/>
                </a:ext>
              </a:extLst>
            </p:cNvPr>
            <p:cNvSpPr/>
            <p:nvPr/>
          </p:nvSpPr>
          <p:spPr>
            <a:xfrm>
              <a:off x="4835281" y="3653250"/>
              <a:ext cx="124077" cy="62954"/>
            </a:xfrm>
            <a:custGeom>
              <a:avLst/>
              <a:gdLst/>
              <a:ahLst/>
              <a:cxnLst/>
              <a:rect l="l" t="t" r="r" b="b"/>
              <a:pathLst>
                <a:path w="6839" h="3470" extrusionOk="0">
                  <a:moveTo>
                    <a:pt x="6839" y="0"/>
                  </a:moveTo>
                  <a:cubicBezTo>
                    <a:pt x="6172" y="167"/>
                    <a:pt x="5371" y="334"/>
                    <a:pt x="4437" y="334"/>
                  </a:cubicBezTo>
                  <a:cubicBezTo>
                    <a:pt x="1368" y="334"/>
                    <a:pt x="1" y="634"/>
                    <a:pt x="334" y="2135"/>
                  </a:cubicBezTo>
                  <a:cubicBezTo>
                    <a:pt x="501" y="2902"/>
                    <a:pt x="1302" y="3303"/>
                    <a:pt x="2269" y="3470"/>
                  </a:cubicBezTo>
                  <a:cubicBezTo>
                    <a:pt x="3937" y="2502"/>
                    <a:pt x="5471" y="1335"/>
                    <a:pt x="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3748232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p50"/>
          <p:cNvSpPr txBox="1">
            <a:spLocks noGrp="1"/>
          </p:cNvSpPr>
          <p:nvPr>
            <p:ph type="title"/>
          </p:nvPr>
        </p:nvSpPr>
        <p:spPr>
          <a:xfrm flipH="1">
            <a:off x="691800" y="1932425"/>
            <a:ext cx="20256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o-RO" dirty="0"/>
              <a:t>6</a:t>
            </a:r>
            <a:endParaRPr dirty="0"/>
          </a:p>
        </p:txBody>
      </p:sp>
      <p:sp>
        <p:nvSpPr>
          <p:cNvPr id="3706" name="Google Shape;3706;p50"/>
          <p:cNvSpPr txBox="1">
            <a:spLocks noGrp="1"/>
          </p:cNvSpPr>
          <p:nvPr>
            <p:ph type="title" idx="2"/>
          </p:nvPr>
        </p:nvSpPr>
        <p:spPr>
          <a:xfrm>
            <a:off x="2084380" y="1279256"/>
            <a:ext cx="6611400" cy="15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Selectori de </a:t>
            </a:r>
            <a:r>
              <a:rPr lang="ro-RO" dirty="0">
                <a:solidFill>
                  <a:srgbClr val="1273EB"/>
                </a:solidFill>
              </a:rPr>
              <a:t>cod CSS</a:t>
            </a:r>
            <a:endParaRPr dirty="0">
              <a:solidFill>
                <a:srgbClr val="1273EB"/>
              </a:solidFill>
            </a:endParaRPr>
          </a:p>
        </p:txBody>
      </p:sp>
      <p:sp>
        <p:nvSpPr>
          <p:cNvPr id="3707" name="Google Shape;3707;p50"/>
          <p:cNvSpPr txBox="1">
            <a:spLocks noGrp="1"/>
          </p:cNvSpPr>
          <p:nvPr>
            <p:ph type="subTitle" idx="1"/>
          </p:nvPr>
        </p:nvSpPr>
        <p:spPr>
          <a:xfrm>
            <a:off x="6966098" y="2037356"/>
            <a:ext cx="2177902" cy="396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Ciobanu Ștefan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04966DD7-329C-4BD0-AE15-A5247F743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2" y="651221"/>
            <a:ext cx="2381195" cy="11278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6C506-D9EC-4822-AAF8-D003B3EAC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2" y="2142531"/>
            <a:ext cx="2393315" cy="2203815"/>
          </a:xfrm>
          <a:prstGeom prst="rect">
            <a:avLst/>
          </a:prstGeom>
        </p:spPr>
      </p:pic>
      <p:cxnSp>
        <p:nvCxnSpPr>
          <p:cNvPr id="29" name="Google Shape;4321;p64">
            <a:extLst>
              <a:ext uri="{FF2B5EF4-FFF2-40B4-BE49-F238E27FC236}">
                <a16:creationId xmlns:a16="http://schemas.microsoft.com/office/drawing/2014/main" id="{F5CDBBA7-2017-436F-9294-163801A64559}"/>
              </a:ext>
            </a:extLst>
          </p:cNvPr>
          <p:cNvCxnSpPr>
            <a:cxnSpLocks/>
          </p:cNvCxnSpPr>
          <p:nvPr/>
        </p:nvCxnSpPr>
        <p:spPr>
          <a:xfrm>
            <a:off x="3306387" y="1237987"/>
            <a:ext cx="1430502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2" name="Google Shape;9359;p94">
            <a:extLst>
              <a:ext uri="{FF2B5EF4-FFF2-40B4-BE49-F238E27FC236}">
                <a16:creationId xmlns:a16="http://schemas.microsoft.com/office/drawing/2014/main" id="{EC25F0C9-9460-4788-A770-FF55483ED2EF}"/>
              </a:ext>
            </a:extLst>
          </p:cNvPr>
          <p:cNvSpPr/>
          <p:nvPr/>
        </p:nvSpPr>
        <p:spPr>
          <a:xfrm rot="16200000">
            <a:off x="5757578" y="67841"/>
            <a:ext cx="921275" cy="2294617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>
            <a:solidFill>
              <a:srgbClr val="1273E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9359;p94">
            <a:extLst>
              <a:ext uri="{FF2B5EF4-FFF2-40B4-BE49-F238E27FC236}">
                <a16:creationId xmlns:a16="http://schemas.microsoft.com/office/drawing/2014/main" id="{4F7E6EEA-7BCC-4D69-A91F-88F60E21DB97}"/>
              </a:ext>
            </a:extLst>
          </p:cNvPr>
          <p:cNvSpPr/>
          <p:nvPr/>
        </p:nvSpPr>
        <p:spPr>
          <a:xfrm rot="16200000">
            <a:off x="5181920" y="1449366"/>
            <a:ext cx="2909950" cy="3590144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>
            <a:solidFill>
              <a:srgbClr val="1273E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4" name="Google Shape;4321;p64">
            <a:extLst>
              <a:ext uri="{FF2B5EF4-FFF2-40B4-BE49-F238E27FC236}">
                <a16:creationId xmlns:a16="http://schemas.microsoft.com/office/drawing/2014/main" id="{F6AF816D-C49B-42B1-B931-75DA87277BFA}"/>
              </a:ext>
            </a:extLst>
          </p:cNvPr>
          <p:cNvCxnSpPr>
            <a:cxnSpLocks/>
          </p:cNvCxnSpPr>
          <p:nvPr/>
        </p:nvCxnSpPr>
        <p:spPr>
          <a:xfrm>
            <a:off x="3306387" y="3250718"/>
            <a:ext cx="1430502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6" name="Google Shape;3707;p50">
            <a:extLst>
              <a:ext uri="{FF2B5EF4-FFF2-40B4-BE49-F238E27FC236}">
                <a16:creationId xmlns:a16="http://schemas.microsoft.com/office/drawing/2014/main" id="{AC1EE1F4-3689-4694-8DFF-C807EF8EA76F}"/>
              </a:ext>
            </a:extLst>
          </p:cNvPr>
          <p:cNvSpPr txBox="1">
            <a:spLocks/>
          </p:cNvSpPr>
          <p:nvPr/>
        </p:nvSpPr>
        <p:spPr>
          <a:xfrm>
            <a:off x="5517389" y="908943"/>
            <a:ext cx="1968039" cy="396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1400" dirty="0">
                <a:latin typeface="Montserrat" panose="00000500000000000000" pitchFamily="2" charset="-18"/>
              </a:rPr>
              <a:t>Adăugare border secțiune email</a:t>
            </a:r>
          </a:p>
          <a:p>
            <a:endParaRPr lang="ro-RO" dirty="0">
              <a:latin typeface="Montserrat" panose="00000500000000000000" pitchFamily="2" charset="-18"/>
            </a:endParaRPr>
          </a:p>
        </p:txBody>
      </p:sp>
      <p:sp>
        <p:nvSpPr>
          <p:cNvPr id="37" name="Google Shape;3707;p50">
            <a:extLst>
              <a:ext uri="{FF2B5EF4-FFF2-40B4-BE49-F238E27FC236}">
                <a16:creationId xmlns:a16="http://schemas.microsoft.com/office/drawing/2014/main" id="{4B186253-5402-4E68-BB5C-526C92B9E18D}"/>
              </a:ext>
            </a:extLst>
          </p:cNvPr>
          <p:cNvSpPr txBox="1">
            <a:spLocks/>
          </p:cNvSpPr>
          <p:nvPr/>
        </p:nvSpPr>
        <p:spPr>
          <a:xfrm>
            <a:off x="5375002" y="2069986"/>
            <a:ext cx="3161899" cy="2558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1400" dirty="0">
                <a:latin typeface="Montserrat" panose="00000500000000000000" pitchFamily="2" charset="-18"/>
              </a:rPr>
              <a:t>Primii 4 selectori – customizarea  scrollbar-ul, astfel încât acesta să corespundă paletei de culori, dar și temei</a:t>
            </a:r>
          </a:p>
          <a:p>
            <a:r>
              <a:rPr lang="ro-RO" dirty="0">
                <a:latin typeface="Montserrat" panose="00000500000000000000" pitchFamily="2" charset="-18"/>
              </a:rPr>
              <a:t>P</a:t>
            </a:r>
            <a:r>
              <a:rPr lang="ro-RO" sz="1400" dirty="0">
                <a:latin typeface="Montserrat" panose="00000500000000000000" pitchFamily="2" charset="-18"/>
              </a:rPr>
              <a:t>roprietăți:  –  „background” (pentru culori) </a:t>
            </a:r>
          </a:p>
          <a:p>
            <a:r>
              <a:rPr lang="ro-RO" dirty="0">
                <a:latin typeface="Montserrat" panose="00000500000000000000" pitchFamily="2" charset="-18"/>
              </a:rPr>
              <a:t>– </a:t>
            </a:r>
            <a:r>
              <a:rPr lang="ro-RO" sz="1400" dirty="0">
                <a:latin typeface="Montserrat" panose="00000500000000000000" pitchFamily="2" charset="-18"/>
              </a:rPr>
              <a:t>„width” – pentru lățime. </a:t>
            </a:r>
          </a:p>
          <a:p>
            <a:r>
              <a:rPr lang="ro-RO" sz="1400" dirty="0">
                <a:latin typeface="Montserrat" panose="00000500000000000000" pitchFamily="2" charset="-18"/>
              </a:rPr>
              <a:t>Sub-clasa „:hover” – definește proprietățile care se schimbă, când pointerul mouseului este deasupra elementului selectat.</a:t>
            </a:r>
          </a:p>
          <a:p>
            <a:endParaRPr lang="ro-RO" sz="1400" dirty="0"/>
          </a:p>
          <a:p>
            <a:endParaRPr lang="ro-RO" dirty="0">
              <a:latin typeface="Montserrat" panose="00000500000000000000" pitchFamily="2" charset="-1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p50"/>
          <p:cNvSpPr txBox="1">
            <a:spLocks noGrp="1"/>
          </p:cNvSpPr>
          <p:nvPr>
            <p:ph type="title"/>
          </p:nvPr>
        </p:nvSpPr>
        <p:spPr>
          <a:xfrm flipH="1">
            <a:off x="691800" y="1932425"/>
            <a:ext cx="20256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o-RO" dirty="0"/>
              <a:t>6</a:t>
            </a:r>
            <a:endParaRPr dirty="0"/>
          </a:p>
        </p:txBody>
      </p:sp>
      <p:sp>
        <p:nvSpPr>
          <p:cNvPr id="3706" name="Google Shape;3706;p50"/>
          <p:cNvSpPr txBox="1">
            <a:spLocks noGrp="1"/>
          </p:cNvSpPr>
          <p:nvPr>
            <p:ph type="title" idx="2"/>
          </p:nvPr>
        </p:nvSpPr>
        <p:spPr>
          <a:xfrm>
            <a:off x="2084380" y="1279256"/>
            <a:ext cx="6611400" cy="15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Selectori de </a:t>
            </a:r>
            <a:r>
              <a:rPr lang="ro-RO" dirty="0">
                <a:solidFill>
                  <a:srgbClr val="1273EB"/>
                </a:solidFill>
              </a:rPr>
              <a:t>cod CSS</a:t>
            </a:r>
            <a:endParaRPr dirty="0">
              <a:solidFill>
                <a:srgbClr val="1273EB"/>
              </a:solidFill>
            </a:endParaRPr>
          </a:p>
        </p:txBody>
      </p:sp>
      <p:sp>
        <p:nvSpPr>
          <p:cNvPr id="3707" name="Google Shape;3707;p50"/>
          <p:cNvSpPr txBox="1">
            <a:spLocks noGrp="1"/>
          </p:cNvSpPr>
          <p:nvPr>
            <p:ph type="subTitle" idx="1"/>
          </p:nvPr>
        </p:nvSpPr>
        <p:spPr>
          <a:xfrm>
            <a:off x="6966098" y="2037356"/>
            <a:ext cx="2177902" cy="396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Cajvan Andrei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6059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Google Shape;3611;p42"/>
          <p:cNvSpPr txBox="1">
            <a:spLocks noGrp="1"/>
          </p:cNvSpPr>
          <p:nvPr>
            <p:ph type="body" idx="1"/>
          </p:nvPr>
        </p:nvSpPr>
        <p:spPr>
          <a:xfrm>
            <a:off x="929388" y="1394219"/>
            <a:ext cx="3477719" cy="645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https://galaxyg0.myshopify.com</a:t>
            </a:r>
            <a:endParaRPr lang="ro-RO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sz="1400" b="0" i="0" u="sng" dirty="0">
              <a:effectLst/>
              <a:latin typeface="Segoe UI Historic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400" dirty="0"/>
              <a:t>W</a:t>
            </a:r>
            <a:r>
              <a:rPr lang="en-US" sz="1400" dirty="0"/>
              <a:t>ebsite password: preack</a:t>
            </a:r>
            <a:endParaRPr sz="1400" dirty="0"/>
          </a:p>
        </p:txBody>
      </p:sp>
      <p:sp>
        <p:nvSpPr>
          <p:cNvPr id="3612" name="Google Shape;3612;p42"/>
          <p:cNvSpPr/>
          <p:nvPr/>
        </p:nvSpPr>
        <p:spPr>
          <a:xfrm rot="-6299984" flipH="1">
            <a:off x="2821549" y="64688"/>
            <a:ext cx="33121" cy="31586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3" name="Google Shape;3613;p42"/>
          <p:cNvSpPr txBox="1">
            <a:spLocks noGrp="1"/>
          </p:cNvSpPr>
          <p:nvPr>
            <p:ph type="title"/>
          </p:nvPr>
        </p:nvSpPr>
        <p:spPr>
          <a:xfrm>
            <a:off x="929389" y="704720"/>
            <a:ext cx="2613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lt2"/>
                </a:solidFill>
              </a:rPr>
              <a:t>Adresa URL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" name="Google Shape;3613;p42">
            <a:extLst>
              <a:ext uri="{FF2B5EF4-FFF2-40B4-BE49-F238E27FC236}">
                <a16:creationId xmlns:a16="http://schemas.microsoft.com/office/drawing/2014/main" id="{210551E7-6594-4E38-BC00-77FE6114CF66}"/>
              </a:ext>
            </a:extLst>
          </p:cNvPr>
          <p:cNvSpPr txBox="1">
            <a:spLocks/>
          </p:cNvSpPr>
          <p:nvPr/>
        </p:nvSpPr>
        <p:spPr>
          <a:xfrm>
            <a:off x="929389" y="2287050"/>
            <a:ext cx="3882454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o-RO" dirty="0">
                <a:solidFill>
                  <a:srgbClr val="F1BB4C"/>
                </a:solidFill>
              </a:rPr>
              <a:t>Date de conectare</a:t>
            </a:r>
          </a:p>
        </p:txBody>
      </p:sp>
      <p:sp>
        <p:nvSpPr>
          <p:cNvPr id="6" name="Google Shape;3611;p42">
            <a:extLst>
              <a:ext uri="{FF2B5EF4-FFF2-40B4-BE49-F238E27FC236}">
                <a16:creationId xmlns:a16="http://schemas.microsoft.com/office/drawing/2014/main" id="{C14D55AB-4638-480C-B402-E1CD363142DF}"/>
              </a:ext>
            </a:extLst>
          </p:cNvPr>
          <p:cNvSpPr txBox="1">
            <a:spLocks/>
          </p:cNvSpPr>
          <p:nvPr/>
        </p:nvSpPr>
        <p:spPr>
          <a:xfrm>
            <a:off x="748522" y="2999126"/>
            <a:ext cx="4208878" cy="171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en-US" sz="1400" dirty="0"/>
              <a:t>Conectare admin: </a:t>
            </a: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https://galaxyg0.myshopify.com/admin</a:t>
            </a:r>
            <a:r>
              <a:rPr lang="en-US" sz="1400" dirty="0"/>
              <a:t> </a:t>
            </a:r>
            <a:endParaRPr lang="ro-RO" sz="1400" dirty="0"/>
          </a:p>
          <a:p>
            <a:pPr marL="0" indent="0">
              <a:buFont typeface="Montserrat"/>
              <a:buNone/>
            </a:pPr>
            <a:r>
              <a:rPr lang="en-US" sz="1400" dirty="0"/>
              <a:t>email: swiftstyles23@gmail.com </a:t>
            </a:r>
            <a:endParaRPr lang="ro-RO" sz="1400" dirty="0"/>
          </a:p>
          <a:p>
            <a:pPr marL="0" indent="0">
              <a:buFont typeface="Montserrat"/>
              <a:buNone/>
            </a:pPr>
            <a:r>
              <a:rPr lang="en-US" sz="1400" dirty="0"/>
              <a:t>parola: Abcd1234</a:t>
            </a:r>
            <a:r>
              <a:rPr lang="ro-RO" sz="1400" dirty="0"/>
              <a:t>!</a:t>
            </a:r>
          </a:p>
        </p:txBody>
      </p:sp>
      <p:grpSp>
        <p:nvGrpSpPr>
          <p:cNvPr id="7" name="Google Shape;5083;p78">
            <a:extLst>
              <a:ext uri="{FF2B5EF4-FFF2-40B4-BE49-F238E27FC236}">
                <a16:creationId xmlns:a16="http://schemas.microsoft.com/office/drawing/2014/main" id="{BCA19DE4-F2EE-4E9B-A700-670FA63DCCF3}"/>
              </a:ext>
            </a:extLst>
          </p:cNvPr>
          <p:cNvGrpSpPr/>
          <p:nvPr/>
        </p:nvGrpSpPr>
        <p:grpSpPr>
          <a:xfrm>
            <a:off x="4969336" y="704720"/>
            <a:ext cx="3942316" cy="2399338"/>
            <a:chOff x="4456200" y="1293250"/>
            <a:chExt cx="3616800" cy="2717400"/>
          </a:xfrm>
        </p:grpSpPr>
        <p:sp>
          <p:nvSpPr>
            <p:cNvPr id="8" name="Google Shape;5084;p78">
              <a:extLst>
                <a:ext uri="{FF2B5EF4-FFF2-40B4-BE49-F238E27FC236}">
                  <a16:creationId xmlns:a16="http://schemas.microsoft.com/office/drawing/2014/main" id="{E1F1EC85-BC7D-41E4-8602-EC320256E855}"/>
                </a:ext>
              </a:extLst>
            </p:cNvPr>
            <p:cNvSpPr/>
            <p:nvPr/>
          </p:nvSpPr>
          <p:spPr>
            <a:xfrm>
              <a:off x="4456200" y="1293250"/>
              <a:ext cx="3616800" cy="2223600"/>
            </a:xfrm>
            <a:prstGeom prst="roundRect">
              <a:avLst>
                <a:gd name="adj" fmla="val 5284"/>
              </a:avLst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5085;p78">
              <a:extLst>
                <a:ext uri="{FF2B5EF4-FFF2-40B4-BE49-F238E27FC236}">
                  <a16:creationId xmlns:a16="http://schemas.microsoft.com/office/drawing/2014/main" id="{82263EDE-736D-4EAB-B952-E9EA67FBA031}"/>
                </a:ext>
              </a:extLst>
            </p:cNvPr>
            <p:cNvSpPr/>
            <p:nvPr/>
          </p:nvSpPr>
          <p:spPr>
            <a:xfrm>
              <a:off x="4576857" y="1453750"/>
              <a:ext cx="3375600" cy="1902600"/>
            </a:xfrm>
            <a:prstGeom prst="roundRect">
              <a:avLst>
                <a:gd name="adj" fmla="val 0"/>
              </a:avLst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0" name="Google Shape;5086;p78">
              <a:extLst>
                <a:ext uri="{FF2B5EF4-FFF2-40B4-BE49-F238E27FC236}">
                  <a16:creationId xmlns:a16="http://schemas.microsoft.com/office/drawing/2014/main" id="{E07B9179-0076-4077-951D-C7EACAACBF63}"/>
                </a:ext>
              </a:extLst>
            </p:cNvPr>
            <p:cNvGrpSpPr/>
            <p:nvPr/>
          </p:nvGrpSpPr>
          <p:grpSpPr>
            <a:xfrm>
              <a:off x="5275700" y="3514575"/>
              <a:ext cx="1976700" cy="496075"/>
              <a:chOff x="5215650" y="3514575"/>
              <a:chExt cx="1976700" cy="496075"/>
            </a:xfrm>
          </p:grpSpPr>
          <p:sp>
            <p:nvSpPr>
              <p:cNvPr id="12" name="Google Shape;5087;p78">
                <a:extLst>
                  <a:ext uri="{FF2B5EF4-FFF2-40B4-BE49-F238E27FC236}">
                    <a16:creationId xmlns:a16="http://schemas.microsoft.com/office/drawing/2014/main" id="{16774D03-2EDF-4CC9-905F-2D60DA8F714D}"/>
                  </a:ext>
                </a:extLst>
              </p:cNvPr>
              <p:cNvSpPr/>
              <p:nvPr/>
            </p:nvSpPr>
            <p:spPr>
              <a:xfrm>
                <a:off x="5225350" y="3514575"/>
                <a:ext cx="755225" cy="491975"/>
              </a:xfrm>
              <a:custGeom>
                <a:avLst/>
                <a:gdLst/>
                <a:ahLst/>
                <a:cxnLst/>
                <a:rect l="l" t="t" r="r" b="b"/>
                <a:pathLst>
                  <a:path w="30209" h="19679" extrusionOk="0">
                    <a:moveTo>
                      <a:pt x="30209" y="0"/>
                    </a:moveTo>
                    <a:cubicBezTo>
                      <a:pt x="29816" y="1787"/>
                      <a:pt x="29767" y="8163"/>
                      <a:pt x="27849" y="10720"/>
                    </a:cubicBezTo>
                    <a:cubicBezTo>
                      <a:pt x="25931" y="13277"/>
                      <a:pt x="22872" y="14258"/>
                      <a:pt x="18703" y="15342"/>
                    </a:cubicBezTo>
                    <a:cubicBezTo>
                      <a:pt x="14534" y="16426"/>
                      <a:pt x="5950" y="16502"/>
                      <a:pt x="2833" y="17225"/>
                    </a:cubicBezTo>
                    <a:cubicBezTo>
                      <a:pt x="-284" y="17948"/>
                      <a:pt x="472" y="19270"/>
                      <a:pt x="0" y="19679"/>
                    </a:cubicBezTo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13" name="Google Shape;5088;p78">
                <a:extLst>
                  <a:ext uri="{FF2B5EF4-FFF2-40B4-BE49-F238E27FC236}">
                    <a16:creationId xmlns:a16="http://schemas.microsoft.com/office/drawing/2014/main" id="{9FBF6781-AAE3-4440-968E-307A4E6EFBED}"/>
                  </a:ext>
                </a:extLst>
              </p:cNvPr>
              <p:cNvCxnSpPr/>
              <p:nvPr/>
            </p:nvCxnSpPr>
            <p:spPr>
              <a:xfrm rot="10800000" flipH="1">
                <a:off x="5215650" y="4010050"/>
                <a:ext cx="1976700" cy="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" name="Google Shape;5089;p78">
                <a:extLst>
                  <a:ext uri="{FF2B5EF4-FFF2-40B4-BE49-F238E27FC236}">
                    <a16:creationId xmlns:a16="http://schemas.microsoft.com/office/drawing/2014/main" id="{2D9FFFB2-378C-47F3-8738-DBA6BE5FD4E0}"/>
                  </a:ext>
                </a:extLst>
              </p:cNvPr>
              <p:cNvSpPr/>
              <p:nvPr/>
            </p:nvSpPr>
            <p:spPr>
              <a:xfrm flipH="1">
                <a:off x="6427275" y="3514575"/>
                <a:ext cx="755225" cy="491975"/>
              </a:xfrm>
              <a:custGeom>
                <a:avLst/>
                <a:gdLst/>
                <a:ahLst/>
                <a:cxnLst/>
                <a:rect l="l" t="t" r="r" b="b"/>
                <a:pathLst>
                  <a:path w="30209" h="19679" extrusionOk="0">
                    <a:moveTo>
                      <a:pt x="30209" y="0"/>
                    </a:moveTo>
                    <a:cubicBezTo>
                      <a:pt x="29816" y="1787"/>
                      <a:pt x="29767" y="8163"/>
                      <a:pt x="27849" y="10720"/>
                    </a:cubicBezTo>
                    <a:cubicBezTo>
                      <a:pt x="25931" y="13277"/>
                      <a:pt x="22872" y="14258"/>
                      <a:pt x="18703" y="15342"/>
                    </a:cubicBezTo>
                    <a:cubicBezTo>
                      <a:pt x="14534" y="16426"/>
                      <a:pt x="5950" y="16502"/>
                      <a:pt x="2833" y="17225"/>
                    </a:cubicBezTo>
                    <a:cubicBezTo>
                      <a:pt x="-284" y="17948"/>
                      <a:pt x="472" y="19270"/>
                      <a:pt x="0" y="19679"/>
                    </a:cubicBezTo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1" name="Google Shape;5090;p78">
              <a:extLst>
                <a:ext uri="{FF2B5EF4-FFF2-40B4-BE49-F238E27FC236}">
                  <a16:creationId xmlns:a16="http://schemas.microsoft.com/office/drawing/2014/main" id="{FE6F9499-BC53-47AD-8DF1-736A1EF447F5}"/>
                </a:ext>
              </a:extLst>
            </p:cNvPr>
            <p:cNvSpPr/>
            <p:nvPr/>
          </p:nvSpPr>
          <p:spPr>
            <a:xfrm>
              <a:off x="6196550" y="3423156"/>
              <a:ext cx="137700" cy="24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ABD94AA-7DB7-4BA6-A286-905F78099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272" y="846362"/>
            <a:ext cx="3675988" cy="16800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4321;p64">
            <a:extLst>
              <a:ext uri="{FF2B5EF4-FFF2-40B4-BE49-F238E27FC236}">
                <a16:creationId xmlns:a16="http://schemas.microsoft.com/office/drawing/2014/main" id="{F5CDBBA7-2017-436F-9294-163801A64559}"/>
              </a:ext>
            </a:extLst>
          </p:cNvPr>
          <p:cNvCxnSpPr>
            <a:cxnSpLocks/>
          </p:cNvCxnSpPr>
          <p:nvPr/>
        </p:nvCxnSpPr>
        <p:spPr>
          <a:xfrm>
            <a:off x="2959521" y="904730"/>
            <a:ext cx="170242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2" name="Google Shape;9359;p94">
            <a:extLst>
              <a:ext uri="{FF2B5EF4-FFF2-40B4-BE49-F238E27FC236}">
                <a16:creationId xmlns:a16="http://schemas.microsoft.com/office/drawing/2014/main" id="{EC25F0C9-9460-4788-A770-FF55483ED2EF}"/>
              </a:ext>
            </a:extLst>
          </p:cNvPr>
          <p:cNvSpPr/>
          <p:nvPr/>
        </p:nvSpPr>
        <p:spPr>
          <a:xfrm rot="16200000">
            <a:off x="5825237" y="-828267"/>
            <a:ext cx="1623315" cy="3465994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>
            <a:solidFill>
              <a:srgbClr val="1273E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9359;p94">
            <a:extLst>
              <a:ext uri="{FF2B5EF4-FFF2-40B4-BE49-F238E27FC236}">
                <a16:creationId xmlns:a16="http://schemas.microsoft.com/office/drawing/2014/main" id="{4F7E6EEA-7BCC-4D69-A91F-88F60E21DB97}"/>
              </a:ext>
            </a:extLst>
          </p:cNvPr>
          <p:cNvSpPr/>
          <p:nvPr/>
        </p:nvSpPr>
        <p:spPr>
          <a:xfrm rot="16200000">
            <a:off x="5459236" y="1273740"/>
            <a:ext cx="2355317" cy="3695078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>
            <a:solidFill>
              <a:srgbClr val="1273E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4" name="Google Shape;4321;p64">
            <a:extLst>
              <a:ext uri="{FF2B5EF4-FFF2-40B4-BE49-F238E27FC236}">
                <a16:creationId xmlns:a16="http://schemas.microsoft.com/office/drawing/2014/main" id="{F6AF816D-C49B-42B1-B931-75DA87277BFA}"/>
              </a:ext>
            </a:extLst>
          </p:cNvPr>
          <p:cNvCxnSpPr>
            <a:cxnSpLocks/>
          </p:cNvCxnSpPr>
          <p:nvPr/>
        </p:nvCxnSpPr>
        <p:spPr>
          <a:xfrm>
            <a:off x="3231439" y="3121279"/>
            <a:ext cx="1430502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6" name="Google Shape;3707;p50">
            <a:extLst>
              <a:ext uri="{FF2B5EF4-FFF2-40B4-BE49-F238E27FC236}">
                <a16:creationId xmlns:a16="http://schemas.microsoft.com/office/drawing/2014/main" id="{AC1EE1F4-3689-4694-8DFF-C807EF8EA76F}"/>
              </a:ext>
            </a:extLst>
          </p:cNvPr>
          <p:cNvSpPr txBox="1">
            <a:spLocks/>
          </p:cNvSpPr>
          <p:nvPr/>
        </p:nvSpPr>
        <p:spPr>
          <a:xfrm>
            <a:off x="5484761" y="146153"/>
            <a:ext cx="2794638" cy="13606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1300" dirty="0">
                <a:latin typeface="Montserrat" panose="00000500000000000000" pitchFamily="2" charset="-18"/>
              </a:rPr>
              <a:t>Când utilizatorul trece cu pointerul mouse-ului deasupra elementului selectat, cu ajutorul subclasei :hover aceasta își va schimba comportamentul, până ce pointerul va fi îndepărtat</a:t>
            </a:r>
          </a:p>
          <a:p>
            <a:endParaRPr lang="ro-RO" sz="1300" dirty="0">
              <a:latin typeface="Montserrat" panose="00000500000000000000" pitchFamily="2" charset="-18"/>
            </a:endParaRPr>
          </a:p>
        </p:txBody>
      </p:sp>
      <p:sp>
        <p:nvSpPr>
          <p:cNvPr id="37" name="Google Shape;3707;p50">
            <a:extLst>
              <a:ext uri="{FF2B5EF4-FFF2-40B4-BE49-F238E27FC236}">
                <a16:creationId xmlns:a16="http://schemas.microsoft.com/office/drawing/2014/main" id="{4B186253-5402-4E68-BB5C-526C92B9E18D}"/>
              </a:ext>
            </a:extLst>
          </p:cNvPr>
          <p:cNvSpPr txBox="1">
            <a:spLocks/>
          </p:cNvSpPr>
          <p:nvPr/>
        </p:nvSpPr>
        <p:spPr>
          <a:xfrm>
            <a:off x="5375002" y="2069986"/>
            <a:ext cx="3161899" cy="2558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dirty="0">
                <a:latin typeface="Montserrat" panose="00000500000000000000" pitchFamily="2" charset="-18"/>
              </a:rPr>
              <a:t>Modifică culoarea și intensitatea de afișare a textului din zona de header (care este disponibil la deschiderea oricărei pagini de pe site) în momentul în care pointer-ul mouse-ului este poziționat pe element (efectul dispare imediat la mutarea pointer-ului în alt loc).</a:t>
            </a:r>
          </a:p>
          <a:p>
            <a:endParaRPr lang="ro-RO" dirty="0">
              <a:latin typeface="Montserrat" panose="00000500000000000000" pitchFamily="2" charset="-18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2F9D937F-0D8C-4031-B6C3-E383514A6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68" y="357782"/>
            <a:ext cx="2109910" cy="1358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F6E217-9832-4AB6-851B-2540B81A9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4" y="2659538"/>
            <a:ext cx="3147937" cy="9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2114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p50"/>
          <p:cNvSpPr txBox="1">
            <a:spLocks noGrp="1"/>
          </p:cNvSpPr>
          <p:nvPr>
            <p:ph type="title"/>
          </p:nvPr>
        </p:nvSpPr>
        <p:spPr>
          <a:xfrm flipH="1">
            <a:off x="691800" y="1932425"/>
            <a:ext cx="20256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o-RO" dirty="0"/>
              <a:t>6</a:t>
            </a:r>
            <a:endParaRPr dirty="0"/>
          </a:p>
        </p:txBody>
      </p:sp>
      <p:sp>
        <p:nvSpPr>
          <p:cNvPr id="3706" name="Google Shape;3706;p50"/>
          <p:cNvSpPr txBox="1">
            <a:spLocks noGrp="1"/>
          </p:cNvSpPr>
          <p:nvPr>
            <p:ph type="title" idx="2"/>
          </p:nvPr>
        </p:nvSpPr>
        <p:spPr>
          <a:xfrm>
            <a:off x="2084380" y="1279256"/>
            <a:ext cx="6611400" cy="15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Selectori de </a:t>
            </a:r>
            <a:r>
              <a:rPr lang="ro-RO" dirty="0">
                <a:solidFill>
                  <a:srgbClr val="1273EB"/>
                </a:solidFill>
              </a:rPr>
              <a:t>cod CSS</a:t>
            </a:r>
            <a:endParaRPr dirty="0">
              <a:solidFill>
                <a:srgbClr val="1273EB"/>
              </a:solidFill>
            </a:endParaRPr>
          </a:p>
        </p:txBody>
      </p:sp>
      <p:sp>
        <p:nvSpPr>
          <p:cNvPr id="3707" name="Google Shape;3707;p50"/>
          <p:cNvSpPr txBox="1">
            <a:spLocks noGrp="1"/>
          </p:cNvSpPr>
          <p:nvPr>
            <p:ph type="subTitle" idx="1"/>
          </p:nvPr>
        </p:nvSpPr>
        <p:spPr>
          <a:xfrm>
            <a:off x="6258393" y="2001187"/>
            <a:ext cx="2885607" cy="432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Borhan Daniela-Elena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92573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4321;p64">
            <a:extLst>
              <a:ext uri="{FF2B5EF4-FFF2-40B4-BE49-F238E27FC236}">
                <a16:creationId xmlns:a16="http://schemas.microsoft.com/office/drawing/2014/main" id="{F5CDBBA7-2017-436F-9294-163801A64559}"/>
              </a:ext>
            </a:extLst>
          </p:cNvPr>
          <p:cNvCxnSpPr>
            <a:cxnSpLocks/>
          </p:cNvCxnSpPr>
          <p:nvPr/>
        </p:nvCxnSpPr>
        <p:spPr>
          <a:xfrm>
            <a:off x="2869580" y="1091719"/>
            <a:ext cx="170242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2" name="Google Shape;9359;p94">
            <a:extLst>
              <a:ext uri="{FF2B5EF4-FFF2-40B4-BE49-F238E27FC236}">
                <a16:creationId xmlns:a16="http://schemas.microsoft.com/office/drawing/2014/main" id="{EC25F0C9-9460-4788-A770-FF55483ED2EF}"/>
              </a:ext>
            </a:extLst>
          </p:cNvPr>
          <p:cNvSpPr/>
          <p:nvPr/>
        </p:nvSpPr>
        <p:spPr>
          <a:xfrm rot="16200000">
            <a:off x="5714157" y="-755822"/>
            <a:ext cx="1795687" cy="3695081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>
            <a:solidFill>
              <a:srgbClr val="1273E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9359;p94">
            <a:extLst>
              <a:ext uri="{FF2B5EF4-FFF2-40B4-BE49-F238E27FC236}">
                <a16:creationId xmlns:a16="http://schemas.microsoft.com/office/drawing/2014/main" id="{4F7E6EEA-7BCC-4D69-A91F-88F60E21DB97}"/>
              </a:ext>
            </a:extLst>
          </p:cNvPr>
          <p:cNvSpPr/>
          <p:nvPr/>
        </p:nvSpPr>
        <p:spPr>
          <a:xfrm rot="16200000">
            <a:off x="5579412" y="1478125"/>
            <a:ext cx="2153796" cy="3606462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>
            <a:solidFill>
              <a:srgbClr val="1273E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4" name="Google Shape;4321;p64">
            <a:extLst>
              <a:ext uri="{FF2B5EF4-FFF2-40B4-BE49-F238E27FC236}">
                <a16:creationId xmlns:a16="http://schemas.microsoft.com/office/drawing/2014/main" id="{F6AF816D-C49B-42B1-B931-75DA87277BFA}"/>
              </a:ext>
            </a:extLst>
          </p:cNvPr>
          <p:cNvCxnSpPr>
            <a:cxnSpLocks/>
          </p:cNvCxnSpPr>
          <p:nvPr/>
        </p:nvCxnSpPr>
        <p:spPr>
          <a:xfrm>
            <a:off x="3141498" y="3281355"/>
            <a:ext cx="1430502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6" name="Google Shape;3707;p50">
            <a:extLst>
              <a:ext uri="{FF2B5EF4-FFF2-40B4-BE49-F238E27FC236}">
                <a16:creationId xmlns:a16="http://schemas.microsoft.com/office/drawing/2014/main" id="{AC1EE1F4-3689-4694-8DFF-C807EF8EA76F}"/>
              </a:ext>
            </a:extLst>
          </p:cNvPr>
          <p:cNvSpPr txBox="1">
            <a:spLocks/>
          </p:cNvSpPr>
          <p:nvPr/>
        </p:nvSpPr>
        <p:spPr>
          <a:xfrm>
            <a:off x="5374671" y="212561"/>
            <a:ext cx="3084870" cy="2088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1300" dirty="0">
                <a:latin typeface="Montserrat" panose="00000500000000000000" pitchFamily="2" charset="-18"/>
              </a:rPr>
              <a:t>Proprietatea display: table forțează elementele acestui container să se comporte ca niște elemente ale unui tabel pentru a putea face mai ușor referințe către acestea. </a:t>
            </a:r>
          </a:p>
          <a:p>
            <a:r>
              <a:rPr lang="ro-RO" sz="1300" dirty="0">
                <a:latin typeface="Montserrat" panose="00000500000000000000" pitchFamily="2" charset="-18"/>
              </a:rPr>
              <a:t>Proprietatea background – linear-gradient am setat un gradient pentru culoarea fundalului</a:t>
            </a:r>
          </a:p>
          <a:p>
            <a:endParaRPr lang="ro-RO" sz="1300" dirty="0">
              <a:latin typeface="Montserrat" panose="00000500000000000000" pitchFamily="2" charset="-18"/>
            </a:endParaRPr>
          </a:p>
        </p:txBody>
      </p:sp>
      <p:sp>
        <p:nvSpPr>
          <p:cNvPr id="37" name="Google Shape;3707;p50">
            <a:extLst>
              <a:ext uri="{FF2B5EF4-FFF2-40B4-BE49-F238E27FC236}">
                <a16:creationId xmlns:a16="http://schemas.microsoft.com/office/drawing/2014/main" id="{4B186253-5402-4E68-BB5C-526C92B9E18D}"/>
              </a:ext>
            </a:extLst>
          </p:cNvPr>
          <p:cNvSpPr txBox="1">
            <a:spLocks/>
          </p:cNvSpPr>
          <p:nvPr/>
        </p:nvSpPr>
        <p:spPr>
          <a:xfrm>
            <a:off x="5374671" y="2182875"/>
            <a:ext cx="3161899" cy="2558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1300" dirty="0">
                <a:latin typeface="Montserrat" panose="00000500000000000000" pitchFamily="2" charset="-18"/>
              </a:rPr>
              <a:t>Selectorul face referință la containerul contact-form din pagina de contact. Acestuia i s-a atribuit o bordură punctată cu ajutorul proprietății border-style. Această bordură a putut fi dimensionată la 5 pixeli cu ajutorul proprietății border-width: 5px și a fost aleasă o culoare personalizată cu ajutorul proprietății border-color.</a:t>
            </a:r>
          </a:p>
          <a:p>
            <a:endParaRPr lang="ro-RO" dirty="0">
              <a:latin typeface="Montserrat" panose="00000500000000000000" pitchFamily="2" charset="-1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8D4EFB-4325-4C7A-9CC7-0641275A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9" y="574056"/>
            <a:ext cx="2981152" cy="1126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6829D0-BF6A-413B-A5D7-086586460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9" y="2728373"/>
            <a:ext cx="2981152" cy="11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138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p50"/>
          <p:cNvSpPr txBox="1">
            <a:spLocks noGrp="1"/>
          </p:cNvSpPr>
          <p:nvPr>
            <p:ph type="title"/>
          </p:nvPr>
        </p:nvSpPr>
        <p:spPr>
          <a:xfrm flipH="1">
            <a:off x="691800" y="1932425"/>
            <a:ext cx="20256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o-RO" dirty="0"/>
              <a:t>6</a:t>
            </a:r>
            <a:endParaRPr dirty="0"/>
          </a:p>
        </p:txBody>
      </p:sp>
      <p:sp>
        <p:nvSpPr>
          <p:cNvPr id="3706" name="Google Shape;3706;p50"/>
          <p:cNvSpPr txBox="1">
            <a:spLocks noGrp="1"/>
          </p:cNvSpPr>
          <p:nvPr>
            <p:ph type="title" idx="2"/>
          </p:nvPr>
        </p:nvSpPr>
        <p:spPr>
          <a:xfrm>
            <a:off x="2084380" y="1279256"/>
            <a:ext cx="6611400" cy="15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Selectori de </a:t>
            </a:r>
            <a:r>
              <a:rPr lang="ro-RO" dirty="0">
                <a:solidFill>
                  <a:srgbClr val="1273EB"/>
                </a:solidFill>
              </a:rPr>
              <a:t>cod CSS</a:t>
            </a:r>
            <a:endParaRPr dirty="0">
              <a:solidFill>
                <a:srgbClr val="1273EB"/>
              </a:solidFill>
            </a:endParaRPr>
          </a:p>
        </p:txBody>
      </p:sp>
      <p:sp>
        <p:nvSpPr>
          <p:cNvPr id="3707" name="Google Shape;3707;p50"/>
          <p:cNvSpPr txBox="1">
            <a:spLocks noGrp="1"/>
          </p:cNvSpPr>
          <p:nvPr>
            <p:ph type="subTitle" idx="1"/>
          </p:nvPr>
        </p:nvSpPr>
        <p:spPr>
          <a:xfrm>
            <a:off x="6258393" y="2001187"/>
            <a:ext cx="2885607" cy="432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Țăran Mădălina-Iulia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026638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4321;p64">
            <a:extLst>
              <a:ext uri="{FF2B5EF4-FFF2-40B4-BE49-F238E27FC236}">
                <a16:creationId xmlns:a16="http://schemas.microsoft.com/office/drawing/2014/main" id="{F5CDBBA7-2017-436F-9294-163801A64559}"/>
              </a:ext>
            </a:extLst>
          </p:cNvPr>
          <p:cNvCxnSpPr>
            <a:cxnSpLocks/>
          </p:cNvCxnSpPr>
          <p:nvPr/>
        </p:nvCxnSpPr>
        <p:spPr>
          <a:xfrm>
            <a:off x="2869580" y="1662465"/>
            <a:ext cx="170242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2" name="Google Shape;9359;p94">
            <a:extLst>
              <a:ext uri="{FF2B5EF4-FFF2-40B4-BE49-F238E27FC236}">
                <a16:creationId xmlns:a16="http://schemas.microsoft.com/office/drawing/2014/main" id="{EC25F0C9-9460-4788-A770-FF55483ED2EF}"/>
              </a:ext>
            </a:extLst>
          </p:cNvPr>
          <p:cNvSpPr/>
          <p:nvPr/>
        </p:nvSpPr>
        <p:spPr>
          <a:xfrm rot="16200000">
            <a:off x="5714157" y="-236361"/>
            <a:ext cx="1795687" cy="3695081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>
            <a:solidFill>
              <a:srgbClr val="1273E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9359;p94">
            <a:extLst>
              <a:ext uri="{FF2B5EF4-FFF2-40B4-BE49-F238E27FC236}">
                <a16:creationId xmlns:a16="http://schemas.microsoft.com/office/drawing/2014/main" id="{4F7E6EEA-7BCC-4D69-A91F-88F60E21DB97}"/>
              </a:ext>
            </a:extLst>
          </p:cNvPr>
          <p:cNvSpPr/>
          <p:nvPr/>
        </p:nvSpPr>
        <p:spPr>
          <a:xfrm rot="16200000">
            <a:off x="5737878" y="2017760"/>
            <a:ext cx="1235778" cy="2814390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>
            <a:solidFill>
              <a:srgbClr val="1273E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4" name="Google Shape;4321;p64">
            <a:extLst>
              <a:ext uri="{FF2B5EF4-FFF2-40B4-BE49-F238E27FC236}">
                <a16:creationId xmlns:a16="http://schemas.microsoft.com/office/drawing/2014/main" id="{F6AF816D-C49B-42B1-B931-75DA87277BFA}"/>
              </a:ext>
            </a:extLst>
          </p:cNvPr>
          <p:cNvCxnSpPr>
            <a:cxnSpLocks/>
          </p:cNvCxnSpPr>
          <p:nvPr/>
        </p:nvCxnSpPr>
        <p:spPr>
          <a:xfrm>
            <a:off x="3141498" y="3445495"/>
            <a:ext cx="1430502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6" name="Google Shape;3707;p50">
            <a:extLst>
              <a:ext uri="{FF2B5EF4-FFF2-40B4-BE49-F238E27FC236}">
                <a16:creationId xmlns:a16="http://schemas.microsoft.com/office/drawing/2014/main" id="{AC1EE1F4-3689-4694-8DFF-C807EF8EA76F}"/>
              </a:ext>
            </a:extLst>
          </p:cNvPr>
          <p:cNvSpPr txBox="1">
            <a:spLocks/>
          </p:cNvSpPr>
          <p:nvPr/>
        </p:nvSpPr>
        <p:spPr>
          <a:xfrm>
            <a:off x="5374671" y="692737"/>
            <a:ext cx="3084870" cy="2088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dirty="0">
                <a:latin typeface="Montserrat" panose="00000500000000000000" pitchFamily="2" charset="-18"/>
              </a:rPr>
              <a:t>Acești selectori fac referire la butonul de back-to-top care a fost adăugat în snippets printr-un cod liquid. Astfel i-am setat poziția ca fiind fixă în colțul din dreapta al paginii, i-am setat culoarea, forma, padding-ul și i-am adăugat un hover.</a:t>
            </a:r>
          </a:p>
          <a:p>
            <a:endParaRPr lang="ro-RO" sz="1300" dirty="0">
              <a:latin typeface="Montserrat" panose="00000500000000000000" pitchFamily="2" charset="-18"/>
            </a:endParaRPr>
          </a:p>
        </p:txBody>
      </p:sp>
      <p:sp>
        <p:nvSpPr>
          <p:cNvPr id="37" name="Google Shape;3707;p50">
            <a:extLst>
              <a:ext uri="{FF2B5EF4-FFF2-40B4-BE49-F238E27FC236}">
                <a16:creationId xmlns:a16="http://schemas.microsoft.com/office/drawing/2014/main" id="{4B186253-5402-4E68-BB5C-526C92B9E18D}"/>
              </a:ext>
            </a:extLst>
          </p:cNvPr>
          <p:cNvSpPr txBox="1">
            <a:spLocks/>
          </p:cNvSpPr>
          <p:nvPr/>
        </p:nvSpPr>
        <p:spPr>
          <a:xfrm>
            <a:off x="5374671" y="2182875"/>
            <a:ext cx="3161899" cy="2558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o-RO" dirty="0">
              <a:latin typeface="Montserrat" panose="00000500000000000000" pitchFamily="2" charset="-18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B0D41C1-5662-4680-8CB7-F516AF014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7" y="713336"/>
            <a:ext cx="2070773" cy="1858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99EE3F-8FCA-424C-8CD7-FC2506E53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1" y="3068869"/>
            <a:ext cx="3403903" cy="830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CA0FF3-B5CE-4E0D-8900-9CAAF58AA97D}"/>
              </a:ext>
            </a:extLst>
          </p:cNvPr>
          <p:cNvSpPr txBox="1"/>
          <p:nvPr/>
        </p:nvSpPr>
        <p:spPr>
          <a:xfrm>
            <a:off x="5425126" y="2899280"/>
            <a:ext cx="23737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Montserrat" panose="00000500000000000000" pitchFamily="2" charset="-18"/>
              </a:rPr>
              <a:t>Modificare elemente header: titlul,efect logo,schimbarea barei de navigatie</a:t>
            </a:r>
          </a:p>
          <a:p>
            <a:endParaRPr lang="en-US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0017844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Google Shape;3907;p55"/>
          <p:cNvSpPr txBox="1">
            <a:spLocks noGrp="1"/>
          </p:cNvSpPr>
          <p:nvPr>
            <p:ph type="subTitle" idx="1"/>
          </p:nvPr>
        </p:nvSpPr>
        <p:spPr>
          <a:xfrm>
            <a:off x="4715186" y="3076950"/>
            <a:ext cx="2651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Cajvan Andrei</a:t>
            </a:r>
            <a:endParaRPr dirty="0"/>
          </a:p>
        </p:txBody>
      </p:sp>
      <p:sp>
        <p:nvSpPr>
          <p:cNvPr id="3908" name="Google Shape;3908;p55"/>
          <p:cNvSpPr txBox="1">
            <a:spLocks noGrp="1"/>
          </p:cNvSpPr>
          <p:nvPr>
            <p:ph type="title" idx="2"/>
          </p:nvPr>
        </p:nvSpPr>
        <p:spPr>
          <a:xfrm>
            <a:off x="1524600" y="2234850"/>
            <a:ext cx="60948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Funcție </a:t>
            </a:r>
            <a:r>
              <a:rPr lang="ro-RO" dirty="0">
                <a:solidFill>
                  <a:srgbClr val="1273EB"/>
                </a:solidFill>
              </a:rPr>
              <a:t>JS</a:t>
            </a:r>
            <a:endParaRPr dirty="0">
              <a:solidFill>
                <a:srgbClr val="1273EB"/>
              </a:solidFill>
            </a:endParaRPr>
          </a:p>
        </p:txBody>
      </p:sp>
      <p:sp>
        <p:nvSpPr>
          <p:cNvPr id="3909" name="Google Shape;3909;p55"/>
          <p:cNvSpPr txBox="1">
            <a:spLocks noGrp="1"/>
          </p:cNvSpPr>
          <p:nvPr>
            <p:ph type="title"/>
          </p:nvPr>
        </p:nvSpPr>
        <p:spPr>
          <a:xfrm flipH="1">
            <a:off x="2952900" y="114002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o-RO" dirty="0"/>
              <a:t>7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Content Placeholder 4">
            <a:extLst>
              <a:ext uri="{FF2B5EF4-FFF2-40B4-BE49-F238E27FC236}">
                <a16:creationId xmlns:a16="http://schemas.microsoft.com/office/drawing/2014/main" id="{75318F70-04B9-4BD5-A931-746C2B466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19" y="307298"/>
            <a:ext cx="4130594" cy="2076645"/>
          </a:xfrm>
          <a:prstGeom prst="rect">
            <a:avLst/>
          </a:prstGeom>
        </p:spPr>
      </p:pic>
      <p:sp>
        <p:nvSpPr>
          <p:cNvPr id="131" name="Google Shape;8756;p92">
            <a:extLst>
              <a:ext uri="{FF2B5EF4-FFF2-40B4-BE49-F238E27FC236}">
                <a16:creationId xmlns:a16="http://schemas.microsoft.com/office/drawing/2014/main" id="{C27049C9-71BD-4F6E-9CAA-867B5720EBD6}"/>
              </a:ext>
            </a:extLst>
          </p:cNvPr>
          <p:cNvSpPr/>
          <p:nvPr/>
        </p:nvSpPr>
        <p:spPr>
          <a:xfrm>
            <a:off x="2795788" y="2853236"/>
            <a:ext cx="2810656" cy="1958578"/>
          </a:xfrm>
          <a:custGeom>
            <a:avLst/>
            <a:gdLst/>
            <a:ahLst/>
            <a:cxnLst/>
            <a:rect l="l" t="t" r="r" b="b"/>
            <a:pathLst>
              <a:path w="69271" h="60023" extrusionOk="0">
                <a:moveTo>
                  <a:pt x="17274" y="0"/>
                </a:moveTo>
                <a:lnTo>
                  <a:pt x="0" y="30011"/>
                </a:lnTo>
                <a:lnTo>
                  <a:pt x="17274" y="60023"/>
                </a:lnTo>
                <a:lnTo>
                  <a:pt x="51939" y="60023"/>
                </a:lnTo>
                <a:lnTo>
                  <a:pt x="69271" y="30011"/>
                </a:lnTo>
                <a:lnTo>
                  <a:pt x="51939" y="0"/>
                </a:lnTo>
                <a:close/>
              </a:path>
            </a:pathLst>
          </a:custGeom>
          <a:noFill/>
          <a:ln w="19050" cap="flat" cmpd="sng">
            <a:solidFill>
              <a:srgbClr val="1273EB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2" name="Google Shape;8755;p92">
            <a:extLst>
              <a:ext uri="{FF2B5EF4-FFF2-40B4-BE49-F238E27FC236}">
                <a16:creationId xmlns:a16="http://schemas.microsoft.com/office/drawing/2014/main" id="{24995D22-0241-4BF3-9CFD-7DD3FE824A3C}"/>
              </a:ext>
            </a:extLst>
          </p:cNvPr>
          <p:cNvCxnSpPr/>
          <p:nvPr/>
        </p:nvCxnSpPr>
        <p:spPr>
          <a:xfrm rot="10800000">
            <a:off x="4106125" y="2447545"/>
            <a:ext cx="0" cy="405690"/>
          </a:xfrm>
          <a:prstGeom prst="straightConnector1">
            <a:avLst/>
          </a:prstGeom>
          <a:noFill/>
          <a:ln w="19050" cap="flat" cmpd="sng">
            <a:solidFill>
              <a:srgbClr val="1273EB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6BD1A0-D50B-4627-9129-F8478E1F78F3}"/>
              </a:ext>
            </a:extLst>
          </p:cNvPr>
          <p:cNvSpPr txBox="1"/>
          <p:nvPr/>
        </p:nvSpPr>
        <p:spPr>
          <a:xfrm>
            <a:off x="3185532" y="2916838"/>
            <a:ext cx="20311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300" dirty="0">
                <a:latin typeface="Montserrat" panose="00000500000000000000" pitchFamily="2" charset="-18"/>
              </a:rPr>
              <a:t>Funcție care nu permite accesul vizitatorilor la  Inspect Element sau alte combinații de taste(CTRL+U) -  pentru a ascunde codul sursă al site-ului.</a:t>
            </a:r>
          </a:p>
          <a:p>
            <a:pPr algn="ctr"/>
            <a:endParaRPr lang="en-US" sz="1300" dirty="0">
              <a:latin typeface="Montserrat" panose="00000500000000000000" pitchFamily="2" charset="-1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Google Shape;3907;p55"/>
          <p:cNvSpPr txBox="1">
            <a:spLocks noGrp="1"/>
          </p:cNvSpPr>
          <p:nvPr>
            <p:ph type="subTitle" idx="1"/>
          </p:nvPr>
        </p:nvSpPr>
        <p:spPr>
          <a:xfrm>
            <a:off x="4715186" y="3076950"/>
            <a:ext cx="2651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Ciobanu Ștefan</a:t>
            </a:r>
            <a:endParaRPr dirty="0"/>
          </a:p>
        </p:txBody>
      </p:sp>
      <p:sp>
        <p:nvSpPr>
          <p:cNvPr id="3908" name="Google Shape;3908;p55"/>
          <p:cNvSpPr txBox="1">
            <a:spLocks noGrp="1"/>
          </p:cNvSpPr>
          <p:nvPr>
            <p:ph type="title" idx="2"/>
          </p:nvPr>
        </p:nvSpPr>
        <p:spPr>
          <a:xfrm>
            <a:off x="1524600" y="2234850"/>
            <a:ext cx="60948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Funcție </a:t>
            </a:r>
            <a:r>
              <a:rPr lang="ro-RO" dirty="0">
                <a:solidFill>
                  <a:srgbClr val="1273EB"/>
                </a:solidFill>
              </a:rPr>
              <a:t>JS</a:t>
            </a:r>
            <a:endParaRPr dirty="0">
              <a:solidFill>
                <a:srgbClr val="1273EB"/>
              </a:solidFill>
            </a:endParaRPr>
          </a:p>
        </p:txBody>
      </p:sp>
      <p:sp>
        <p:nvSpPr>
          <p:cNvPr id="3909" name="Google Shape;3909;p55"/>
          <p:cNvSpPr txBox="1">
            <a:spLocks noGrp="1"/>
          </p:cNvSpPr>
          <p:nvPr>
            <p:ph type="title"/>
          </p:nvPr>
        </p:nvSpPr>
        <p:spPr>
          <a:xfrm flipH="1">
            <a:off x="2952900" y="114002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o-RO" dirty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301776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8756;p92">
            <a:extLst>
              <a:ext uri="{FF2B5EF4-FFF2-40B4-BE49-F238E27FC236}">
                <a16:creationId xmlns:a16="http://schemas.microsoft.com/office/drawing/2014/main" id="{C27049C9-71BD-4F6E-9CAA-867B5720EBD6}"/>
              </a:ext>
            </a:extLst>
          </p:cNvPr>
          <p:cNvSpPr/>
          <p:nvPr/>
        </p:nvSpPr>
        <p:spPr>
          <a:xfrm>
            <a:off x="3155615" y="2268111"/>
            <a:ext cx="2091001" cy="1426456"/>
          </a:xfrm>
          <a:custGeom>
            <a:avLst/>
            <a:gdLst/>
            <a:ahLst/>
            <a:cxnLst/>
            <a:rect l="l" t="t" r="r" b="b"/>
            <a:pathLst>
              <a:path w="69271" h="60023" extrusionOk="0">
                <a:moveTo>
                  <a:pt x="17274" y="0"/>
                </a:moveTo>
                <a:lnTo>
                  <a:pt x="0" y="30011"/>
                </a:lnTo>
                <a:lnTo>
                  <a:pt x="17274" y="60023"/>
                </a:lnTo>
                <a:lnTo>
                  <a:pt x="51939" y="60023"/>
                </a:lnTo>
                <a:lnTo>
                  <a:pt x="69271" y="30011"/>
                </a:lnTo>
                <a:lnTo>
                  <a:pt x="51939" y="0"/>
                </a:lnTo>
                <a:close/>
              </a:path>
            </a:pathLst>
          </a:custGeom>
          <a:noFill/>
          <a:ln w="19050" cap="flat" cmpd="sng">
            <a:solidFill>
              <a:srgbClr val="1273EB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2" name="Google Shape;8755;p92">
            <a:extLst>
              <a:ext uri="{FF2B5EF4-FFF2-40B4-BE49-F238E27FC236}">
                <a16:creationId xmlns:a16="http://schemas.microsoft.com/office/drawing/2014/main" id="{24995D22-0241-4BF3-9CFD-7DD3FE824A3C}"/>
              </a:ext>
            </a:extLst>
          </p:cNvPr>
          <p:cNvCxnSpPr/>
          <p:nvPr/>
        </p:nvCxnSpPr>
        <p:spPr>
          <a:xfrm rot="10800000">
            <a:off x="4201116" y="1862421"/>
            <a:ext cx="0" cy="405690"/>
          </a:xfrm>
          <a:prstGeom prst="straightConnector1">
            <a:avLst/>
          </a:prstGeom>
          <a:noFill/>
          <a:ln w="19050" cap="flat" cmpd="sng">
            <a:solidFill>
              <a:srgbClr val="1273EB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6BD1A0-D50B-4627-9129-F8478E1F78F3}"/>
              </a:ext>
            </a:extLst>
          </p:cNvPr>
          <p:cNvSpPr txBox="1"/>
          <p:nvPr/>
        </p:nvSpPr>
        <p:spPr>
          <a:xfrm>
            <a:off x="3215448" y="2512735"/>
            <a:ext cx="203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Montserrat" panose="00000500000000000000" pitchFamily="2" charset="-18"/>
              </a:rPr>
              <a:t>Funcție care permite adăugarea produselor în coș.</a:t>
            </a:r>
          </a:p>
          <a:p>
            <a:pPr algn="ctr"/>
            <a:endParaRPr lang="en-US" dirty="0">
              <a:latin typeface="Montserrat" panose="00000500000000000000" pitchFamily="2" charset="-18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A668434-B4D3-4C06-9075-C6DD2394B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13" y="663177"/>
            <a:ext cx="5253425" cy="11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5011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Google Shape;3907;p55"/>
          <p:cNvSpPr txBox="1">
            <a:spLocks noGrp="1"/>
          </p:cNvSpPr>
          <p:nvPr>
            <p:ph type="subTitle" idx="1"/>
          </p:nvPr>
        </p:nvSpPr>
        <p:spPr>
          <a:xfrm>
            <a:off x="4865250" y="3073421"/>
            <a:ext cx="2651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Țăran Mădălina-Iulia</a:t>
            </a:r>
            <a:endParaRPr dirty="0"/>
          </a:p>
        </p:txBody>
      </p:sp>
      <p:sp>
        <p:nvSpPr>
          <p:cNvPr id="3908" name="Google Shape;3908;p55"/>
          <p:cNvSpPr txBox="1">
            <a:spLocks noGrp="1"/>
          </p:cNvSpPr>
          <p:nvPr>
            <p:ph type="title" idx="2"/>
          </p:nvPr>
        </p:nvSpPr>
        <p:spPr>
          <a:xfrm>
            <a:off x="1524600" y="2234850"/>
            <a:ext cx="60948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Funcție </a:t>
            </a:r>
            <a:r>
              <a:rPr lang="ro-RO" dirty="0">
                <a:solidFill>
                  <a:srgbClr val="1273EB"/>
                </a:solidFill>
              </a:rPr>
              <a:t>JS</a:t>
            </a:r>
            <a:endParaRPr dirty="0">
              <a:solidFill>
                <a:srgbClr val="1273EB"/>
              </a:solidFill>
            </a:endParaRPr>
          </a:p>
        </p:txBody>
      </p:sp>
      <p:sp>
        <p:nvSpPr>
          <p:cNvPr id="3909" name="Google Shape;3909;p55"/>
          <p:cNvSpPr txBox="1">
            <a:spLocks noGrp="1"/>
          </p:cNvSpPr>
          <p:nvPr>
            <p:ph type="title"/>
          </p:nvPr>
        </p:nvSpPr>
        <p:spPr>
          <a:xfrm flipH="1">
            <a:off x="2952900" y="114002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o-RO" dirty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5723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44"/>
          <p:cNvSpPr txBox="1">
            <a:spLocks noGrp="1"/>
          </p:cNvSpPr>
          <p:nvPr>
            <p:ph type="title"/>
          </p:nvPr>
        </p:nvSpPr>
        <p:spPr>
          <a:xfrm flipH="1">
            <a:off x="2952900" y="1297419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273EB"/>
                </a:solidFill>
              </a:rPr>
              <a:t>01</a:t>
            </a:r>
            <a:endParaRPr dirty="0">
              <a:solidFill>
                <a:srgbClr val="1273EB"/>
              </a:solidFill>
            </a:endParaRPr>
          </a:p>
        </p:txBody>
      </p:sp>
      <p:sp>
        <p:nvSpPr>
          <p:cNvPr id="3643" name="Google Shape;3643;p44"/>
          <p:cNvSpPr txBox="1">
            <a:spLocks noGrp="1"/>
          </p:cNvSpPr>
          <p:nvPr>
            <p:ph type="title" idx="2"/>
          </p:nvPr>
        </p:nvSpPr>
        <p:spPr>
          <a:xfrm>
            <a:off x="1784479" y="2510919"/>
            <a:ext cx="6100348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002060"/>
                </a:solidFill>
              </a:rPr>
              <a:t>Tipuri de </a:t>
            </a:r>
            <a:r>
              <a:rPr lang="ro-RO" dirty="0">
                <a:solidFill>
                  <a:schemeClr val="lt2"/>
                </a:solidFill>
              </a:rPr>
              <a:t>produse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8756;p92">
            <a:extLst>
              <a:ext uri="{FF2B5EF4-FFF2-40B4-BE49-F238E27FC236}">
                <a16:creationId xmlns:a16="http://schemas.microsoft.com/office/drawing/2014/main" id="{C27049C9-71BD-4F6E-9CAA-867B5720EBD6}"/>
              </a:ext>
            </a:extLst>
          </p:cNvPr>
          <p:cNvSpPr/>
          <p:nvPr/>
        </p:nvSpPr>
        <p:spPr>
          <a:xfrm>
            <a:off x="2745278" y="3102418"/>
            <a:ext cx="2846053" cy="1891181"/>
          </a:xfrm>
          <a:custGeom>
            <a:avLst/>
            <a:gdLst/>
            <a:ahLst/>
            <a:cxnLst/>
            <a:rect l="l" t="t" r="r" b="b"/>
            <a:pathLst>
              <a:path w="69271" h="60023" extrusionOk="0">
                <a:moveTo>
                  <a:pt x="17274" y="0"/>
                </a:moveTo>
                <a:lnTo>
                  <a:pt x="0" y="30011"/>
                </a:lnTo>
                <a:lnTo>
                  <a:pt x="17274" y="60023"/>
                </a:lnTo>
                <a:lnTo>
                  <a:pt x="51939" y="60023"/>
                </a:lnTo>
                <a:lnTo>
                  <a:pt x="69271" y="30011"/>
                </a:lnTo>
                <a:lnTo>
                  <a:pt x="51939" y="0"/>
                </a:lnTo>
                <a:close/>
              </a:path>
            </a:pathLst>
          </a:custGeom>
          <a:noFill/>
          <a:ln w="19050" cap="flat" cmpd="sng">
            <a:solidFill>
              <a:srgbClr val="1273EB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2" name="Google Shape;8755;p92">
            <a:extLst>
              <a:ext uri="{FF2B5EF4-FFF2-40B4-BE49-F238E27FC236}">
                <a16:creationId xmlns:a16="http://schemas.microsoft.com/office/drawing/2014/main" id="{24995D22-0241-4BF3-9CFD-7DD3FE824A3C}"/>
              </a:ext>
            </a:extLst>
          </p:cNvPr>
          <p:cNvCxnSpPr/>
          <p:nvPr/>
        </p:nvCxnSpPr>
        <p:spPr>
          <a:xfrm rot="10800000">
            <a:off x="4070013" y="2704487"/>
            <a:ext cx="0" cy="405690"/>
          </a:xfrm>
          <a:prstGeom prst="straightConnector1">
            <a:avLst/>
          </a:prstGeom>
          <a:noFill/>
          <a:ln w="19050" cap="flat" cmpd="sng">
            <a:solidFill>
              <a:srgbClr val="1273EB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6BD1A0-D50B-4627-9129-F8478E1F78F3}"/>
              </a:ext>
            </a:extLst>
          </p:cNvPr>
          <p:cNvSpPr txBox="1"/>
          <p:nvPr/>
        </p:nvSpPr>
        <p:spPr>
          <a:xfrm>
            <a:off x="3122803" y="3148830"/>
            <a:ext cx="20910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300" dirty="0">
                <a:latin typeface="Montserrat" panose="00000500000000000000" pitchFamily="2" charset="-18"/>
              </a:rPr>
              <a:t>Funcție ce permite utilizatorilor să navigheze către headerul paginii printr- un simplu click, în momentul în care acceștia se află la sfârșitul sau spre sfârșitul paginii.</a:t>
            </a:r>
          </a:p>
          <a:p>
            <a:pPr algn="ctr"/>
            <a:endParaRPr lang="en-US" sz="1300" dirty="0">
              <a:latin typeface="Montserrat" panose="00000500000000000000" pitchFamily="2" charset="-18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3C2BBE7-CEBB-4312-8A27-08248DF03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03" y="149901"/>
            <a:ext cx="3481406" cy="25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6332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Google Shape;3907;p55"/>
          <p:cNvSpPr txBox="1">
            <a:spLocks noGrp="1"/>
          </p:cNvSpPr>
          <p:nvPr>
            <p:ph type="subTitle" idx="1"/>
          </p:nvPr>
        </p:nvSpPr>
        <p:spPr>
          <a:xfrm>
            <a:off x="4865250" y="3073421"/>
            <a:ext cx="2651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Borhan Daniela-Elena</a:t>
            </a:r>
            <a:endParaRPr dirty="0"/>
          </a:p>
        </p:txBody>
      </p:sp>
      <p:sp>
        <p:nvSpPr>
          <p:cNvPr id="3908" name="Google Shape;3908;p55"/>
          <p:cNvSpPr txBox="1">
            <a:spLocks noGrp="1"/>
          </p:cNvSpPr>
          <p:nvPr>
            <p:ph type="title" idx="2"/>
          </p:nvPr>
        </p:nvSpPr>
        <p:spPr>
          <a:xfrm>
            <a:off x="1524600" y="2234850"/>
            <a:ext cx="60948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Funcție </a:t>
            </a:r>
            <a:r>
              <a:rPr lang="ro-RO" dirty="0">
                <a:solidFill>
                  <a:srgbClr val="1273EB"/>
                </a:solidFill>
              </a:rPr>
              <a:t>JS</a:t>
            </a:r>
            <a:endParaRPr dirty="0">
              <a:solidFill>
                <a:srgbClr val="1273EB"/>
              </a:solidFill>
            </a:endParaRPr>
          </a:p>
        </p:txBody>
      </p:sp>
      <p:sp>
        <p:nvSpPr>
          <p:cNvPr id="3909" name="Google Shape;3909;p55"/>
          <p:cNvSpPr txBox="1">
            <a:spLocks noGrp="1"/>
          </p:cNvSpPr>
          <p:nvPr>
            <p:ph type="title"/>
          </p:nvPr>
        </p:nvSpPr>
        <p:spPr>
          <a:xfrm flipH="1">
            <a:off x="2952900" y="114002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o-RO" dirty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152009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8756;p92">
            <a:extLst>
              <a:ext uri="{FF2B5EF4-FFF2-40B4-BE49-F238E27FC236}">
                <a16:creationId xmlns:a16="http://schemas.microsoft.com/office/drawing/2014/main" id="{C27049C9-71BD-4F6E-9CAA-867B5720EBD6}"/>
              </a:ext>
            </a:extLst>
          </p:cNvPr>
          <p:cNvSpPr/>
          <p:nvPr/>
        </p:nvSpPr>
        <p:spPr>
          <a:xfrm>
            <a:off x="2771509" y="3292130"/>
            <a:ext cx="2778593" cy="1492717"/>
          </a:xfrm>
          <a:custGeom>
            <a:avLst/>
            <a:gdLst/>
            <a:ahLst/>
            <a:cxnLst/>
            <a:rect l="l" t="t" r="r" b="b"/>
            <a:pathLst>
              <a:path w="69271" h="60023" extrusionOk="0">
                <a:moveTo>
                  <a:pt x="17274" y="0"/>
                </a:moveTo>
                <a:lnTo>
                  <a:pt x="0" y="30011"/>
                </a:lnTo>
                <a:lnTo>
                  <a:pt x="17274" y="60023"/>
                </a:lnTo>
                <a:lnTo>
                  <a:pt x="51939" y="60023"/>
                </a:lnTo>
                <a:lnTo>
                  <a:pt x="69271" y="30011"/>
                </a:lnTo>
                <a:lnTo>
                  <a:pt x="51939" y="0"/>
                </a:lnTo>
                <a:close/>
              </a:path>
            </a:pathLst>
          </a:custGeom>
          <a:noFill/>
          <a:ln w="19050" cap="flat" cmpd="sng">
            <a:solidFill>
              <a:srgbClr val="1273EB"/>
            </a:solidFill>
            <a:prstDash val="solid"/>
            <a:miter lim="581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2" name="Google Shape;8755;p92">
            <a:extLst>
              <a:ext uri="{FF2B5EF4-FFF2-40B4-BE49-F238E27FC236}">
                <a16:creationId xmlns:a16="http://schemas.microsoft.com/office/drawing/2014/main" id="{24995D22-0241-4BF3-9CFD-7DD3FE824A3C}"/>
              </a:ext>
            </a:extLst>
          </p:cNvPr>
          <p:cNvCxnSpPr>
            <a:cxnSpLocks/>
          </p:cNvCxnSpPr>
          <p:nvPr/>
        </p:nvCxnSpPr>
        <p:spPr>
          <a:xfrm flipH="1" flipV="1">
            <a:off x="4160804" y="2954078"/>
            <a:ext cx="2" cy="338052"/>
          </a:xfrm>
          <a:prstGeom prst="straightConnector1">
            <a:avLst/>
          </a:prstGeom>
          <a:noFill/>
          <a:ln w="19050" cap="flat" cmpd="sng">
            <a:solidFill>
              <a:srgbClr val="1273EB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6BD1A0-D50B-4627-9129-F8478E1F78F3}"/>
              </a:ext>
            </a:extLst>
          </p:cNvPr>
          <p:cNvSpPr txBox="1"/>
          <p:nvPr/>
        </p:nvSpPr>
        <p:spPr>
          <a:xfrm>
            <a:off x="3115304" y="3452932"/>
            <a:ext cx="209100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300" dirty="0">
                <a:latin typeface="Montserrat" panose="00000500000000000000" pitchFamily="2" charset="-18"/>
              </a:rPr>
              <a:t>Funcție care permite f</a:t>
            </a:r>
            <a:r>
              <a:rPr lang="en-US" sz="1300" dirty="0">
                <a:latin typeface="Montserrat" panose="00000500000000000000" pitchFamily="2" charset="-18"/>
              </a:rPr>
              <a:t>ixare</a:t>
            </a:r>
            <a:r>
              <a:rPr lang="ro-RO" sz="1300" dirty="0">
                <a:latin typeface="Montserrat" panose="00000500000000000000" pitchFamily="2" charset="-18"/>
              </a:rPr>
              <a:t>a</a:t>
            </a:r>
            <a:r>
              <a:rPr lang="en-US" sz="1300" dirty="0">
                <a:latin typeface="Montserrat" panose="00000500000000000000" pitchFamily="2" charset="-18"/>
              </a:rPr>
              <a:t> scrollbar</a:t>
            </a:r>
            <a:r>
              <a:rPr lang="ro-RO" sz="1300" dirty="0">
                <a:latin typeface="Montserrat" panose="00000500000000000000" pitchFamily="2" charset="-18"/>
              </a:rPr>
              <a:t>-ului</a:t>
            </a:r>
            <a:r>
              <a:rPr lang="en-US" sz="1300" dirty="0">
                <a:latin typeface="Montserrat" panose="00000500000000000000" pitchFamily="2" charset="-18"/>
              </a:rPr>
              <a:t> </a:t>
            </a:r>
            <a:r>
              <a:rPr lang="ro-RO" sz="1300" dirty="0">
                <a:latin typeface="Montserrat" panose="00000500000000000000" pitchFamily="2" charset="-18"/>
              </a:rPr>
              <a:t>în partea de sus atunci când utilizatorul accesează pagina + colorare scrollbar.</a:t>
            </a:r>
          </a:p>
          <a:p>
            <a:pPr algn="ctr"/>
            <a:endParaRPr lang="en-US" sz="1300" dirty="0">
              <a:latin typeface="Montserrat" panose="00000500000000000000" pitchFamily="2" charset="-18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8407CA5-3242-4D7E-9AAB-5EBB4A69D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01" y="197852"/>
            <a:ext cx="4268605" cy="270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6028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Google Shape;5139;p82"/>
          <p:cNvSpPr txBox="1">
            <a:spLocks noGrp="1"/>
          </p:cNvSpPr>
          <p:nvPr>
            <p:ph type="ctrTitle"/>
          </p:nvPr>
        </p:nvSpPr>
        <p:spPr>
          <a:xfrm>
            <a:off x="303891" y="1823540"/>
            <a:ext cx="4328070" cy="9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/>
              <a:t>Vă mulțumim pentru atenție!</a:t>
            </a:r>
            <a:endParaRPr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1D1A5-0179-4CBE-A897-3E7C7431523E}"/>
              </a:ext>
            </a:extLst>
          </p:cNvPr>
          <p:cNvSpPr/>
          <p:nvPr/>
        </p:nvSpPr>
        <p:spPr>
          <a:xfrm>
            <a:off x="539646" y="3035508"/>
            <a:ext cx="4092315" cy="1461541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oogle Shape;5324;p83">
            <a:extLst>
              <a:ext uri="{FF2B5EF4-FFF2-40B4-BE49-F238E27FC236}">
                <a16:creationId xmlns:a16="http://schemas.microsoft.com/office/drawing/2014/main" id="{6164DCEF-9AF6-49CC-AFF9-9B8F816A6865}"/>
              </a:ext>
            </a:extLst>
          </p:cNvPr>
          <p:cNvGrpSpPr/>
          <p:nvPr/>
        </p:nvGrpSpPr>
        <p:grpSpPr>
          <a:xfrm>
            <a:off x="2572857" y="239842"/>
            <a:ext cx="1839126" cy="1066220"/>
            <a:chOff x="5228339" y="2888222"/>
            <a:chExt cx="1452452" cy="834573"/>
          </a:xfrm>
        </p:grpSpPr>
        <p:sp>
          <p:nvSpPr>
            <p:cNvPr id="33" name="Google Shape;5325;p83">
              <a:extLst>
                <a:ext uri="{FF2B5EF4-FFF2-40B4-BE49-F238E27FC236}">
                  <a16:creationId xmlns:a16="http://schemas.microsoft.com/office/drawing/2014/main" id="{46C29797-E958-4FF4-80B2-BC0D7051A43E}"/>
                </a:ext>
              </a:extLst>
            </p:cNvPr>
            <p:cNvSpPr/>
            <p:nvPr/>
          </p:nvSpPr>
          <p:spPr>
            <a:xfrm>
              <a:off x="5517004" y="2889438"/>
              <a:ext cx="833956" cy="833358"/>
            </a:xfrm>
            <a:custGeom>
              <a:avLst/>
              <a:gdLst/>
              <a:ahLst/>
              <a:cxnLst/>
              <a:rect l="l" t="t" r="r" b="b"/>
              <a:pathLst>
                <a:path w="45967" h="45934" extrusionOk="0">
                  <a:moveTo>
                    <a:pt x="22950" y="0"/>
                  </a:moveTo>
                  <a:cubicBezTo>
                    <a:pt x="21482" y="0"/>
                    <a:pt x="20015" y="167"/>
                    <a:pt x="18647" y="434"/>
                  </a:cubicBezTo>
                  <a:cubicBezTo>
                    <a:pt x="9607" y="2168"/>
                    <a:pt x="2369" y="9240"/>
                    <a:pt x="501" y="18280"/>
                  </a:cubicBezTo>
                  <a:cubicBezTo>
                    <a:pt x="167" y="19781"/>
                    <a:pt x="0" y="21349"/>
                    <a:pt x="0" y="22983"/>
                  </a:cubicBezTo>
                  <a:cubicBezTo>
                    <a:pt x="0" y="27486"/>
                    <a:pt x="1335" y="31756"/>
                    <a:pt x="3603" y="35292"/>
                  </a:cubicBezTo>
                  <a:cubicBezTo>
                    <a:pt x="7673" y="41663"/>
                    <a:pt x="14844" y="45933"/>
                    <a:pt x="22984" y="45933"/>
                  </a:cubicBezTo>
                  <a:cubicBezTo>
                    <a:pt x="35693" y="45933"/>
                    <a:pt x="45967" y="35626"/>
                    <a:pt x="45967" y="22950"/>
                  </a:cubicBezTo>
                  <a:cubicBezTo>
                    <a:pt x="45967" y="22516"/>
                    <a:pt x="45933" y="22116"/>
                    <a:pt x="45867" y="21782"/>
                  </a:cubicBezTo>
                  <a:cubicBezTo>
                    <a:pt x="45700" y="18880"/>
                    <a:pt x="45033" y="16178"/>
                    <a:pt x="43965" y="13743"/>
                  </a:cubicBezTo>
                  <a:cubicBezTo>
                    <a:pt x="41864" y="9073"/>
                    <a:pt x="38328" y="5237"/>
                    <a:pt x="33891" y="2802"/>
                  </a:cubicBezTo>
                  <a:cubicBezTo>
                    <a:pt x="30656" y="1001"/>
                    <a:pt x="26953" y="0"/>
                    <a:pt x="22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326;p83">
              <a:extLst>
                <a:ext uri="{FF2B5EF4-FFF2-40B4-BE49-F238E27FC236}">
                  <a16:creationId xmlns:a16="http://schemas.microsoft.com/office/drawing/2014/main" id="{F6E98304-CF85-4F51-A539-D4D50B1E30FA}"/>
                </a:ext>
              </a:extLst>
            </p:cNvPr>
            <p:cNvSpPr/>
            <p:nvPr/>
          </p:nvSpPr>
          <p:spPr>
            <a:xfrm>
              <a:off x="5582371" y="2940273"/>
              <a:ext cx="768589" cy="782522"/>
            </a:xfrm>
            <a:custGeom>
              <a:avLst/>
              <a:gdLst/>
              <a:ahLst/>
              <a:cxnLst/>
              <a:rect l="l" t="t" r="r" b="b"/>
              <a:pathLst>
                <a:path w="42364" h="43132" extrusionOk="0">
                  <a:moveTo>
                    <a:pt x="30355" y="0"/>
                  </a:moveTo>
                  <a:cubicBezTo>
                    <a:pt x="31723" y="2535"/>
                    <a:pt x="33691" y="7005"/>
                    <a:pt x="33891" y="12042"/>
                  </a:cubicBezTo>
                  <a:cubicBezTo>
                    <a:pt x="34191" y="17980"/>
                    <a:pt x="32090" y="24718"/>
                    <a:pt x="23950" y="30188"/>
                  </a:cubicBezTo>
                  <a:cubicBezTo>
                    <a:pt x="22916" y="30889"/>
                    <a:pt x="21916" y="31489"/>
                    <a:pt x="20982" y="32023"/>
                  </a:cubicBezTo>
                  <a:cubicBezTo>
                    <a:pt x="16725" y="34327"/>
                    <a:pt x="12922" y="35193"/>
                    <a:pt x="9613" y="35193"/>
                  </a:cubicBezTo>
                  <a:cubicBezTo>
                    <a:pt x="5689" y="35193"/>
                    <a:pt x="2462" y="33974"/>
                    <a:pt x="0" y="32490"/>
                  </a:cubicBezTo>
                  <a:lnTo>
                    <a:pt x="0" y="32490"/>
                  </a:lnTo>
                  <a:cubicBezTo>
                    <a:pt x="4070" y="38861"/>
                    <a:pt x="11241" y="43131"/>
                    <a:pt x="19381" y="43131"/>
                  </a:cubicBezTo>
                  <a:cubicBezTo>
                    <a:pt x="32090" y="43131"/>
                    <a:pt x="42364" y="32824"/>
                    <a:pt x="42364" y="20148"/>
                  </a:cubicBezTo>
                  <a:cubicBezTo>
                    <a:pt x="42364" y="19714"/>
                    <a:pt x="42330" y="19314"/>
                    <a:pt x="42330" y="18980"/>
                  </a:cubicBezTo>
                  <a:cubicBezTo>
                    <a:pt x="42164" y="16112"/>
                    <a:pt x="41496" y="13376"/>
                    <a:pt x="40396" y="10941"/>
                  </a:cubicBezTo>
                  <a:cubicBezTo>
                    <a:pt x="38327" y="6271"/>
                    <a:pt x="34758" y="2435"/>
                    <a:pt x="30355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327;p83">
              <a:extLst>
                <a:ext uri="{FF2B5EF4-FFF2-40B4-BE49-F238E27FC236}">
                  <a16:creationId xmlns:a16="http://schemas.microsoft.com/office/drawing/2014/main" id="{6CDDA92B-E553-4A12-AEBF-AE618796935D}"/>
                </a:ext>
              </a:extLst>
            </p:cNvPr>
            <p:cNvSpPr/>
            <p:nvPr/>
          </p:nvSpPr>
          <p:spPr>
            <a:xfrm>
              <a:off x="5606573" y="2888222"/>
              <a:ext cx="708682" cy="323209"/>
            </a:xfrm>
            <a:custGeom>
              <a:avLst/>
              <a:gdLst/>
              <a:ahLst/>
              <a:cxnLst/>
              <a:rect l="l" t="t" r="r" b="b"/>
              <a:pathLst>
                <a:path w="39062" h="17815" extrusionOk="0">
                  <a:moveTo>
                    <a:pt x="18013" y="0"/>
                  </a:moveTo>
                  <a:cubicBezTo>
                    <a:pt x="16545" y="0"/>
                    <a:pt x="15078" y="167"/>
                    <a:pt x="13710" y="401"/>
                  </a:cubicBezTo>
                  <a:cubicBezTo>
                    <a:pt x="12176" y="901"/>
                    <a:pt x="10408" y="1702"/>
                    <a:pt x="8673" y="2869"/>
                  </a:cubicBezTo>
                  <a:cubicBezTo>
                    <a:pt x="8206" y="3169"/>
                    <a:pt x="7806" y="3503"/>
                    <a:pt x="7339" y="3837"/>
                  </a:cubicBezTo>
                  <a:cubicBezTo>
                    <a:pt x="1201" y="8673"/>
                    <a:pt x="0" y="14477"/>
                    <a:pt x="4737" y="16979"/>
                  </a:cubicBezTo>
                  <a:cubicBezTo>
                    <a:pt x="5867" y="17572"/>
                    <a:pt x="6985" y="17814"/>
                    <a:pt x="8084" y="17814"/>
                  </a:cubicBezTo>
                  <a:cubicBezTo>
                    <a:pt x="11625" y="17814"/>
                    <a:pt x="14962" y="15295"/>
                    <a:pt x="17813" y="13844"/>
                  </a:cubicBezTo>
                  <a:cubicBezTo>
                    <a:pt x="19291" y="13071"/>
                    <a:pt x="20626" y="12788"/>
                    <a:pt x="21915" y="12788"/>
                  </a:cubicBezTo>
                  <a:cubicBezTo>
                    <a:pt x="23854" y="12788"/>
                    <a:pt x="25689" y="13429"/>
                    <a:pt x="27753" y="14010"/>
                  </a:cubicBezTo>
                  <a:cubicBezTo>
                    <a:pt x="29154" y="14377"/>
                    <a:pt x="30822" y="14744"/>
                    <a:pt x="32557" y="14878"/>
                  </a:cubicBezTo>
                  <a:cubicBezTo>
                    <a:pt x="33014" y="14915"/>
                    <a:pt x="33477" y="14936"/>
                    <a:pt x="33939" y="14936"/>
                  </a:cubicBezTo>
                  <a:cubicBezTo>
                    <a:pt x="35533" y="14936"/>
                    <a:pt x="37124" y="14690"/>
                    <a:pt x="38494" y="14044"/>
                  </a:cubicBezTo>
                  <a:cubicBezTo>
                    <a:pt x="38695" y="13977"/>
                    <a:pt x="38895" y="13877"/>
                    <a:pt x="39062" y="13744"/>
                  </a:cubicBezTo>
                  <a:cubicBezTo>
                    <a:pt x="38761" y="13076"/>
                    <a:pt x="38428" y="12409"/>
                    <a:pt x="38027" y="11709"/>
                  </a:cubicBezTo>
                  <a:cubicBezTo>
                    <a:pt x="35893" y="7973"/>
                    <a:pt x="32757" y="4871"/>
                    <a:pt x="28988" y="2802"/>
                  </a:cubicBezTo>
                  <a:cubicBezTo>
                    <a:pt x="26819" y="1568"/>
                    <a:pt x="24384" y="734"/>
                    <a:pt x="21849" y="334"/>
                  </a:cubicBezTo>
                  <a:cubicBezTo>
                    <a:pt x="20582" y="134"/>
                    <a:pt x="19314" y="0"/>
                    <a:pt x="18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328;p83">
              <a:extLst>
                <a:ext uri="{FF2B5EF4-FFF2-40B4-BE49-F238E27FC236}">
                  <a16:creationId xmlns:a16="http://schemas.microsoft.com/office/drawing/2014/main" id="{3C935C1A-1CC1-4563-93D9-E202E69A436B}"/>
                </a:ext>
              </a:extLst>
            </p:cNvPr>
            <p:cNvSpPr/>
            <p:nvPr/>
          </p:nvSpPr>
          <p:spPr>
            <a:xfrm>
              <a:off x="5517004" y="3180933"/>
              <a:ext cx="833956" cy="541862"/>
            </a:xfrm>
            <a:custGeom>
              <a:avLst/>
              <a:gdLst/>
              <a:ahLst/>
              <a:cxnLst/>
              <a:rect l="l" t="t" r="r" b="b"/>
              <a:pathLst>
                <a:path w="45967" h="29867" extrusionOk="0">
                  <a:moveTo>
                    <a:pt x="3937" y="1"/>
                  </a:moveTo>
                  <a:cubicBezTo>
                    <a:pt x="1590" y="1"/>
                    <a:pt x="582" y="2077"/>
                    <a:pt x="501" y="2213"/>
                  </a:cubicBezTo>
                  <a:cubicBezTo>
                    <a:pt x="167" y="3714"/>
                    <a:pt x="0" y="5282"/>
                    <a:pt x="0" y="6916"/>
                  </a:cubicBezTo>
                  <a:cubicBezTo>
                    <a:pt x="0" y="11419"/>
                    <a:pt x="1335" y="15689"/>
                    <a:pt x="3603" y="19225"/>
                  </a:cubicBezTo>
                  <a:cubicBezTo>
                    <a:pt x="6705" y="24095"/>
                    <a:pt x="11675" y="27765"/>
                    <a:pt x="17480" y="29199"/>
                  </a:cubicBezTo>
                  <a:cubicBezTo>
                    <a:pt x="19214" y="29599"/>
                    <a:pt x="21049" y="29866"/>
                    <a:pt x="22984" y="29866"/>
                  </a:cubicBezTo>
                  <a:cubicBezTo>
                    <a:pt x="35693" y="29866"/>
                    <a:pt x="45967" y="19559"/>
                    <a:pt x="45967" y="6883"/>
                  </a:cubicBezTo>
                  <a:cubicBezTo>
                    <a:pt x="45967" y="6449"/>
                    <a:pt x="45933" y="6049"/>
                    <a:pt x="45867" y="5682"/>
                  </a:cubicBezTo>
                  <a:cubicBezTo>
                    <a:pt x="45033" y="6249"/>
                    <a:pt x="44332" y="7850"/>
                    <a:pt x="43632" y="9752"/>
                  </a:cubicBezTo>
                  <a:cubicBezTo>
                    <a:pt x="42331" y="13388"/>
                    <a:pt x="41030" y="18191"/>
                    <a:pt x="38862" y="19559"/>
                  </a:cubicBezTo>
                  <a:cubicBezTo>
                    <a:pt x="36754" y="20912"/>
                    <a:pt x="34186" y="21885"/>
                    <a:pt x="31601" y="21885"/>
                  </a:cubicBezTo>
                  <a:cubicBezTo>
                    <a:pt x="29727" y="21885"/>
                    <a:pt x="27844" y="21374"/>
                    <a:pt x="26119" y="20126"/>
                  </a:cubicBezTo>
                  <a:cubicBezTo>
                    <a:pt x="25519" y="19725"/>
                    <a:pt x="24985" y="19258"/>
                    <a:pt x="24518" y="18758"/>
                  </a:cubicBezTo>
                  <a:cubicBezTo>
                    <a:pt x="21616" y="15856"/>
                    <a:pt x="20515" y="12020"/>
                    <a:pt x="19648" y="10419"/>
                  </a:cubicBezTo>
                  <a:cubicBezTo>
                    <a:pt x="19147" y="9530"/>
                    <a:pt x="18357" y="9033"/>
                    <a:pt x="17447" y="9033"/>
                  </a:cubicBezTo>
                  <a:cubicBezTo>
                    <a:pt x="16479" y="9033"/>
                    <a:pt x="15376" y="9597"/>
                    <a:pt x="14344" y="10852"/>
                  </a:cubicBezTo>
                  <a:cubicBezTo>
                    <a:pt x="13643" y="11682"/>
                    <a:pt x="12872" y="12025"/>
                    <a:pt x="12121" y="12025"/>
                  </a:cubicBezTo>
                  <a:cubicBezTo>
                    <a:pt x="10731" y="12025"/>
                    <a:pt x="9412" y="10848"/>
                    <a:pt x="8740" y="9418"/>
                  </a:cubicBezTo>
                  <a:cubicBezTo>
                    <a:pt x="7673" y="7216"/>
                    <a:pt x="9574" y="1846"/>
                    <a:pt x="5771" y="378"/>
                  </a:cubicBezTo>
                  <a:cubicBezTo>
                    <a:pt x="5086" y="110"/>
                    <a:pt x="4476" y="1"/>
                    <a:pt x="3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329;p83">
              <a:extLst>
                <a:ext uri="{FF2B5EF4-FFF2-40B4-BE49-F238E27FC236}">
                  <a16:creationId xmlns:a16="http://schemas.microsoft.com/office/drawing/2014/main" id="{00780159-2E61-44D7-ACC5-18C361F5B5B9}"/>
                </a:ext>
              </a:extLst>
            </p:cNvPr>
            <p:cNvSpPr/>
            <p:nvPr/>
          </p:nvSpPr>
          <p:spPr>
            <a:xfrm>
              <a:off x="5665264" y="3063497"/>
              <a:ext cx="109599" cy="74656"/>
            </a:xfrm>
            <a:custGeom>
              <a:avLst/>
              <a:gdLst/>
              <a:ahLst/>
              <a:cxnLst/>
              <a:rect l="l" t="t" r="r" b="b"/>
              <a:pathLst>
                <a:path w="6041" h="4115" extrusionOk="0">
                  <a:moveTo>
                    <a:pt x="3314" y="1"/>
                  </a:moveTo>
                  <a:cubicBezTo>
                    <a:pt x="1708" y="1"/>
                    <a:pt x="0" y="2594"/>
                    <a:pt x="1135" y="3816"/>
                  </a:cubicBezTo>
                  <a:cubicBezTo>
                    <a:pt x="1328" y="4023"/>
                    <a:pt x="1583" y="4114"/>
                    <a:pt x="1870" y="4114"/>
                  </a:cubicBezTo>
                  <a:cubicBezTo>
                    <a:pt x="3471" y="4114"/>
                    <a:pt x="6041" y="1283"/>
                    <a:pt x="4004" y="180"/>
                  </a:cubicBezTo>
                  <a:cubicBezTo>
                    <a:pt x="3782" y="56"/>
                    <a:pt x="3550" y="1"/>
                    <a:pt x="3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330;p83">
              <a:extLst>
                <a:ext uri="{FF2B5EF4-FFF2-40B4-BE49-F238E27FC236}">
                  <a16:creationId xmlns:a16="http://schemas.microsoft.com/office/drawing/2014/main" id="{18E6C02C-349B-40A7-ACA5-D56643298C44}"/>
                </a:ext>
              </a:extLst>
            </p:cNvPr>
            <p:cNvSpPr/>
            <p:nvPr/>
          </p:nvSpPr>
          <p:spPr>
            <a:xfrm>
              <a:off x="5887637" y="3167200"/>
              <a:ext cx="203523" cy="118325"/>
            </a:xfrm>
            <a:custGeom>
              <a:avLst/>
              <a:gdLst/>
              <a:ahLst/>
              <a:cxnLst/>
              <a:rect l="l" t="t" r="r" b="b"/>
              <a:pathLst>
                <a:path w="11218" h="6522" extrusionOk="0">
                  <a:moveTo>
                    <a:pt x="6240" y="1"/>
                  </a:moveTo>
                  <a:cubicBezTo>
                    <a:pt x="3347" y="1"/>
                    <a:pt x="0" y="1973"/>
                    <a:pt x="553" y="4604"/>
                  </a:cubicBezTo>
                  <a:cubicBezTo>
                    <a:pt x="827" y="5952"/>
                    <a:pt x="2255" y="6522"/>
                    <a:pt x="3924" y="6522"/>
                  </a:cubicBezTo>
                  <a:cubicBezTo>
                    <a:pt x="7128" y="6522"/>
                    <a:pt x="11218" y="4422"/>
                    <a:pt x="9726" y="1702"/>
                  </a:cubicBezTo>
                  <a:cubicBezTo>
                    <a:pt x="9063" y="511"/>
                    <a:pt x="7710" y="1"/>
                    <a:pt x="6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331;p83">
              <a:extLst>
                <a:ext uri="{FF2B5EF4-FFF2-40B4-BE49-F238E27FC236}">
                  <a16:creationId xmlns:a16="http://schemas.microsoft.com/office/drawing/2014/main" id="{517358BF-DD86-4E7E-A311-152CF1385A5D}"/>
                </a:ext>
              </a:extLst>
            </p:cNvPr>
            <p:cNvSpPr/>
            <p:nvPr/>
          </p:nvSpPr>
          <p:spPr>
            <a:xfrm>
              <a:off x="6142920" y="3280645"/>
              <a:ext cx="99711" cy="74874"/>
            </a:xfrm>
            <a:custGeom>
              <a:avLst/>
              <a:gdLst/>
              <a:ahLst/>
              <a:cxnLst/>
              <a:rect l="l" t="t" r="r" b="b"/>
              <a:pathLst>
                <a:path w="5496" h="4127" extrusionOk="0">
                  <a:moveTo>
                    <a:pt x="3073" y="1"/>
                  </a:moveTo>
                  <a:cubicBezTo>
                    <a:pt x="1082" y="1"/>
                    <a:pt x="1" y="4126"/>
                    <a:pt x="2044" y="4126"/>
                  </a:cubicBezTo>
                  <a:cubicBezTo>
                    <a:pt x="2082" y="4126"/>
                    <a:pt x="2120" y="4125"/>
                    <a:pt x="2160" y="4122"/>
                  </a:cubicBezTo>
                  <a:cubicBezTo>
                    <a:pt x="4495" y="4022"/>
                    <a:pt x="5496" y="553"/>
                    <a:pt x="3461" y="53"/>
                  </a:cubicBezTo>
                  <a:cubicBezTo>
                    <a:pt x="3328" y="17"/>
                    <a:pt x="3199" y="1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332;p83">
              <a:extLst>
                <a:ext uri="{FF2B5EF4-FFF2-40B4-BE49-F238E27FC236}">
                  <a16:creationId xmlns:a16="http://schemas.microsoft.com/office/drawing/2014/main" id="{0D266749-A516-4FA4-A108-B541D28A5937}"/>
                </a:ext>
              </a:extLst>
            </p:cNvPr>
            <p:cNvSpPr/>
            <p:nvPr/>
          </p:nvSpPr>
          <p:spPr>
            <a:xfrm>
              <a:off x="5549243" y="3236159"/>
              <a:ext cx="68542" cy="69830"/>
            </a:xfrm>
            <a:custGeom>
              <a:avLst/>
              <a:gdLst/>
              <a:ahLst/>
              <a:cxnLst/>
              <a:rect l="l" t="t" r="r" b="b"/>
              <a:pathLst>
                <a:path w="3778" h="3849" extrusionOk="0">
                  <a:moveTo>
                    <a:pt x="2064" y="1"/>
                  </a:moveTo>
                  <a:cubicBezTo>
                    <a:pt x="2041" y="1"/>
                    <a:pt x="2017" y="1"/>
                    <a:pt x="1993" y="3"/>
                  </a:cubicBezTo>
                  <a:cubicBezTo>
                    <a:pt x="178" y="68"/>
                    <a:pt x="0" y="3849"/>
                    <a:pt x="1430" y="3849"/>
                  </a:cubicBezTo>
                  <a:cubicBezTo>
                    <a:pt x="1472" y="3849"/>
                    <a:pt x="1515" y="3846"/>
                    <a:pt x="1559" y="3839"/>
                  </a:cubicBezTo>
                  <a:cubicBezTo>
                    <a:pt x="3172" y="3576"/>
                    <a:pt x="3778" y="1"/>
                    <a:pt x="2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333;p83">
              <a:extLst>
                <a:ext uri="{FF2B5EF4-FFF2-40B4-BE49-F238E27FC236}">
                  <a16:creationId xmlns:a16="http://schemas.microsoft.com/office/drawing/2014/main" id="{668D6CBA-BC87-4CE4-8F2C-B013A24B8A0B}"/>
                </a:ext>
              </a:extLst>
            </p:cNvPr>
            <p:cNvSpPr/>
            <p:nvPr/>
          </p:nvSpPr>
          <p:spPr>
            <a:xfrm>
              <a:off x="5709369" y="3443165"/>
              <a:ext cx="128394" cy="84308"/>
            </a:xfrm>
            <a:custGeom>
              <a:avLst/>
              <a:gdLst/>
              <a:ahLst/>
              <a:cxnLst/>
              <a:rect l="l" t="t" r="r" b="b"/>
              <a:pathLst>
                <a:path w="7077" h="4647" extrusionOk="0">
                  <a:moveTo>
                    <a:pt x="3641" y="1"/>
                  </a:moveTo>
                  <a:cubicBezTo>
                    <a:pt x="0" y="1"/>
                    <a:pt x="604" y="4646"/>
                    <a:pt x="3041" y="4646"/>
                  </a:cubicBezTo>
                  <a:cubicBezTo>
                    <a:pt x="3328" y="4646"/>
                    <a:pt x="3641" y="4582"/>
                    <a:pt x="3975" y="4438"/>
                  </a:cubicBezTo>
                  <a:cubicBezTo>
                    <a:pt x="7077" y="3070"/>
                    <a:pt x="5576" y="1"/>
                    <a:pt x="3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334;p83">
              <a:extLst>
                <a:ext uri="{FF2B5EF4-FFF2-40B4-BE49-F238E27FC236}">
                  <a16:creationId xmlns:a16="http://schemas.microsoft.com/office/drawing/2014/main" id="{36214C4E-2C26-4EC1-8B5C-804F69161640}"/>
                </a:ext>
              </a:extLst>
            </p:cNvPr>
            <p:cNvSpPr/>
            <p:nvPr/>
          </p:nvSpPr>
          <p:spPr>
            <a:xfrm>
              <a:off x="5966992" y="3627348"/>
              <a:ext cx="87211" cy="49493"/>
            </a:xfrm>
            <a:custGeom>
              <a:avLst/>
              <a:gdLst/>
              <a:ahLst/>
              <a:cxnLst/>
              <a:rect l="l" t="t" r="r" b="b"/>
              <a:pathLst>
                <a:path w="4807" h="2728" extrusionOk="0">
                  <a:moveTo>
                    <a:pt x="2723" y="1"/>
                  </a:moveTo>
                  <a:cubicBezTo>
                    <a:pt x="1446" y="1"/>
                    <a:pt x="0" y="834"/>
                    <a:pt x="349" y="1924"/>
                  </a:cubicBezTo>
                  <a:cubicBezTo>
                    <a:pt x="550" y="2494"/>
                    <a:pt x="1145" y="2727"/>
                    <a:pt x="1819" y="2727"/>
                  </a:cubicBezTo>
                  <a:cubicBezTo>
                    <a:pt x="3156" y="2727"/>
                    <a:pt x="4806" y="1810"/>
                    <a:pt x="4318" y="790"/>
                  </a:cubicBezTo>
                  <a:cubicBezTo>
                    <a:pt x="4029" y="235"/>
                    <a:pt x="3400" y="1"/>
                    <a:pt x="2723" y="1"/>
                  </a:cubicBez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335;p83">
              <a:extLst>
                <a:ext uri="{FF2B5EF4-FFF2-40B4-BE49-F238E27FC236}">
                  <a16:creationId xmlns:a16="http://schemas.microsoft.com/office/drawing/2014/main" id="{AB66E097-9E80-487F-856A-45257B8A10E8}"/>
                </a:ext>
              </a:extLst>
            </p:cNvPr>
            <p:cNvSpPr/>
            <p:nvPr/>
          </p:nvSpPr>
          <p:spPr>
            <a:xfrm>
              <a:off x="5378450" y="3131695"/>
              <a:ext cx="1129262" cy="448882"/>
            </a:xfrm>
            <a:custGeom>
              <a:avLst/>
              <a:gdLst/>
              <a:ahLst/>
              <a:cxnLst/>
              <a:rect l="l" t="t" r="r" b="b"/>
              <a:pathLst>
                <a:path w="62244" h="24742" extrusionOk="0">
                  <a:moveTo>
                    <a:pt x="53354" y="0"/>
                  </a:moveTo>
                  <a:cubicBezTo>
                    <a:pt x="52734" y="0"/>
                    <a:pt x="52140" y="37"/>
                    <a:pt x="51602" y="90"/>
                  </a:cubicBezTo>
                  <a:cubicBezTo>
                    <a:pt x="51636" y="157"/>
                    <a:pt x="51636" y="190"/>
                    <a:pt x="51669" y="290"/>
                  </a:cubicBezTo>
                  <a:cubicBezTo>
                    <a:pt x="51802" y="590"/>
                    <a:pt x="51936" y="924"/>
                    <a:pt x="52069" y="1258"/>
                  </a:cubicBezTo>
                  <a:cubicBezTo>
                    <a:pt x="53303" y="1258"/>
                    <a:pt x="54838" y="1424"/>
                    <a:pt x="56472" y="2125"/>
                  </a:cubicBezTo>
                  <a:cubicBezTo>
                    <a:pt x="59341" y="3359"/>
                    <a:pt x="60175" y="8096"/>
                    <a:pt x="53337" y="12799"/>
                  </a:cubicBezTo>
                  <a:cubicBezTo>
                    <a:pt x="51235" y="14267"/>
                    <a:pt x="48300" y="15768"/>
                    <a:pt x="44464" y="17136"/>
                  </a:cubicBezTo>
                  <a:cubicBezTo>
                    <a:pt x="35616" y="20323"/>
                    <a:pt x="24687" y="22243"/>
                    <a:pt x="16299" y="22243"/>
                  </a:cubicBezTo>
                  <a:cubicBezTo>
                    <a:pt x="14503" y="22243"/>
                    <a:pt x="12824" y="22155"/>
                    <a:pt x="11307" y="21972"/>
                  </a:cubicBezTo>
                  <a:cubicBezTo>
                    <a:pt x="7070" y="21439"/>
                    <a:pt x="4068" y="20171"/>
                    <a:pt x="3401" y="17970"/>
                  </a:cubicBezTo>
                  <a:cubicBezTo>
                    <a:pt x="1933" y="13300"/>
                    <a:pt x="5469" y="11031"/>
                    <a:pt x="7704" y="10131"/>
                  </a:cubicBezTo>
                  <a:lnTo>
                    <a:pt x="7704" y="9597"/>
                  </a:lnTo>
                  <a:lnTo>
                    <a:pt x="7704" y="8796"/>
                  </a:lnTo>
                  <a:cubicBezTo>
                    <a:pt x="3301" y="10264"/>
                    <a:pt x="566" y="13366"/>
                    <a:pt x="266" y="16769"/>
                  </a:cubicBezTo>
                  <a:cubicBezTo>
                    <a:pt x="0" y="19454"/>
                    <a:pt x="1284" y="24742"/>
                    <a:pt x="13184" y="24742"/>
                  </a:cubicBezTo>
                  <a:cubicBezTo>
                    <a:pt x="13259" y="24742"/>
                    <a:pt x="13333" y="24741"/>
                    <a:pt x="13408" y="24741"/>
                  </a:cubicBezTo>
                  <a:cubicBezTo>
                    <a:pt x="17444" y="24741"/>
                    <a:pt x="22715" y="24107"/>
                    <a:pt x="29553" y="22573"/>
                  </a:cubicBezTo>
                  <a:cubicBezTo>
                    <a:pt x="40294" y="20138"/>
                    <a:pt x="47799" y="17803"/>
                    <a:pt x="52803" y="15468"/>
                  </a:cubicBezTo>
                  <a:cubicBezTo>
                    <a:pt x="60475" y="11899"/>
                    <a:pt x="62243" y="8296"/>
                    <a:pt x="60942" y="4326"/>
                  </a:cubicBezTo>
                  <a:cubicBezTo>
                    <a:pt x="59707" y="786"/>
                    <a:pt x="56237" y="0"/>
                    <a:pt x="53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336;p83">
              <a:extLst>
                <a:ext uri="{FF2B5EF4-FFF2-40B4-BE49-F238E27FC236}">
                  <a16:creationId xmlns:a16="http://schemas.microsoft.com/office/drawing/2014/main" id="{3BBCFDF5-35FB-4676-B8EB-3240C64C7588}"/>
                </a:ext>
              </a:extLst>
            </p:cNvPr>
            <p:cNvSpPr/>
            <p:nvPr/>
          </p:nvSpPr>
          <p:spPr>
            <a:xfrm>
              <a:off x="5228339" y="3095500"/>
              <a:ext cx="1452452" cy="587273"/>
            </a:xfrm>
            <a:custGeom>
              <a:avLst/>
              <a:gdLst/>
              <a:ahLst/>
              <a:cxnLst/>
              <a:rect l="l" t="t" r="r" b="b"/>
              <a:pathLst>
                <a:path w="80058" h="32370" extrusionOk="0">
                  <a:moveTo>
                    <a:pt x="65368" y="0"/>
                  </a:moveTo>
                  <a:cubicBezTo>
                    <a:pt x="63017" y="0"/>
                    <a:pt x="60773" y="302"/>
                    <a:pt x="59076" y="617"/>
                  </a:cubicBezTo>
                  <a:cubicBezTo>
                    <a:pt x="59276" y="951"/>
                    <a:pt x="59443" y="1285"/>
                    <a:pt x="59609" y="1651"/>
                  </a:cubicBezTo>
                  <a:cubicBezTo>
                    <a:pt x="60992" y="1415"/>
                    <a:pt x="62308" y="1294"/>
                    <a:pt x="63536" y="1294"/>
                  </a:cubicBezTo>
                  <a:cubicBezTo>
                    <a:pt x="68887" y="1294"/>
                    <a:pt x="72568" y="3579"/>
                    <a:pt x="72785" y="8490"/>
                  </a:cubicBezTo>
                  <a:cubicBezTo>
                    <a:pt x="73019" y="12826"/>
                    <a:pt x="68716" y="17096"/>
                    <a:pt x="59943" y="20665"/>
                  </a:cubicBezTo>
                  <a:cubicBezTo>
                    <a:pt x="54939" y="22733"/>
                    <a:pt x="48468" y="24568"/>
                    <a:pt x="40596" y="26002"/>
                  </a:cubicBezTo>
                  <a:cubicBezTo>
                    <a:pt x="34158" y="27236"/>
                    <a:pt x="28320" y="28070"/>
                    <a:pt x="23317" y="28404"/>
                  </a:cubicBezTo>
                  <a:cubicBezTo>
                    <a:pt x="21752" y="28506"/>
                    <a:pt x="20269" y="28558"/>
                    <a:pt x="18874" y="28558"/>
                  </a:cubicBezTo>
                  <a:cubicBezTo>
                    <a:pt x="9744" y="28558"/>
                    <a:pt x="4383" y="26310"/>
                    <a:pt x="4470" y="20899"/>
                  </a:cubicBezTo>
                  <a:cubicBezTo>
                    <a:pt x="4537" y="13994"/>
                    <a:pt x="12409" y="10791"/>
                    <a:pt x="16012" y="9657"/>
                  </a:cubicBezTo>
                  <a:cubicBezTo>
                    <a:pt x="16045" y="9290"/>
                    <a:pt x="16078" y="8923"/>
                    <a:pt x="16145" y="8590"/>
                  </a:cubicBezTo>
                  <a:lnTo>
                    <a:pt x="16145" y="8590"/>
                  </a:lnTo>
                  <a:cubicBezTo>
                    <a:pt x="11308" y="9724"/>
                    <a:pt x="0" y="13994"/>
                    <a:pt x="67" y="21599"/>
                  </a:cubicBezTo>
                  <a:cubicBezTo>
                    <a:pt x="149" y="28044"/>
                    <a:pt x="6590" y="32369"/>
                    <a:pt x="19018" y="32369"/>
                  </a:cubicBezTo>
                  <a:cubicBezTo>
                    <a:pt x="21706" y="32369"/>
                    <a:pt x="24675" y="32167"/>
                    <a:pt x="27920" y="31740"/>
                  </a:cubicBezTo>
                  <a:cubicBezTo>
                    <a:pt x="31056" y="31306"/>
                    <a:pt x="34491" y="30672"/>
                    <a:pt x="38161" y="29805"/>
                  </a:cubicBezTo>
                  <a:cubicBezTo>
                    <a:pt x="45533" y="28104"/>
                    <a:pt x="52271" y="26202"/>
                    <a:pt x="58075" y="24168"/>
                  </a:cubicBezTo>
                  <a:cubicBezTo>
                    <a:pt x="71851" y="19331"/>
                    <a:pt x="80057" y="13593"/>
                    <a:pt x="77422" y="6388"/>
                  </a:cubicBezTo>
                  <a:cubicBezTo>
                    <a:pt x="75534" y="1286"/>
                    <a:pt x="70224" y="0"/>
                    <a:pt x="65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" name="Google Shape;4076;p61">
            <a:extLst>
              <a:ext uri="{FF2B5EF4-FFF2-40B4-BE49-F238E27FC236}">
                <a16:creationId xmlns:a16="http://schemas.microsoft.com/office/drawing/2014/main" id="{6BDF04F8-FD85-4100-A0A2-5CD4DDEE6A59}"/>
              </a:ext>
            </a:extLst>
          </p:cNvPr>
          <p:cNvGrpSpPr/>
          <p:nvPr/>
        </p:nvGrpSpPr>
        <p:grpSpPr>
          <a:xfrm>
            <a:off x="777471" y="3644937"/>
            <a:ext cx="1272538" cy="1152236"/>
            <a:chOff x="1752137" y="4266608"/>
            <a:chExt cx="378512" cy="374756"/>
          </a:xfrm>
        </p:grpSpPr>
        <p:sp>
          <p:nvSpPr>
            <p:cNvPr id="46" name="Google Shape;4077;p61">
              <a:extLst>
                <a:ext uri="{FF2B5EF4-FFF2-40B4-BE49-F238E27FC236}">
                  <a16:creationId xmlns:a16="http://schemas.microsoft.com/office/drawing/2014/main" id="{1B7F9466-FE9B-4378-839D-43BA0A6550B0}"/>
                </a:ext>
              </a:extLst>
            </p:cNvPr>
            <p:cNvSpPr/>
            <p:nvPr/>
          </p:nvSpPr>
          <p:spPr>
            <a:xfrm>
              <a:off x="1752400" y="4382020"/>
              <a:ext cx="171163" cy="82220"/>
            </a:xfrm>
            <a:custGeom>
              <a:avLst/>
              <a:gdLst/>
              <a:ahLst/>
              <a:cxnLst/>
              <a:rect l="l" t="t" r="r" b="b"/>
              <a:pathLst>
                <a:path w="6518" h="3131" extrusionOk="0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078;p61">
              <a:extLst>
                <a:ext uri="{FF2B5EF4-FFF2-40B4-BE49-F238E27FC236}">
                  <a16:creationId xmlns:a16="http://schemas.microsoft.com/office/drawing/2014/main" id="{E94D8920-72F2-4DC3-88C4-4ADD8349CA2F}"/>
                </a:ext>
              </a:extLst>
            </p:cNvPr>
            <p:cNvSpPr/>
            <p:nvPr/>
          </p:nvSpPr>
          <p:spPr>
            <a:xfrm>
              <a:off x="1931834" y="4472250"/>
              <a:ext cx="81957" cy="169114"/>
            </a:xfrm>
            <a:custGeom>
              <a:avLst/>
              <a:gdLst/>
              <a:ahLst/>
              <a:cxnLst/>
              <a:rect l="l" t="t" r="r" b="b"/>
              <a:pathLst>
                <a:path w="3121" h="6440" extrusionOk="0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079;p61">
              <a:extLst>
                <a:ext uri="{FF2B5EF4-FFF2-40B4-BE49-F238E27FC236}">
                  <a16:creationId xmlns:a16="http://schemas.microsoft.com/office/drawing/2014/main" id="{877873D9-6F03-4DDA-8753-15174AD89C90}"/>
                </a:ext>
              </a:extLst>
            </p:cNvPr>
            <p:cNvSpPr/>
            <p:nvPr/>
          </p:nvSpPr>
          <p:spPr>
            <a:xfrm>
              <a:off x="1752137" y="4386537"/>
              <a:ext cx="123685" cy="71664"/>
            </a:xfrm>
            <a:custGeom>
              <a:avLst/>
              <a:gdLst/>
              <a:ahLst/>
              <a:cxnLst/>
              <a:rect l="l" t="t" r="r" b="b"/>
              <a:pathLst>
                <a:path w="4710" h="2729" extrusionOk="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080;p61">
              <a:extLst>
                <a:ext uri="{FF2B5EF4-FFF2-40B4-BE49-F238E27FC236}">
                  <a16:creationId xmlns:a16="http://schemas.microsoft.com/office/drawing/2014/main" id="{1B68A3DB-0576-4426-A685-927E0A335C12}"/>
                </a:ext>
              </a:extLst>
            </p:cNvPr>
            <p:cNvSpPr/>
            <p:nvPr/>
          </p:nvSpPr>
          <p:spPr>
            <a:xfrm>
              <a:off x="1931834" y="4539108"/>
              <a:ext cx="23897" cy="102256"/>
            </a:xfrm>
            <a:custGeom>
              <a:avLst/>
              <a:gdLst/>
              <a:ahLst/>
              <a:cxnLst/>
              <a:rect l="l" t="t" r="r" b="b"/>
              <a:pathLst>
                <a:path w="910" h="3894" extrusionOk="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4081;p61">
              <a:extLst>
                <a:ext uri="{FF2B5EF4-FFF2-40B4-BE49-F238E27FC236}">
                  <a16:creationId xmlns:a16="http://schemas.microsoft.com/office/drawing/2014/main" id="{0666DEAE-B045-4BFF-9874-F81AF5AC03D9}"/>
                </a:ext>
              </a:extLst>
            </p:cNvPr>
            <p:cNvSpPr/>
            <p:nvPr/>
          </p:nvSpPr>
          <p:spPr>
            <a:xfrm>
              <a:off x="1823512" y="4266608"/>
              <a:ext cx="307137" cy="305115"/>
            </a:xfrm>
            <a:custGeom>
              <a:avLst/>
              <a:gdLst/>
              <a:ahLst/>
              <a:cxnLst/>
              <a:rect l="l" t="t" r="r" b="b"/>
              <a:pathLst>
                <a:path w="11696" h="11619" extrusionOk="0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4082;p61">
              <a:extLst>
                <a:ext uri="{FF2B5EF4-FFF2-40B4-BE49-F238E27FC236}">
                  <a16:creationId xmlns:a16="http://schemas.microsoft.com/office/drawing/2014/main" id="{50F44ECE-95BF-4EEA-8B27-F318B00A447C}"/>
                </a:ext>
              </a:extLst>
            </p:cNvPr>
            <p:cNvSpPr/>
            <p:nvPr/>
          </p:nvSpPr>
          <p:spPr>
            <a:xfrm>
              <a:off x="1823512" y="4266686"/>
              <a:ext cx="306507" cy="227963"/>
            </a:xfrm>
            <a:custGeom>
              <a:avLst/>
              <a:gdLst/>
              <a:ahLst/>
              <a:cxnLst/>
              <a:rect l="l" t="t" r="r" b="b"/>
              <a:pathLst>
                <a:path w="11672" h="8681" extrusionOk="0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4083;p61">
              <a:extLst>
                <a:ext uri="{FF2B5EF4-FFF2-40B4-BE49-F238E27FC236}">
                  <a16:creationId xmlns:a16="http://schemas.microsoft.com/office/drawing/2014/main" id="{94D43900-3843-4A29-9B2A-EBFCE4FE4998}"/>
                </a:ext>
              </a:extLst>
            </p:cNvPr>
            <p:cNvSpPr/>
            <p:nvPr/>
          </p:nvSpPr>
          <p:spPr>
            <a:xfrm>
              <a:off x="1978078" y="4353633"/>
              <a:ext cx="64127" cy="64101"/>
            </a:xfrm>
            <a:custGeom>
              <a:avLst/>
              <a:gdLst/>
              <a:ahLst/>
              <a:cxnLst/>
              <a:rect l="l" t="t" r="r" b="b"/>
              <a:pathLst>
                <a:path w="2442" h="2441" extrusionOk="0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4084;p61">
              <a:extLst>
                <a:ext uri="{FF2B5EF4-FFF2-40B4-BE49-F238E27FC236}">
                  <a16:creationId xmlns:a16="http://schemas.microsoft.com/office/drawing/2014/main" id="{40D89BE1-C671-485D-8A54-78E94BF5F386}"/>
                </a:ext>
              </a:extLst>
            </p:cNvPr>
            <p:cNvSpPr/>
            <p:nvPr/>
          </p:nvSpPr>
          <p:spPr>
            <a:xfrm>
              <a:off x="1978078" y="4353660"/>
              <a:ext cx="39731" cy="64206"/>
            </a:xfrm>
            <a:custGeom>
              <a:avLst/>
              <a:gdLst/>
              <a:ahLst/>
              <a:cxnLst/>
              <a:rect l="l" t="t" r="r" b="b"/>
              <a:pathLst>
                <a:path w="1513" h="2445" extrusionOk="0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4085;p61">
              <a:extLst>
                <a:ext uri="{FF2B5EF4-FFF2-40B4-BE49-F238E27FC236}">
                  <a16:creationId xmlns:a16="http://schemas.microsoft.com/office/drawing/2014/main" id="{FA711CD5-5596-4D48-ADF9-4938EABCDDFC}"/>
                </a:ext>
              </a:extLst>
            </p:cNvPr>
            <p:cNvSpPr/>
            <p:nvPr/>
          </p:nvSpPr>
          <p:spPr>
            <a:xfrm>
              <a:off x="1815476" y="4497381"/>
              <a:ext cx="82955" cy="82404"/>
            </a:xfrm>
            <a:custGeom>
              <a:avLst/>
              <a:gdLst/>
              <a:ahLst/>
              <a:cxnLst/>
              <a:rect l="l" t="t" r="r" b="b"/>
              <a:pathLst>
                <a:path w="3159" h="3138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4086;p61">
              <a:extLst>
                <a:ext uri="{FF2B5EF4-FFF2-40B4-BE49-F238E27FC236}">
                  <a16:creationId xmlns:a16="http://schemas.microsoft.com/office/drawing/2014/main" id="{17EF682F-1BC8-4775-9CD1-57943999534C}"/>
                </a:ext>
              </a:extLst>
            </p:cNvPr>
            <p:cNvSpPr/>
            <p:nvPr/>
          </p:nvSpPr>
          <p:spPr>
            <a:xfrm>
              <a:off x="1815476" y="4497381"/>
              <a:ext cx="32195" cy="35950"/>
            </a:xfrm>
            <a:custGeom>
              <a:avLst/>
              <a:gdLst/>
              <a:ahLst/>
              <a:cxnLst/>
              <a:rect l="l" t="t" r="r" b="b"/>
              <a:pathLst>
                <a:path w="1226" h="1369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4087;p61">
              <a:extLst>
                <a:ext uri="{FF2B5EF4-FFF2-40B4-BE49-F238E27FC236}">
                  <a16:creationId xmlns:a16="http://schemas.microsoft.com/office/drawing/2014/main" id="{95BA6241-91BC-41C1-8FA4-CE397B307160}"/>
                </a:ext>
              </a:extLst>
            </p:cNvPr>
            <p:cNvSpPr/>
            <p:nvPr/>
          </p:nvSpPr>
          <p:spPr>
            <a:xfrm>
              <a:off x="1823512" y="4463952"/>
              <a:ext cx="108349" cy="107719"/>
            </a:xfrm>
            <a:custGeom>
              <a:avLst/>
              <a:gdLst/>
              <a:ahLst/>
              <a:cxnLst/>
              <a:rect l="l" t="t" r="r" b="b"/>
              <a:pathLst>
                <a:path w="4126" h="4102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4088;p61">
              <a:extLst>
                <a:ext uri="{FF2B5EF4-FFF2-40B4-BE49-F238E27FC236}">
                  <a16:creationId xmlns:a16="http://schemas.microsoft.com/office/drawing/2014/main" id="{B3272233-CCDC-484B-A8FE-AF537A6DBBFD}"/>
                </a:ext>
              </a:extLst>
            </p:cNvPr>
            <p:cNvSpPr/>
            <p:nvPr/>
          </p:nvSpPr>
          <p:spPr>
            <a:xfrm>
              <a:off x="1823512" y="4463952"/>
              <a:ext cx="28939" cy="30698"/>
            </a:xfrm>
            <a:custGeom>
              <a:avLst/>
              <a:gdLst/>
              <a:ahLst/>
              <a:cxnLst/>
              <a:rect l="l" t="t" r="r" b="b"/>
              <a:pathLst>
                <a:path w="1102" h="1169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4089;p61">
              <a:extLst>
                <a:ext uri="{FF2B5EF4-FFF2-40B4-BE49-F238E27FC236}">
                  <a16:creationId xmlns:a16="http://schemas.microsoft.com/office/drawing/2014/main" id="{307DADAD-73CE-461A-9994-819DBBC1A59E}"/>
                </a:ext>
              </a:extLst>
            </p:cNvPr>
            <p:cNvSpPr/>
            <p:nvPr/>
          </p:nvSpPr>
          <p:spPr>
            <a:xfrm>
              <a:off x="1776034" y="4536981"/>
              <a:ext cx="33692" cy="30724"/>
            </a:xfrm>
            <a:custGeom>
              <a:avLst/>
              <a:gdLst/>
              <a:ahLst/>
              <a:cxnLst/>
              <a:rect l="l" t="t" r="r" b="b"/>
              <a:pathLst>
                <a:path w="1283" h="1170" extrusionOk="0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4090;p61">
              <a:extLst>
                <a:ext uri="{FF2B5EF4-FFF2-40B4-BE49-F238E27FC236}">
                  <a16:creationId xmlns:a16="http://schemas.microsoft.com/office/drawing/2014/main" id="{D594150C-AC04-46B7-BC5F-CD3108C82F06}"/>
                </a:ext>
              </a:extLst>
            </p:cNvPr>
            <p:cNvSpPr/>
            <p:nvPr/>
          </p:nvSpPr>
          <p:spPr>
            <a:xfrm>
              <a:off x="1794862" y="4555730"/>
              <a:ext cx="33508" cy="30567"/>
            </a:xfrm>
            <a:custGeom>
              <a:avLst/>
              <a:gdLst/>
              <a:ahLst/>
              <a:cxnLst/>
              <a:rect l="l" t="t" r="r" b="b"/>
              <a:pathLst>
                <a:path w="1276" h="1164" extrusionOk="0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4091;p61">
              <a:extLst>
                <a:ext uri="{FF2B5EF4-FFF2-40B4-BE49-F238E27FC236}">
                  <a16:creationId xmlns:a16="http://schemas.microsoft.com/office/drawing/2014/main" id="{81F36008-9422-44EA-8048-92164E6CA56A}"/>
                </a:ext>
              </a:extLst>
            </p:cNvPr>
            <p:cNvSpPr/>
            <p:nvPr/>
          </p:nvSpPr>
          <p:spPr>
            <a:xfrm>
              <a:off x="1832309" y="4593125"/>
              <a:ext cx="33481" cy="30619"/>
            </a:xfrm>
            <a:custGeom>
              <a:avLst/>
              <a:gdLst/>
              <a:ahLst/>
              <a:cxnLst/>
              <a:rect l="l" t="t" r="r" b="b"/>
              <a:pathLst>
                <a:path w="1275" h="1166" extrusionOk="0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4092;p61">
              <a:extLst>
                <a:ext uri="{FF2B5EF4-FFF2-40B4-BE49-F238E27FC236}">
                  <a16:creationId xmlns:a16="http://schemas.microsoft.com/office/drawing/2014/main" id="{37A90A3A-84C7-4A9A-9D34-224C9CE9D824}"/>
                </a:ext>
              </a:extLst>
            </p:cNvPr>
            <p:cNvSpPr/>
            <p:nvPr/>
          </p:nvSpPr>
          <p:spPr>
            <a:xfrm>
              <a:off x="1813480" y="4574322"/>
              <a:ext cx="33665" cy="30645"/>
            </a:xfrm>
            <a:custGeom>
              <a:avLst/>
              <a:gdLst/>
              <a:ahLst/>
              <a:cxnLst/>
              <a:rect l="l" t="t" r="r" b="b"/>
              <a:pathLst>
                <a:path w="1282" h="1167" extrusionOk="0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4093;p61">
              <a:extLst>
                <a:ext uri="{FF2B5EF4-FFF2-40B4-BE49-F238E27FC236}">
                  <a16:creationId xmlns:a16="http://schemas.microsoft.com/office/drawing/2014/main" id="{5F5FBF3C-4360-4646-8EF2-2D34F9DFB225}"/>
                </a:ext>
              </a:extLst>
            </p:cNvPr>
            <p:cNvSpPr/>
            <p:nvPr/>
          </p:nvSpPr>
          <p:spPr>
            <a:xfrm>
              <a:off x="2057751" y="4266686"/>
              <a:ext cx="72241" cy="71375"/>
            </a:xfrm>
            <a:custGeom>
              <a:avLst/>
              <a:gdLst/>
              <a:ahLst/>
              <a:cxnLst/>
              <a:rect l="l" t="t" r="r" b="b"/>
              <a:pathLst>
                <a:path w="2751" h="2718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4094;p61">
              <a:extLst>
                <a:ext uri="{FF2B5EF4-FFF2-40B4-BE49-F238E27FC236}">
                  <a16:creationId xmlns:a16="http://schemas.microsoft.com/office/drawing/2014/main" id="{463E645A-FD60-4D65-9D21-F0AF86726035}"/>
                </a:ext>
              </a:extLst>
            </p:cNvPr>
            <p:cNvSpPr/>
            <p:nvPr/>
          </p:nvSpPr>
          <p:spPr>
            <a:xfrm>
              <a:off x="2057751" y="4266686"/>
              <a:ext cx="72241" cy="31171"/>
            </a:xfrm>
            <a:custGeom>
              <a:avLst/>
              <a:gdLst/>
              <a:ahLst/>
              <a:cxnLst/>
              <a:rect l="l" t="t" r="r" b="b"/>
              <a:pathLst>
                <a:path w="2751" h="1187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4095;p61">
              <a:extLst>
                <a:ext uri="{FF2B5EF4-FFF2-40B4-BE49-F238E27FC236}">
                  <a16:creationId xmlns:a16="http://schemas.microsoft.com/office/drawing/2014/main" id="{12FAEF34-E0A4-4402-8EE8-D89E62D614C5}"/>
                </a:ext>
              </a:extLst>
            </p:cNvPr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4096;p61">
              <a:extLst>
                <a:ext uri="{FF2B5EF4-FFF2-40B4-BE49-F238E27FC236}">
                  <a16:creationId xmlns:a16="http://schemas.microsoft.com/office/drawing/2014/main" id="{C7530A19-0A02-40E0-A6FC-E0CFB6995262}"/>
                </a:ext>
              </a:extLst>
            </p:cNvPr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4097;p61">
              <a:extLst>
                <a:ext uri="{FF2B5EF4-FFF2-40B4-BE49-F238E27FC236}">
                  <a16:creationId xmlns:a16="http://schemas.microsoft.com/office/drawing/2014/main" id="{C5FCF0CA-B378-4BE1-89CE-FF175A531AB3}"/>
                </a:ext>
              </a:extLst>
            </p:cNvPr>
            <p:cNvSpPr/>
            <p:nvPr/>
          </p:nvSpPr>
          <p:spPr>
            <a:xfrm>
              <a:off x="1839609" y="4424378"/>
              <a:ext cx="130696" cy="131090"/>
            </a:xfrm>
            <a:custGeom>
              <a:avLst/>
              <a:gdLst/>
              <a:ahLst/>
              <a:cxnLst/>
              <a:rect l="l" t="t" r="r" b="b"/>
              <a:pathLst>
                <a:path w="4977" h="4992" extrusionOk="0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49E7"/>
            </a:gs>
            <a:gs pos="100000">
              <a:srgbClr val="050A10"/>
            </a:gs>
          </a:gsLst>
          <a:lin ang="18900044" scaled="0"/>
        </a:gradFill>
        <a:effectLst/>
      </p:bgPr>
    </p:bg>
    <p:spTree>
      <p:nvGrpSpPr>
        <p:cNvPr id="1" name="Shape 3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3613;p42">
            <a:extLst>
              <a:ext uri="{FF2B5EF4-FFF2-40B4-BE49-F238E27FC236}">
                <a16:creationId xmlns:a16="http://schemas.microsoft.com/office/drawing/2014/main" id="{D3837C12-DAFF-4F9E-919F-7555336381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066" y="3508192"/>
            <a:ext cx="2613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500" dirty="0">
                <a:solidFill>
                  <a:srgbClr val="5F7D95"/>
                </a:solidFill>
              </a:rPr>
              <a:t>Cărți, globuri, modele</a:t>
            </a:r>
            <a:endParaRPr sz="2500" dirty="0">
              <a:solidFill>
                <a:srgbClr val="5F7D95"/>
              </a:solidFill>
            </a:endParaRPr>
          </a:p>
        </p:txBody>
      </p:sp>
      <p:sp>
        <p:nvSpPr>
          <p:cNvPr id="23" name="Google Shape;3613;p42">
            <a:extLst>
              <a:ext uri="{FF2B5EF4-FFF2-40B4-BE49-F238E27FC236}">
                <a16:creationId xmlns:a16="http://schemas.microsoft.com/office/drawing/2014/main" id="{5750C566-BEC8-4306-86D1-8EB1AE3A2183}"/>
              </a:ext>
            </a:extLst>
          </p:cNvPr>
          <p:cNvSpPr txBox="1">
            <a:spLocks/>
          </p:cNvSpPr>
          <p:nvPr/>
        </p:nvSpPr>
        <p:spPr>
          <a:xfrm>
            <a:off x="4592836" y="3508192"/>
            <a:ext cx="2036302" cy="51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o-RO" sz="2500" dirty="0">
                <a:solidFill>
                  <a:srgbClr val="787878"/>
                </a:solidFill>
              </a:rPr>
              <a:t>Planetarii</a:t>
            </a:r>
          </a:p>
        </p:txBody>
      </p:sp>
      <p:sp>
        <p:nvSpPr>
          <p:cNvPr id="24" name="Google Shape;3613;p42">
            <a:extLst>
              <a:ext uri="{FF2B5EF4-FFF2-40B4-BE49-F238E27FC236}">
                <a16:creationId xmlns:a16="http://schemas.microsoft.com/office/drawing/2014/main" id="{DEAE32B7-D034-4B71-ABA8-7F5D2C3FD5A4}"/>
              </a:ext>
            </a:extLst>
          </p:cNvPr>
          <p:cNvSpPr txBox="1">
            <a:spLocks/>
          </p:cNvSpPr>
          <p:nvPr/>
        </p:nvSpPr>
        <p:spPr>
          <a:xfrm>
            <a:off x="6006534" y="1433908"/>
            <a:ext cx="2253208" cy="51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o-RO" sz="2500" dirty="0">
                <a:solidFill>
                  <a:srgbClr val="F1BB4C"/>
                </a:solidFill>
              </a:rPr>
              <a:t>Accesorii</a:t>
            </a:r>
          </a:p>
        </p:txBody>
      </p:sp>
      <p:sp>
        <p:nvSpPr>
          <p:cNvPr id="25" name="Google Shape;3613;p42">
            <a:extLst>
              <a:ext uri="{FF2B5EF4-FFF2-40B4-BE49-F238E27FC236}">
                <a16:creationId xmlns:a16="http://schemas.microsoft.com/office/drawing/2014/main" id="{87906359-DF34-4B5E-9B3C-AFAB8A48ADE9}"/>
              </a:ext>
            </a:extLst>
          </p:cNvPr>
          <p:cNvSpPr txBox="1">
            <a:spLocks/>
          </p:cNvSpPr>
          <p:nvPr/>
        </p:nvSpPr>
        <p:spPr>
          <a:xfrm>
            <a:off x="2365866" y="1098858"/>
            <a:ext cx="3117176" cy="103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o-RO" sz="2500" dirty="0">
                <a:solidFill>
                  <a:srgbClr val="625FBD"/>
                </a:solidFill>
              </a:rPr>
              <a:t>Telescoape astronomice</a:t>
            </a:r>
          </a:p>
        </p:txBody>
      </p:sp>
      <p:sp>
        <p:nvSpPr>
          <p:cNvPr id="26" name="Google Shape;3613;p42">
            <a:extLst>
              <a:ext uri="{FF2B5EF4-FFF2-40B4-BE49-F238E27FC236}">
                <a16:creationId xmlns:a16="http://schemas.microsoft.com/office/drawing/2014/main" id="{C5A50111-3098-4EA3-977F-6794568D04C2}"/>
              </a:ext>
            </a:extLst>
          </p:cNvPr>
          <p:cNvSpPr txBox="1">
            <a:spLocks/>
          </p:cNvSpPr>
          <p:nvPr/>
        </p:nvSpPr>
        <p:spPr>
          <a:xfrm>
            <a:off x="-268736" y="1263422"/>
            <a:ext cx="2613600" cy="5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o-RO" sz="2500" dirty="0">
                <a:solidFill>
                  <a:schemeClr val="lt2"/>
                </a:solidFill>
              </a:rPr>
              <a:t>Binocluri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B3AA44-0382-4E42-BCA1-2588BA1C4E98}"/>
              </a:ext>
            </a:extLst>
          </p:cNvPr>
          <p:cNvGrpSpPr/>
          <p:nvPr/>
        </p:nvGrpSpPr>
        <p:grpSpPr>
          <a:xfrm rot="10800000">
            <a:off x="333907" y="2022363"/>
            <a:ext cx="7280379" cy="1328991"/>
            <a:chOff x="357110" y="2040370"/>
            <a:chExt cx="8078995" cy="1525125"/>
          </a:xfrm>
        </p:grpSpPr>
        <p:cxnSp>
          <p:nvCxnSpPr>
            <p:cNvPr id="28" name="Google Shape;4185;p62">
              <a:extLst>
                <a:ext uri="{FF2B5EF4-FFF2-40B4-BE49-F238E27FC236}">
                  <a16:creationId xmlns:a16="http://schemas.microsoft.com/office/drawing/2014/main" id="{693DD08F-882D-413E-B277-E720CDB0A609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>
              <a:off x="780860" y="3228595"/>
              <a:ext cx="0" cy="336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9" name="Google Shape;4187;p62">
              <a:extLst>
                <a:ext uri="{FF2B5EF4-FFF2-40B4-BE49-F238E27FC236}">
                  <a16:creationId xmlns:a16="http://schemas.microsoft.com/office/drawing/2014/main" id="{785B2BA8-1AC1-4CA4-B962-0651581BFCA1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2580159" y="2040370"/>
              <a:ext cx="8700" cy="340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0" name="Google Shape;4189;p62">
              <a:extLst>
                <a:ext uri="{FF2B5EF4-FFF2-40B4-BE49-F238E27FC236}">
                  <a16:creationId xmlns:a16="http://schemas.microsoft.com/office/drawing/2014/main" id="{77920EEC-C55A-481D-A706-B0E9BEEF6CD4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>
              <a:off x="4396657" y="3228595"/>
              <a:ext cx="0" cy="336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31" name="Google Shape;4191;p62">
              <a:extLst>
                <a:ext uri="{FF2B5EF4-FFF2-40B4-BE49-F238E27FC236}">
                  <a16:creationId xmlns:a16="http://schemas.microsoft.com/office/drawing/2014/main" id="{5500A28E-0C97-40FE-95CB-01D0274CD29A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6204556" y="2040370"/>
              <a:ext cx="0" cy="340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2" name="Google Shape;4193;p62">
              <a:extLst>
                <a:ext uri="{FF2B5EF4-FFF2-40B4-BE49-F238E27FC236}">
                  <a16:creationId xmlns:a16="http://schemas.microsoft.com/office/drawing/2014/main" id="{928F2B7E-59D8-469F-ADB6-CF111649CAE4}"/>
                </a:ext>
              </a:extLst>
            </p:cNvPr>
            <p:cNvCxnSpPr>
              <a:stCxn id="35" idx="6"/>
              <a:endCxn id="36" idx="2"/>
            </p:cNvCxnSpPr>
            <p:nvPr/>
          </p:nvCxnSpPr>
          <p:spPr>
            <a:xfrm>
              <a:off x="1204610" y="2804845"/>
              <a:ext cx="960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4194;p62">
              <a:extLst>
                <a:ext uri="{FF2B5EF4-FFF2-40B4-BE49-F238E27FC236}">
                  <a16:creationId xmlns:a16="http://schemas.microsoft.com/office/drawing/2014/main" id="{27E4E854-19E2-4972-89A3-9EC76F223BCC}"/>
                </a:ext>
              </a:extLst>
            </p:cNvPr>
            <p:cNvCxnSpPr>
              <a:stCxn id="36" idx="6"/>
              <a:endCxn id="37" idx="2"/>
            </p:cNvCxnSpPr>
            <p:nvPr/>
          </p:nvCxnSpPr>
          <p:spPr>
            <a:xfrm>
              <a:off x="3012509" y="2804845"/>
              <a:ext cx="960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4195;p62">
              <a:extLst>
                <a:ext uri="{FF2B5EF4-FFF2-40B4-BE49-F238E27FC236}">
                  <a16:creationId xmlns:a16="http://schemas.microsoft.com/office/drawing/2014/main" id="{1B7596BE-642A-450C-82E3-88F5575437D0}"/>
                </a:ext>
              </a:extLst>
            </p:cNvPr>
            <p:cNvCxnSpPr>
              <a:stCxn id="37" idx="6"/>
              <a:endCxn id="38" idx="2"/>
            </p:cNvCxnSpPr>
            <p:nvPr/>
          </p:nvCxnSpPr>
          <p:spPr>
            <a:xfrm>
              <a:off x="4820407" y="2804845"/>
              <a:ext cx="960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4186;p62">
              <a:extLst>
                <a:ext uri="{FF2B5EF4-FFF2-40B4-BE49-F238E27FC236}">
                  <a16:creationId xmlns:a16="http://schemas.microsoft.com/office/drawing/2014/main" id="{56CC34DE-DF7A-4BE5-BF8E-A2510C1433F3}"/>
                </a:ext>
              </a:extLst>
            </p:cNvPr>
            <p:cNvSpPr/>
            <p:nvPr/>
          </p:nvSpPr>
          <p:spPr>
            <a:xfrm>
              <a:off x="357110" y="2381095"/>
              <a:ext cx="847500" cy="8475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4188;p62">
              <a:extLst>
                <a:ext uri="{FF2B5EF4-FFF2-40B4-BE49-F238E27FC236}">
                  <a16:creationId xmlns:a16="http://schemas.microsoft.com/office/drawing/2014/main" id="{7D6521F2-7A94-4FE4-A5B6-52E3F8A97AB3}"/>
                </a:ext>
              </a:extLst>
            </p:cNvPr>
            <p:cNvSpPr/>
            <p:nvPr/>
          </p:nvSpPr>
          <p:spPr>
            <a:xfrm>
              <a:off x="2165009" y="2381095"/>
              <a:ext cx="847500" cy="8475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4190;p62">
              <a:extLst>
                <a:ext uri="{FF2B5EF4-FFF2-40B4-BE49-F238E27FC236}">
                  <a16:creationId xmlns:a16="http://schemas.microsoft.com/office/drawing/2014/main" id="{E98427CB-F53C-4A92-8878-C4EC13A299DC}"/>
                </a:ext>
              </a:extLst>
            </p:cNvPr>
            <p:cNvSpPr/>
            <p:nvPr/>
          </p:nvSpPr>
          <p:spPr>
            <a:xfrm>
              <a:off x="3972907" y="2381095"/>
              <a:ext cx="847500" cy="8475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4192;p62">
              <a:extLst>
                <a:ext uri="{FF2B5EF4-FFF2-40B4-BE49-F238E27FC236}">
                  <a16:creationId xmlns:a16="http://schemas.microsoft.com/office/drawing/2014/main" id="{820F970E-5B63-4FFC-80AB-7B7CF45B6FCC}"/>
                </a:ext>
              </a:extLst>
            </p:cNvPr>
            <p:cNvSpPr/>
            <p:nvPr/>
          </p:nvSpPr>
          <p:spPr>
            <a:xfrm>
              <a:off x="5780806" y="2381095"/>
              <a:ext cx="847500" cy="8475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39" name="Google Shape;4195;p62">
              <a:extLst>
                <a:ext uri="{FF2B5EF4-FFF2-40B4-BE49-F238E27FC236}">
                  <a16:creationId xmlns:a16="http://schemas.microsoft.com/office/drawing/2014/main" id="{B109B873-76DE-484A-92A0-A4EBB9213399}"/>
                </a:ext>
              </a:extLst>
            </p:cNvPr>
            <p:cNvCxnSpPr/>
            <p:nvPr/>
          </p:nvCxnSpPr>
          <p:spPr>
            <a:xfrm>
              <a:off x="6628306" y="2793094"/>
              <a:ext cx="960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" name="Google Shape;4186;p62">
              <a:extLst>
                <a:ext uri="{FF2B5EF4-FFF2-40B4-BE49-F238E27FC236}">
                  <a16:creationId xmlns:a16="http://schemas.microsoft.com/office/drawing/2014/main" id="{AE874A67-720D-4EC4-BA0B-392A8A00C9FF}"/>
                </a:ext>
              </a:extLst>
            </p:cNvPr>
            <p:cNvSpPr/>
            <p:nvPr/>
          </p:nvSpPr>
          <p:spPr>
            <a:xfrm>
              <a:off x="7588605" y="2381095"/>
              <a:ext cx="847500" cy="8475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41" name="Google Shape;4189;p62">
              <a:extLst>
                <a:ext uri="{FF2B5EF4-FFF2-40B4-BE49-F238E27FC236}">
                  <a16:creationId xmlns:a16="http://schemas.microsoft.com/office/drawing/2014/main" id="{ADC02753-228F-49EC-888C-143292ABF311}"/>
                </a:ext>
              </a:extLst>
            </p:cNvPr>
            <p:cNvCxnSpPr>
              <a:cxnSpLocks/>
            </p:cNvCxnSpPr>
            <p:nvPr/>
          </p:nvCxnSpPr>
          <p:spPr>
            <a:xfrm>
              <a:off x="8012355" y="3228595"/>
              <a:ext cx="0" cy="336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43" name="Google Shape;5324;p83">
            <a:extLst>
              <a:ext uri="{FF2B5EF4-FFF2-40B4-BE49-F238E27FC236}">
                <a16:creationId xmlns:a16="http://schemas.microsoft.com/office/drawing/2014/main" id="{E008A1E4-9F1E-4E8A-AA5F-42BE4B2C6727}"/>
              </a:ext>
            </a:extLst>
          </p:cNvPr>
          <p:cNvGrpSpPr/>
          <p:nvPr/>
        </p:nvGrpSpPr>
        <p:grpSpPr>
          <a:xfrm>
            <a:off x="439379" y="2527208"/>
            <a:ext cx="552779" cy="300356"/>
            <a:chOff x="5228339" y="2888222"/>
            <a:chExt cx="1452452" cy="834573"/>
          </a:xfrm>
        </p:grpSpPr>
        <p:sp>
          <p:nvSpPr>
            <p:cNvPr id="44" name="Google Shape;5325;p83">
              <a:extLst>
                <a:ext uri="{FF2B5EF4-FFF2-40B4-BE49-F238E27FC236}">
                  <a16:creationId xmlns:a16="http://schemas.microsoft.com/office/drawing/2014/main" id="{4B14F515-CB6C-4F86-B01A-8A641ABB6A6A}"/>
                </a:ext>
              </a:extLst>
            </p:cNvPr>
            <p:cNvSpPr/>
            <p:nvPr/>
          </p:nvSpPr>
          <p:spPr>
            <a:xfrm>
              <a:off x="5517004" y="2889438"/>
              <a:ext cx="833956" cy="833358"/>
            </a:xfrm>
            <a:custGeom>
              <a:avLst/>
              <a:gdLst/>
              <a:ahLst/>
              <a:cxnLst/>
              <a:rect l="l" t="t" r="r" b="b"/>
              <a:pathLst>
                <a:path w="45967" h="45934" extrusionOk="0">
                  <a:moveTo>
                    <a:pt x="22950" y="0"/>
                  </a:moveTo>
                  <a:cubicBezTo>
                    <a:pt x="21482" y="0"/>
                    <a:pt x="20015" y="167"/>
                    <a:pt x="18647" y="434"/>
                  </a:cubicBezTo>
                  <a:cubicBezTo>
                    <a:pt x="9607" y="2168"/>
                    <a:pt x="2369" y="9240"/>
                    <a:pt x="501" y="18280"/>
                  </a:cubicBezTo>
                  <a:cubicBezTo>
                    <a:pt x="167" y="19781"/>
                    <a:pt x="0" y="21349"/>
                    <a:pt x="0" y="22983"/>
                  </a:cubicBezTo>
                  <a:cubicBezTo>
                    <a:pt x="0" y="27486"/>
                    <a:pt x="1335" y="31756"/>
                    <a:pt x="3603" y="35292"/>
                  </a:cubicBezTo>
                  <a:cubicBezTo>
                    <a:pt x="7673" y="41663"/>
                    <a:pt x="14844" y="45933"/>
                    <a:pt x="22984" y="45933"/>
                  </a:cubicBezTo>
                  <a:cubicBezTo>
                    <a:pt x="35693" y="45933"/>
                    <a:pt x="45967" y="35626"/>
                    <a:pt x="45967" y="22950"/>
                  </a:cubicBezTo>
                  <a:cubicBezTo>
                    <a:pt x="45967" y="22516"/>
                    <a:pt x="45933" y="22116"/>
                    <a:pt x="45867" y="21782"/>
                  </a:cubicBezTo>
                  <a:cubicBezTo>
                    <a:pt x="45700" y="18880"/>
                    <a:pt x="45033" y="16178"/>
                    <a:pt x="43965" y="13743"/>
                  </a:cubicBezTo>
                  <a:cubicBezTo>
                    <a:pt x="41864" y="9073"/>
                    <a:pt x="38328" y="5237"/>
                    <a:pt x="33891" y="2802"/>
                  </a:cubicBezTo>
                  <a:cubicBezTo>
                    <a:pt x="30656" y="1001"/>
                    <a:pt x="26953" y="0"/>
                    <a:pt x="22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5326;p83">
              <a:extLst>
                <a:ext uri="{FF2B5EF4-FFF2-40B4-BE49-F238E27FC236}">
                  <a16:creationId xmlns:a16="http://schemas.microsoft.com/office/drawing/2014/main" id="{7117D61C-EE92-47B3-9250-3CA3055A5D29}"/>
                </a:ext>
              </a:extLst>
            </p:cNvPr>
            <p:cNvSpPr/>
            <p:nvPr/>
          </p:nvSpPr>
          <p:spPr>
            <a:xfrm>
              <a:off x="5582371" y="2940273"/>
              <a:ext cx="768589" cy="782522"/>
            </a:xfrm>
            <a:custGeom>
              <a:avLst/>
              <a:gdLst/>
              <a:ahLst/>
              <a:cxnLst/>
              <a:rect l="l" t="t" r="r" b="b"/>
              <a:pathLst>
                <a:path w="42364" h="43132" extrusionOk="0">
                  <a:moveTo>
                    <a:pt x="30355" y="0"/>
                  </a:moveTo>
                  <a:cubicBezTo>
                    <a:pt x="31723" y="2535"/>
                    <a:pt x="33691" y="7005"/>
                    <a:pt x="33891" y="12042"/>
                  </a:cubicBezTo>
                  <a:cubicBezTo>
                    <a:pt x="34191" y="17980"/>
                    <a:pt x="32090" y="24718"/>
                    <a:pt x="23950" y="30188"/>
                  </a:cubicBezTo>
                  <a:cubicBezTo>
                    <a:pt x="22916" y="30889"/>
                    <a:pt x="21916" y="31489"/>
                    <a:pt x="20982" y="32023"/>
                  </a:cubicBezTo>
                  <a:cubicBezTo>
                    <a:pt x="16725" y="34327"/>
                    <a:pt x="12922" y="35193"/>
                    <a:pt x="9613" y="35193"/>
                  </a:cubicBezTo>
                  <a:cubicBezTo>
                    <a:pt x="5689" y="35193"/>
                    <a:pt x="2462" y="33974"/>
                    <a:pt x="0" y="32490"/>
                  </a:cubicBezTo>
                  <a:lnTo>
                    <a:pt x="0" y="32490"/>
                  </a:lnTo>
                  <a:cubicBezTo>
                    <a:pt x="4070" y="38861"/>
                    <a:pt x="11241" y="43131"/>
                    <a:pt x="19381" y="43131"/>
                  </a:cubicBezTo>
                  <a:cubicBezTo>
                    <a:pt x="32090" y="43131"/>
                    <a:pt x="42364" y="32824"/>
                    <a:pt x="42364" y="20148"/>
                  </a:cubicBezTo>
                  <a:cubicBezTo>
                    <a:pt x="42364" y="19714"/>
                    <a:pt x="42330" y="19314"/>
                    <a:pt x="42330" y="18980"/>
                  </a:cubicBezTo>
                  <a:cubicBezTo>
                    <a:pt x="42164" y="16112"/>
                    <a:pt x="41496" y="13376"/>
                    <a:pt x="40396" y="10941"/>
                  </a:cubicBezTo>
                  <a:cubicBezTo>
                    <a:pt x="38327" y="6271"/>
                    <a:pt x="34758" y="2435"/>
                    <a:pt x="30355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5327;p83">
              <a:extLst>
                <a:ext uri="{FF2B5EF4-FFF2-40B4-BE49-F238E27FC236}">
                  <a16:creationId xmlns:a16="http://schemas.microsoft.com/office/drawing/2014/main" id="{8F9A363C-D64D-43DF-8233-27F6585891CB}"/>
                </a:ext>
              </a:extLst>
            </p:cNvPr>
            <p:cNvSpPr/>
            <p:nvPr/>
          </p:nvSpPr>
          <p:spPr>
            <a:xfrm>
              <a:off x="5606573" y="2888222"/>
              <a:ext cx="708682" cy="323209"/>
            </a:xfrm>
            <a:custGeom>
              <a:avLst/>
              <a:gdLst/>
              <a:ahLst/>
              <a:cxnLst/>
              <a:rect l="l" t="t" r="r" b="b"/>
              <a:pathLst>
                <a:path w="39062" h="17815" extrusionOk="0">
                  <a:moveTo>
                    <a:pt x="18013" y="0"/>
                  </a:moveTo>
                  <a:cubicBezTo>
                    <a:pt x="16545" y="0"/>
                    <a:pt x="15078" y="167"/>
                    <a:pt x="13710" y="401"/>
                  </a:cubicBezTo>
                  <a:cubicBezTo>
                    <a:pt x="12176" y="901"/>
                    <a:pt x="10408" y="1702"/>
                    <a:pt x="8673" y="2869"/>
                  </a:cubicBezTo>
                  <a:cubicBezTo>
                    <a:pt x="8206" y="3169"/>
                    <a:pt x="7806" y="3503"/>
                    <a:pt x="7339" y="3837"/>
                  </a:cubicBezTo>
                  <a:cubicBezTo>
                    <a:pt x="1201" y="8673"/>
                    <a:pt x="0" y="14477"/>
                    <a:pt x="4737" y="16979"/>
                  </a:cubicBezTo>
                  <a:cubicBezTo>
                    <a:pt x="5867" y="17572"/>
                    <a:pt x="6985" y="17814"/>
                    <a:pt x="8084" y="17814"/>
                  </a:cubicBezTo>
                  <a:cubicBezTo>
                    <a:pt x="11625" y="17814"/>
                    <a:pt x="14962" y="15295"/>
                    <a:pt x="17813" y="13844"/>
                  </a:cubicBezTo>
                  <a:cubicBezTo>
                    <a:pt x="19291" y="13071"/>
                    <a:pt x="20626" y="12788"/>
                    <a:pt x="21915" y="12788"/>
                  </a:cubicBezTo>
                  <a:cubicBezTo>
                    <a:pt x="23854" y="12788"/>
                    <a:pt x="25689" y="13429"/>
                    <a:pt x="27753" y="14010"/>
                  </a:cubicBezTo>
                  <a:cubicBezTo>
                    <a:pt x="29154" y="14377"/>
                    <a:pt x="30822" y="14744"/>
                    <a:pt x="32557" y="14878"/>
                  </a:cubicBezTo>
                  <a:cubicBezTo>
                    <a:pt x="33014" y="14915"/>
                    <a:pt x="33477" y="14936"/>
                    <a:pt x="33939" y="14936"/>
                  </a:cubicBezTo>
                  <a:cubicBezTo>
                    <a:pt x="35533" y="14936"/>
                    <a:pt x="37124" y="14690"/>
                    <a:pt x="38494" y="14044"/>
                  </a:cubicBezTo>
                  <a:cubicBezTo>
                    <a:pt x="38695" y="13977"/>
                    <a:pt x="38895" y="13877"/>
                    <a:pt x="39062" y="13744"/>
                  </a:cubicBezTo>
                  <a:cubicBezTo>
                    <a:pt x="38761" y="13076"/>
                    <a:pt x="38428" y="12409"/>
                    <a:pt x="38027" y="11709"/>
                  </a:cubicBezTo>
                  <a:cubicBezTo>
                    <a:pt x="35893" y="7973"/>
                    <a:pt x="32757" y="4871"/>
                    <a:pt x="28988" y="2802"/>
                  </a:cubicBezTo>
                  <a:cubicBezTo>
                    <a:pt x="26819" y="1568"/>
                    <a:pt x="24384" y="734"/>
                    <a:pt x="21849" y="334"/>
                  </a:cubicBezTo>
                  <a:cubicBezTo>
                    <a:pt x="20582" y="134"/>
                    <a:pt x="19314" y="0"/>
                    <a:pt x="18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5328;p83">
              <a:extLst>
                <a:ext uri="{FF2B5EF4-FFF2-40B4-BE49-F238E27FC236}">
                  <a16:creationId xmlns:a16="http://schemas.microsoft.com/office/drawing/2014/main" id="{9362B9B1-295F-4BA7-83EC-31D32B413E2B}"/>
                </a:ext>
              </a:extLst>
            </p:cNvPr>
            <p:cNvSpPr/>
            <p:nvPr/>
          </p:nvSpPr>
          <p:spPr>
            <a:xfrm>
              <a:off x="5517004" y="3180933"/>
              <a:ext cx="833956" cy="541862"/>
            </a:xfrm>
            <a:custGeom>
              <a:avLst/>
              <a:gdLst/>
              <a:ahLst/>
              <a:cxnLst/>
              <a:rect l="l" t="t" r="r" b="b"/>
              <a:pathLst>
                <a:path w="45967" h="29867" extrusionOk="0">
                  <a:moveTo>
                    <a:pt x="3937" y="1"/>
                  </a:moveTo>
                  <a:cubicBezTo>
                    <a:pt x="1590" y="1"/>
                    <a:pt x="582" y="2077"/>
                    <a:pt x="501" y="2213"/>
                  </a:cubicBezTo>
                  <a:cubicBezTo>
                    <a:pt x="167" y="3714"/>
                    <a:pt x="0" y="5282"/>
                    <a:pt x="0" y="6916"/>
                  </a:cubicBezTo>
                  <a:cubicBezTo>
                    <a:pt x="0" y="11419"/>
                    <a:pt x="1335" y="15689"/>
                    <a:pt x="3603" y="19225"/>
                  </a:cubicBezTo>
                  <a:cubicBezTo>
                    <a:pt x="6705" y="24095"/>
                    <a:pt x="11675" y="27765"/>
                    <a:pt x="17480" y="29199"/>
                  </a:cubicBezTo>
                  <a:cubicBezTo>
                    <a:pt x="19214" y="29599"/>
                    <a:pt x="21049" y="29866"/>
                    <a:pt x="22984" y="29866"/>
                  </a:cubicBezTo>
                  <a:cubicBezTo>
                    <a:pt x="35693" y="29866"/>
                    <a:pt x="45967" y="19559"/>
                    <a:pt x="45967" y="6883"/>
                  </a:cubicBezTo>
                  <a:cubicBezTo>
                    <a:pt x="45967" y="6449"/>
                    <a:pt x="45933" y="6049"/>
                    <a:pt x="45867" y="5682"/>
                  </a:cubicBezTo>
                  <a:cubicBezTo>
                    <a:pt x="45033" y="6249"/>
                    <a:pt x="44332" y="7850"/>
                    <a:pt x="43632" y="9752"/>
                  </a:cubicBezTo>
                  <a:cubicBezTo>
                    <a:pt x="42331" y="13388"/>
                    <a:pt x="41030" y="18191"/>
                    <a:pt x="38862" y="19559"/>
                  </a:cubicBezTo>
                  <a:cubicBezTo>
                    <a:pt x="36754" y="20912"/>
                    <a:pt x="34186" y="21885"/>
                    <a:pt x="31601" y="21885"/>
                  </a:cubicBezTo>
                  <a:cubicBezTo>
                    <a:pt x="29727" y="21885"/>
                    <a:pt x="27844" y="21374"/>
                    <a:pt x="26119" y="20126"/>
                  </a:cubicBezTo>
                  <a:cubicBezTo>
                    <a:pt x="25519" y="19725"/>
                    <a:pt x="24985" y="19258"/>
                    <a:pt x="24518" y="18758"/>
                  </a:cubicBezTo>
                  <a:cubicBezTo>
                    <a:pt x="21616" y="15856"/>
                    <a:pt x="20515" y="12020"/>
                    <a:pt x="19648" y="10419"/>
                  </a:cubicBezTo>
                  <a:cubicBezTo>
                    <a:pt x="19147" y="9530"/>
                    <a:pt x="18357" y="9033"/>
                    <a:pt x="17447" y="9033"/>
                  </a:cubicBezTo>
                  <a:cubicBezTo>
                    <a:pt x="16479" y="9033"/>
                    <a:pt x="15376" y="9597"/>
                    <a:pt x="14344" y="10852"/>
                  </a:cubicBezTo>
                  <a:cubicBezTo>
                    <a:pt x="13643" y="11682"/>
                    <a:pt x="12872" y="12025"/>
                    <a:pt x="12121" y="12025"/>
                  </a:cubicBezTo>
                  <a:cubicBezTo>
                    <a:pt x="10731" y="12025"/>
                    <a:pt x="9412" y="10848"/>
                    <a:pt x="8740" y="9418"/>
                  </a:cubicBezTo>
                  <a:cubicBezTo>
                    <a:pt x="7673" y="7216"/>
                    <a:pt x="9574" y="1846"/>
                    <a:pt x="5771" y="378"/>
                  </a:cubicBezTo>
                  <a:cubicBezTo>
                    <a:pt x="5086" y="110"/>
                    <a:pt x="4476" y="1"/>
                    <a:pt x="3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5329;p83">
              <a:extLst>
                <a:ext uri="{FF2B5EF4-FFF2-40B4-BE49-F238E27FC236}">
                  <a16:creationId xmlns:a16="http://schemas.microsoft.com/office/drawing/2014/main" id="{CC3245F4-06C0-4537-AEB4-588CC7578EA9}"/>
                </a:ext>
              </a:extLst>
            </p:cNvPr>
            <p:cNvSpPr/>
            <p:nvPr/>
          </p:nvSpPr>
          <p:spPr>
            <a:xfrm>
              <a:off x="5665264" y="3063497"/>
              <a:ext cx="109599" cy="74656"/>
            </a:xfrm>
            <a:custGeom>
              <a:avLst/>
              <a:gdLst/>
              <a:ahLst/>
              <a:cxnLst/>
              <a:rect l="l" t="t" r="r" b="b"/>
              <a:pathLst>
                <a:path w="6041" h="4115" extrusionOk="0">
                  <a:moveTo>
                    <a:pt x="3314" y="1"/>
                  </a:moveTo>
                  <a:cubicBezTo>
                    <a:pt x="1708" y="1"/>
                    <a:pt x="0" y="2594"/>
                    <a:pt x="1135" y="3816"/>
                  </a:cubicBezTo>
                  <a:cubicBezTo>
                    <a:pt x="1328" y="4023"/>
                    <a:pt x="1583" y="4114"/>
                    <a:pt x="1870" y="4114"/>
                  </a:cubicBezTo>
                  <a:cubicBezTo>
                    <a:pt x="3471" y="4114"/>
                    <a:pt x="6041" y="1283"/>
                    <a:pt x="4004" y="180"/>
                  </a:cubicBezTo>
                  <a:cubicBezTo>
                    <a:pt x="3782" y="56"/>
                    <a:pt x="3550" y="1"/>
                    <a:pt x="3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5330;p83">
              <a:extLst>
                <a:ext uri="{FF2B5EF4-FFF2-40B4-BE49-F238E27FC236}">
                  <a16:creationId xmlns:a16="http://schemas.microsoft.com/office/drawing/2014/main" id="{5E6DDE3F-B6FD-4C5A-84A0-F7EAD46ABDF7}"/>
                </a:ext>
              </a:extLst>
            </p:cNvPr>
            <p:cNvSpPr/>
            <p:nvPr/>
          </p:nvSpPr>
          <p:spPr>
            <a:xfrm>
              <a:off x="5887637" y="3167200"/>
              <a:ext cx="203523" cy="118325"/>
            </a:xfrm>
            <a:custGeom>
              <a:avLst/>
              <a:gdLst/>
              <a:ahLst/>
              <a:cxnLst/>
              <a:rect l="l" t="t" r="r" b="b"/>
              <a:pathLst>
                <a:path w="11218" h="6522" extrusionOk="0">
                  <a:moveTo>
                    <a:pt x="6240" y="1"/>
                  </a:moveTo>
                  <a:cubicBezTo>
                    <a:pt x="3347" y="1"/>
                    <a:pt x="0" y="1973"/>
                    <a:pt x="553" y="4604"/>
                  </a:cubicBezTo>
                  <a:cubicBezTo>
                    <a:pt x="827" y="5952"/>
                    <a:pt x="2255" y="6522"/>
                    <a:pt x="3924" y="6522"/>
                  </a:cubicBezTo>
                  <a:cubicBezTo>
                    <a:pt x="7128" y="6522"/>
                    <a:pt x="11218" y="4422"/>
                    <a:pt x="9726" y="1702"/>
                  </a:cubicBezTo>
                  <a:cubicBezTo>
                    <a:pt x="9063" y="511"/>
                    <a:pt x="7710" y="1"/>
                    <a:pt x="6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331;p83">
              <a:extLst>
                <a:ext uri="{FF2B5EF4-FFF2-40B4-BE49-F238E27FC236}">
                  <a16:creationId xmlns:a16="http://schemas.microsoft.com/office/drawing/2014/main" id="{1563BDC2-788F-49D4-8C93-EECD350DA857}"/>
                </a:ext>
              </a:extLst>
            </p:cNvPr>
            <p:cNvSpPr/>
            <p:nvPr/>
          </p:nvSpPr>
          <p:spPr>
            <a:xfrm>
              <a:off x="6142920" y="3280645"/>
              <a:ext cx="99711" cy="74874"/>
            </a:xfrm>
            <a:custGeom>
              <a:avLst/>
              <a:gdLst/>
              <a:ahLst/>
              <a:cxnLst/>
              <a:rect l="l" t="t" r="r" b="b"/>
              <a:pathLst>
                <a:path w="5496" h="4127" extrusionOk="0">
                  <a:moveTo>
                    <a:pt x="3073" y="1"/>
                  </a:moveTo>
                  <a:cubicBezTo>
                    <a:pt x="1082" y="1"/>
                    <a:pt x="1" y="4126"/>
                    <a:pt x="2044" y="4126"/>
                  </a:cubicBezTo>
                  <a:cubicBezTo>
                    <a:pt x="2082" y="4126"/>
                    <a:pt x="2120" y="4125"/>
                    <a:pt x="2160" y="4122"/>
                  </a:cubicBezTo>
                  <a:cubicBezTo>
                    <a:pt x="4495" y="4022"/>
                    <a:pt x="5496" y="553"/>
                    <a:pt x="3461" y="53"/>
                  </a:cubicBezTo>
                  <a:cubicBezTo>
                    <a:pt x="3328" y="17"/>
                    <a:pt x="3199" y="1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332;p83">
              <a:extLst>
                <a:ext uri="{FF2B5EF4-FFF2-40B4-BE49-F238E27FC236}">
                  <a16:creationId xmlns:a16="http://schemas.microsoft.com/office/drawing/2014/main" id="{76E91B39-D57E-434E-B6D2-DE3A964A71BD}"/>
                </a:ext>
              </a:extLst>
            </p:cNvPr>
            <p:cNvSpPr/>
            <p:nvPr/>
          </p:nvSpPr>
          <p:spPr>
            <a:xfrm>
              <a:off x="5549243" y="3236159"/>
              <a:ext cx="68542" cy="69830"/>
            </a:xfrm>
            <a:custGeom>
              <a:avLst/>
              <a:gdLst/>
              <a:ahLst/>
              <a:cxnLst/>
              <a:rect l="l" t="t" r="r" b="b"/>
              <a:pathLst>
                <a:path w="3778" h="3849" extrusionOk="0">
                  <a:moveTo>
                    <a:pt x="2064" y="1"/>
                  </a:moveTo>
                  <a:cubicBezTo>
                    <a:pt x="2041" y="1"/>
                    <a:pt x="2017" y="1"/>
                    <a:pt x="1993" y="3"/>
                  </a:cubicBezTo>
                  <a:cubicBezTo>
                    <a:pt x="178" y="68"/>
                    <a:pt x="0" y="3849"/>
                    <a:pt x="1430" y="3849"/>
                  </a:cubicBezTo>
                  <a:cubicBezTo>
                    <a:pt x="1472" y="3849"/>
                    <a:pt x="1515" y="3846"/>
                    <a:pt x="1559" y="3839"/>
                  </a:cubicBezTo>
                  <a:cubicBezTo>
                    <a:pt x="3172" y="3576"/>
                    <a:pt x="3778" y="1"/>
                    <a:pt x="2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333;p83">
              <a:extLst>
                <a:ext uri="{FF2B5EF4-FFF2-40B4-BE49-F238E27FC236}">
                  <a16:creationId xmlns:a16="http://schemas.microsoft.com/office/drawing/2014/main" id="{ABD3BDA5-DAB6-42E0-9EF7-E4D01EA1C627}"/>
                </a:ext>
              </a:extLst>
            </p:cNvPr>
            <p:cNvSpPr/>
            <p:nvPr/>
          </p:nvSpPr>
          <p:spPr>
            <a:xfrm>
              <a:off x="5709369" y="3443165"/>
              <a:ext cx="128394" cy="84308"/>
            </a:xfrm>
            <a:custGeom>
              <a:avLst/>
              <a:gdLst/>
              <a:ahLst/>
              <a:cxnLst/>
              <a:rect l="l" t="t" r="r" b="b"/>
              <a:pathLst>
                <a:path w="7077" h="4647" extrusionOk="0">
                  <a:moveTo>
                    <a:pt x="3641" y="1"/>
                  </a:moveTo>
                  <a:cubicBezTo>
                    <a:pt x="0" y="1"/>
                    <a:pt x="604" y="4646"/>
                    <a:pt x="3041" y="4646"/>
                  </a:cubicBezTo>
                  <a:cubicBezTo>
                    <a:pt x="3328" y="4646"/>
                    <a:pt x="3641" y="4582"/>
                    <a:pt x="3975" y="4438"/>
                  </a:cubicBezTo>
                  <a:cubicBezTo>
                    <a:pt x="7077" y="3070"/>
                    <a:pt x="5576" y="1"/>
                    <a:pt x="3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34;p83">
              <a:extLst>
                <a:ext uri="{FF2B5EF4-FFF2-40B4-BE49-F238E27FC236}">
                  <a16:creationId xmlns:a16="http://schemas.microsoft.com/office/drawing/2014/main" id="{15C6D5E7-FA6C-41D8-8CC3-79157C46F0FD}"/>
                </a:ext>
              </a:extLst>
            </p:cNvPr>
            <p:cNvSpPr/>
            <p:nvPr/>
          </p:nvSpPr>
          <p:spPr>
            <a:xfrm>
              <a:off x="5966992" y="3627348"/>
              <a:ext cx="87211" cy="49493"/>
            </a:xfrm>
            <a:custGeom>
              <a:avLst/>
              <a:gdLst/>
              <a:ahLst/>
              <a:cxnLst/>
              <a:rect l="l" t="t" r="r" b="b"/>
              <a:pathLst>
                <a:path w="4807" h="2728" extrusionOk="0">
                  <a:moveTo>
                    <a:pt x="2723" y="1"/>
                  </a:moveTo>
                  <a:cubicBezTo>
                    <a:pt x="1446" y="1"/>
                    <a:pt x="0" y="834"/>
                    <a:pt x="349" y="1924"/>
                  </a:cubicBezTo>
                  <a:cubicBezTo>
                    <a:pt x="550" y="2494"/>
                    <a:pt x="1145" y="2727"/>
                    <a:pt x="1819" y="2727"/>
                  </a:cubicBezTo>
                  <a:cubicBezTo>
                    <a:pt x="3156" y="2727"/>
                    <a:pt x="4806" y="1810"/>
                    <a:pt x="4318" y="790"/>
                  </a:cubicBezTo>
                  <a:cubicBezTo>
                    <a:pt x="4029" y="235"/>
                    <a:pt x="3400" y="1"/>
                    <a:pt x="2723" y="1"/>
                  </a:cubicBez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335;p83">
              <a:extLst>
                <a:ext uri="{FF2B5EF4-FFF2-40B4-BE49-F238E27FC236}">
                  <a16:creationId xmlns:a16="http://schemas.microsoft.com/office/drawing/2014/main" id="{AA2FD029-8063-49B6-8FAD-26A9DA4729A5}"/>
                </a:ext>
              </a:extLst>
            </p:cNvPr>
            <p:cNvSpPr/>
            <p:nvPr/>
          </p:nvSpPr>
          <p:spPr>
            <a:xfrm>
              <a:off x="5378450" y="3131695"/>
              <a:ext cx="1129262" cy="448882"/>
            </a:xfrm>
            <a:custGeom>
              <a:avLst/>
              <a:gdLst/>
              <a:ahLst/>
              <a:cxnLst/>
              <a:rect l="l" t="t" r="r" b="b"/>
              <a:pathLst>
                <a:path w="62244" h="24742" extrusionOk="0">
                  <a:moveTo>
                    <a:pt x="53354" y="0"/>
                  </a:moveTo>
                  <a:cubicBezTo>
                    <a:pt x="52734" y="0"/>
                    <a:pt x="52140" y="37"/>
                    <a:pt x="51602" y="90"/>
                  </a:cubicBezTo>
                  <a:cubicBezTo>
                    <a:pt x="51636" y="157"/>
                    <a:pt x="51636" y="190"/>
                    <a:pt x="51669" y="290"/>
                  </a:cubicBezTo>
                  <a:cubicBezTo>
                    <a:pt x="51802" y="590"/>
                    <a:pt x="51936" y="924"/>
                    <a:pt x="52069" y="1258"/>
                  </a:cubicBezTo>
                  <a:cubicBezTo>
                    <a:pt x="53303" y="1258"/>
                    <a:pt x="54838" y="1424"/>
                    <a:pt x="56472" y="2125"/>
                  </a:cubicBezTo>
                  <a:cubicBezTo>
                    <a:pt x="59341" y="3359"/>
                    <a:pt x="60175" y="8096"/>
                    <a:pt x="53337" y="12799"/>
                  </a:cubicBezTo>
                  <a:cubicBezTo>
                    <a:pt x="51235" y="14267"/>
                    <a:pt x="48300" y="15768"/>
                    <a:pt x="44464" y="17136"/>
                  </a:cubicBezTo>
                  <a:cubicBezTo>
                    <a:pt x="35616" y="20323"/>
                    <a:pt x="24687" y="22243"/>
                    <a:pt x="16299" y="22243"/>
                  </a:cubicBezTo>
                  <a:cubicBezTo>
                    <a:pt x="14503" y="22243"/>
                    <a:pt x="12824" y="22155"/>
                    <a:pt x="11307" y="21972"/>
                  </a:cubicBezTo>
                  <a:cubicBezTo>
                    <a:pt x="7070" y="21439"/>
                    <a:pt x="4068" y="20171"/>
                    <a:pt x="3401" y="17970"/>
                  </a:cubicBezTo>
                  <a:cubicBezTo>
                    <a:pt x="1933" y="13300"/>
                    <a:pt x="5469" y="11031"/>
                    <a:pt x="7704" y="10131"/>
                  </a:cubicBezTo>
                  <a:lnTo>
                    <a:pt x="7704" y="9597"/>
                  </a:lnTo>
                  <a:lnTo>
                    <a:pt x="7704" y="8796"/>
                  </a:lnTo>
                  <a:cubicBezTo>
                    <a:pt x="3301" y="10264"/>
                    <a:pt x="566" y="13366"/>
                    <a:pt x="266" y="16769"/>
                  </a:cubicBezTo>
                  <a:cubicBezTo>
                    <a:pt x="0" y="19454"/>
                    <a:pt x="1284" y="24742"/>
                    <a:pt x="13184" y="24742"/>
                  </a:cubicBezTo>
                  <a:cubicBezTo>
                    <a:pt x="13259" y="24742"/>
                    <a:pt x="13333" y="24741"/>
                    <a:pt x="13408" y="24741"/>
                  </a:cubicBezTo>
                  <a:cubicBezTo>
                    <a:pt x="17444" y="24741"/>
                    <a:pt x="22715" y="24107"/>
                    <a:pt x="29553" y="22573"/>
                  </a:cubicBezTo>
                  <a:cubicBezTo>
                    <a:pt x="40294" y="20138"/>
                    <a:pt x="47799" y="17803"/>
                    <a:pt x="52803" y="15468"/>
                  </a:cubicBezTo>
                  <a:cubicBezTo>
                    <a:pt x="60475" y="11899"/>
                    <a:pt x="62243" y="8296"/>
                    <a:pt x="60942" y="4326"/>
                  </a:cubicBezTo>
                  <a:cubicBezTo>
                    <a:pt x="59707" y="786"/>
                    <a:pt x="56237" y="0"/>
                    <a:pt x="53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336;p83">
              <a:extLst>
                <a:ext uri="{FF2B5EF4-FFF2-40B4-BE49-F238E27FC236}">
                  <a16:creationId xmlns:a16="http://schemas.microsoft.com/office/drawing/2014/main" id="{F2907DD5-28BD-4DD2-9FC1-493C8762EB6C}"/>
                </a:ext>
              </a:extLst>
            </p:cNvPr>
            <p:cNvSpPr/>
            <p:nvPr/>
          </p:nvSpPr>
          <p:spPr>
            <a:xfrm>
              <a:off x="5228339" y="3095500"/>
              <a:ext cx="1452452" cy="587273"/>
            </a:xfrm>
            <a:custGeom>
              <a:avLst/>
              <a:gdLst/>
              <a:ahLst/>
              <a:cxnLst/>
              <a:rect l="l" t="t" r="r" b="b"/>
              <a:pathLst>
                <a:path w="80058" h="32370" extrusionOk="0">
                  <a:moveTo>
                    <a:pt x="65368" y="0"/>
                  </a:moveTo>
                  <a:cubicBezTo>
                    <a:pt x="63017" y="0"/>
                    <a:pt x="60773" y="302"/>
                    <a:pt x="59076" y="617"/>
                  </a:cubicBezTo>
                  <a:cubicBezTo>
                    <a:pt x="59276" y="951"/>
                    <a:pt x="59443" y="1285"/>
                    <a:pt x="59609" y="1651"/>
                  </a:cubicBezTo>
                  <a:cubicBezTo>
                    <a:pt x="60992" y="1415"/>
                    <a:pt x="62308" y="1294"/>
                    <a:pt x="63536" y="1294"/>
                  </a:cubicBezTo>
                  <a:cubicBezTo>
                    <a:pt x="68887" y="1294"/>
                    <a:pt x="72568" y="3579"/>
                    <a:pt x="72785" y="8490"/>
                  </a:cubicBezTo>
                  <a:cubicBezTo>
                    <a:pt x="73019" y="12826"/>
                    <a:pt x="68716" y="17096"/>
                    <a:pt x="59943" y="20665"/>
                  </a:cubicBezTo>
                  <a:cubicBezTo>
                    <a:pt x="54939" y="22733"/>
                    <a:pt x="48468" y="24568"/>
                    <a:pt x="40596" y="26002"/>
                  </a:cubicBezTo>
                  <a:cubicBezTo>
                    <a:pt x="34158" y="27236"/>
                    <a:pt x="28320" y="28070"/>
                    <a:pt x="23317" y="28404"/>
                  </a:cubicBezTo>
                  <a:cubicBezTo>
                    <a:pt x="21752" y="28506"/>
                    <a:pt x="20269" y="28558"/>
                    <a:pt x="18874" y="28558"/>
                  </a:cubicBezTo>
                  <a:cubicBezTo>
                    <a:pt x="9744" y="28558"/>
                    <a:pt x="4383" y="26310"/>
                    <a:pt x="4470" y="20899"/>
                  </a:cubicBezTo>
                  <a:cubicBezTo>
                    <a:pt x="4537" y="13994"/>
                    <a:pt x="12409" y="10791"/>
                    <a:pt x="16012" y="9657"/>
                  </a:cubicBezTo>
                  <a:cubicBezTo>
                    <a:pt x="16045" y="9290"/>
                    <a:pt x="16078" y="8923"/>
                    <a:pt x="16145" y="8590"/>
                  </a:cubicBezTo>
                  <a:lnTo>
                    <a:pt x="16145" y="8590"/>
                  </a:lnTo>
                  <a:cubicBezTo>
                    <a:pt x="11308" y="9724"/>
                    <a:pt x="0" y="13994"/>
                    <a:pt x="67" y="21599"/>
                  </a:cubicBezTo>
                  <a:cubicBezTo>
                    <a:pt x="149" y="28044"/>
                    <a:pt x="6590" y="32369"/>
                    <a:pt x="19018" y="32369"/>
                  </a:cubicBezTo>
                  <a:cubicBezTo>
                    <a:pt x="21706" y="32369"/>
                    <a:pt x="24675" y="32167"/>
                    <a:pt x="27920" y="31740"/>
                  </a:cubicBezTo>
                  <a:cubicBezTo>
                    <a:pt x="31056" y="31306"/>
                    <a:pt x="34491" y="30672"/>
                    <a:pt x="38161" y="29805"/>
                  </a:cubicBezTo>
                  <a:cubicBezTo>
                    <a:pt x="45533" y="28104"/>
                    <a:pt x="52271" y="26202"/>
                    <a:pt x="58075" y="24168"/>
                  </a:cubicBezTo>
                  <a:cubicBezTo>
                    <a:pt x="71851" y="19331"/>
                    <a:pt x="80057" y="13593"/>
                    <a:pt x="77422" y="6388"/>
                  </a:cubicBezTo>
                  <a:cubicBezTo>
                    <a:pt x="75534" y="1286"/>
                    <a:pt x="70224" y="0"/>
                    <a:pt x="65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6" name="Google Shape;5207;p83">
            <a:extLst>
              <a:ext uri="{FF2B5EF4-FFF2-40B4-BE49-F238E27FC236}">
                <a16:creationId xmlns:a16="http://schemas.microsoft.com/office/drawing/2014/main" id="{E1E8B89B-C91C-497E-937E-3AB02B9FBC8D}"/>
              </a:ext>
            </a:extLst>
          </p:cNvPr>
          <p:cNvGrpSpPr/>
          <p:nvPr/>
        </p:nvGrpSpPr>
        <p:grpSpPr>
          <a:xfrm>
            <a:off x="2146967" y="2497350"/>
            <a:ext cx="386507" cy="375684"/>
            <a:chOff x="3154689" y="1785231"/>
            <a:chExt cx="916269" cy="882905"/>
          </a:xfrm>
        </p:grpSpPr>
        <p:sp>
          <p:nvSpPr>
            <p:cNvPr id="57" name="Google Shape;5208;p83">
              <a:extLst>
                <a:ext uri="{FF2B5EF4-FFF2-40B4-BE49-F238E27FC236}">
                  <a16:creationId xmlns:a16="http://schemas.microsoft.com/office/drawing/2014/main" id="{D90C24D5-09E0-4326-A010-8D63C4BC5EFE}"/>
                </a:ext>
              </a:extLst>
            </p:cNvPr>
            <p:cNvSpPr/>
            <p:nvPr/>
          </p:nvSpPr>
          <p:spPr>
            <a:xfrm>
              <a:off x="3176478" y="1798330"/>
              <a:ext cx="867248" cy="866649"/>
            </a:xfrm>
            <a:custGeom>
              <a:avLst/>
              <a:gdLst/>
              <a:ahLst/>
              <a:cxnLst/>
              <a:rect l="l" t="t" r="r" b="b"/>
              <a:pathLst>
                <a:path w="47802" h="47769" extrusionOk="0">
                  <a:moveTo>
                    <a:pt x="23951" y="1"/>
                  </a:moveTo>
                  <a:cubicBezTo>
                    <a:pt x="12376" y="1"/>
                    <a:pt x="2769" y="8173"/>
                    <a:pt x="501" y="19048"/>
                  </a:cubicBezTo>
                  <a:cubicBezTo>
                    <a:pt x="167" y="20582"/>
                    <a:pt x="0" y="22217"/>
                    <a:pt x="0" y="23885"/>
                  </a:cubicBezTo>
                  <a:lnTo>
                    <a:pt x="0" y="23951"/>
                  </a:lnTo>
                  <a:lnTo>
                    <a:pt x="0" y="24719"/>
                  </a:lnTo>
                  <a:cubicBezTo>
                    <a:pt x="434" y="37528"/>
                    <a:pt x="10975" y="47768"/>
                    <a:pt x="23884" y="47768"/>
                  </a:cubicBezTo>
                  <a:cubicBezTo>
                    <a:pt x="37093" y="47768"/>
                    <a:pt x="47801" y="37094"/>
                    <a:pt x="47801" y="23885"/>
                  </a:cubicBezTo>
                  <a:cubicBezTo>
                    <a:pt x="47801" y="17713"/>
                    <a:pt x="45466" y="12076"/>
                    <a:pt x="41663" y="7873"/>
                  </a:cubicBezTo>
                  <a:cubicBezTo>
                    <a:pt x="37294" y="3036"/>
                    <a:pt x="30989" y="1"/>
                    <a:pt x="23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209;p83">
              <a:extLst>
                <a:ext uri="{FF2B5EF4-FFF2-40B4-BE49-F238E27FC236}">
                  <a16:creationId xmlns:a16="http://schemas.microsoft.com/office/drawing/2014/main" id="{8C24D686-A3E3-44AB-8815-DD784548C3FA}"/>
                </a:ext>
              </a:extLst>
            </p:cNvPr>
            <p:cNvSpPr/>
            <p:nvPr/>
          </p:nvSpPr>
          <p:spPr>
            <a:xfrm>
              <a:off x="3176478" y="1941166"/>
              <a:ext cx="867248" cy="723813"/>
            </a:xfrm>
            <a:custGeom>
              <a:avLst/>
              <a:gdLst/>
              <a:ahLst/>
              <a:cxnLst/>
              <a:rect l="l" t="t" r="r" b="b"/>
              <a:pathLst>
                <a:path w="47802" h="39896" extrusionOk="0">
                  <a:moveTo>
                    <a:pt x="41630" y="0"/>
                  </a:moveTo>
                  <a:lnTo>
                    <a:pt x="41630" y="0"/>
                  </a:lnTo>
                  <a:cubicBezTo>
                    <a:pt x="44132" y="7172"/>
                    <a:pt x="47301" y="22383"/>
                    <a:pt x="32690" y="29888"/>
                  </a:cubicBezTo>
                  <a:cubicBezTo>
                    <a:pt x="29182" y="31698"/>
                    <a:pt x="25472" y="32620"/>
                    <a:pt x="21821" y="32620"/>
                  </a:cubicBezTo>
                  <a:cubicBezTo>
                    <a:pt x="13290" y="32620"/>
                    <a:pt x="5079" y="27581"/>
                    <a:pt x="501" y="17046"/>
                  </a:cubicBezTo>
                  <a:cubicBezTo>
                    <a:pt x="367" y="16712"/>
                    <a:pt x="200" y="16479"/>
                    <a:pt x="100" y="16212"/>
                  </a:cubicBezTo>
                  <a:cubicBezTo>
                    <a:pt x="34" y="16178"/>
                    <a:pt x="34" y="16145"/>
                    <a:pt x="0" y="16078"/>
                  </a:cubicBezTo>
                  <a:lnTo>
                    <a:pt x="0" y="16846"/>
                  </a:lnTo>
                  <a:cubicBezTo>
                    <a:pt x="434" y="29655"/>
                    <a:pt x="10975" y="39895"/>
                    <a:pt x="23884" y="39895"/>
                  </a:cubicBezTo>
                  <a:cubicBezTo>
                    <a:pt x="37093" y="39895"/>
                    <a:pt x="47801" y="29221"/>
                    <a:pt x="47801" y="16012"/>
                  </a:cubicBezTo>
                  <a:cubicBezTo>
                    <a:pt x="47801" y="9840"/>
                    <a:pt x="45466" y="4203"/>
                    <a:pt x="41630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210;p83">
              <a:extLst>
                <a:ext uri="{FF2B5EF4-FFF2-40B4-BE49-F238E27FC236}">
                  <a16:creationId xmlns:a16="http://schemas.microsoft.com/office/drawing/2014/main" id="{9F78143A-FE2E-465E-AE7C-DC34488F8D0A}"/>
                </a:ext>
              </a:extLst>
            </p:cNvPr>
            <p:cNvSpPr/>
            <p:nvPr/>
          </p:nvSpPr>
          <p:spPr>
            <a:xfrm>
              <a:off x="3344114" y="1903031"/>
              <a:ext cx="192311" cy="239681"/>
            </a:xfrm>
            <a:custGeom>
              <a:avLst/>
              <a:gdLst/>
              <a:ahLst/>
              <a:cxnLst/>
              <a:rect l="l" t="t" r="r" b="b"/>
              <a:pathLst>
                <a:path w="10600" h="13211" extrusionOk="0">
                  <a:moveTo>
                    <a:pt x="1435" y="1"/>
                  </a:moveTo>
                  <a:cubicBezTo>
                    <a:pt x="200" y="1268"/>
                    <a:pt x="0" y="1602"/>
                    <a:pt x="67" y="2969"/>
                  </a:cubicBezTo>
                  <a:cubicBezTo>
                    <a:pt x="134" y="4337"/>
                    <a:pt x="67" y="4337"/>
                    <a:pt x="1234" y="5004"/>
                  </a:cubicBezTo>
                  <a:cubicBezTo>
                    <a:pt x="2402" y="5671"/>
                    <a:pt x="2936" y="5304"/>
                    <a:pt x="3703" y="6072"/>
                  </a:cubicBezTo>
                  <a:cubicBezTo>
                    <a:pt x="4437" y="6805"/>
                    <a:pt x="3403" y="7773"/>
                    <a:pt x="4337" y="9174"/>
                  </a:cubicBezTo>
                  <a:cubicBezTo>
                    <a:pt x="5237" y="10608"/>
                    <a:pt x="8039" y="10074"/>
                    <a:pt x="8039" y="12476"/>
                  </a:cubicBezTo>
                  <a:cubicBezTo>
                    <a:pt x="8039" y="12994"/>
                    <a:pt x="8185" y="13211"/>
                    <a:pt x="8387" y="13211"/>
                  </a:cubicBezTo>
                  <a:cubicBezTo>
                    <a:pt x="9121" y="13211"/>
                    <a:pt x="10600" y="10334"/>
                    <a:pt x="8506" y="8607"/>
                  </a:cubicBezTo>
                  <a:cubicBezTo>
                    <a:pt x="5871" y="6405"/>
                    <a:pt x="7372" y="4837"/>
                    <a:pt x="5671" y="4104"/>
                  </a:cubicBezTo>
                  <a:cubicBezTo>
                    <a:pt x="3936" y="3336"/>
                    <a:pt x="1435" y="1"/>
                    <a:pt x="1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5211;p83">
              <a:extLst>
                <a:ext uri="{FF2B5EF4-FFF2-40B4-BE49-F238E27FC236}">
                  <a16:creationId xmlns:a16="http://schemas.microsoft.com/office/drawing/2014/main" id="{00878647-775E-4FE5-8EE9-9968D7C3CC1F}"/>
                </a:ext>
              </a:extLst>
            </p:cNvPr>
            <p:cNvSpPr/>
            <p:nvPr/>
          </p:nvSpPr>
          <p:spPr>
            <a:xfrm>
              <a:off x="3339869" y="2119090"/>
              <a:ext cx="370397" cy="228323"/>
            </a:xfrm>
            <a:custGeom>
              <a:avLst/>
              <a:gdLst/>
              <a:ahLst/>
              <a:cxnLst/>
              <a:rect l="l" t="t" r="r" b="b"/>
              <a:pathLst>
                <a:path w="20416" h="12585" extrusionOk="0">
                  <a:moveTo>
                    <a:pt x="19848" y="0"/>
                  </a:moveTo>
                  <a:cubicBezTo>
                    <a:pt x="19848" y="0"/>
                    <a:pt x="19148" y="1601"/>
                    <a:pt x="16579" y="3002"/>
                  </a:cubicBezTo>
                  <a:cubicBezTo>
                    <a:pt x="13977" y="4370"/>
                    <a:pt x="12143" y="3936"/>
                    <a:pt x="11776" y="6271"/>
                  </a:cubicBezTo>
                  <a:cubicBezTo>
                    <a:pt x="11435" y="8499"/>
                    <a:pt x="12185" y="10410"/>
                    <a:pt x="10460" y="10410"/>
                  </a:cubicBezTo>
                  <a:cubicBezTo>
                    <a:pt x="10325" y="10410"/>
                    <a:pt x="10175" y="10398"/>
                    <a:pt x="10008" y="10374"/>
                  </a:cubicBezTo>
                  <a:cubicBezTo>
                    <a:pt x="7740" y="10041"/>
                    <a:pt x="8674" y="9374"/>
                    <a:pt x="5505" y="9207"/>
                  </a:cubicBezTo>
                  <a:cubicBezTo>
                    <a:pt x="5336" y="9196"/>
                    <a:pt x="5176" y="9191"/>
                    <a:pt x="5024" y="9191"/>
                  </a:cubicBezTo>
                  <a:cubicBezTo>
                    <a:pt x="3742" y="9191"/>
                    <a:pt x="3045" y="9537"/>
                    <a:pt x="2774" y="9537"/>
                  </a:cubicBezTo>
                  <a:cubicBezTo>
                    <a:pt x="2488" y="9537"/>
                    <a:pt x="2682" y="9147"/>
                    <a:pt x="3170" y="7539"/>
                  </a:cubicBezTo>
                  <a:cubicBezTo>
                    <a:pt x="4170" y="4236"/>
                    <a:pt x="2669" y="4403"/>
                    <a:pt x="1969" y="4203"/>
                  </a:cubicBezTo>
                  <a:cubicBezTo>
                    <a:pt x="1235" y="4036"/>
                    <a:pt x="968" y="2535"/>
                    <a:pt x="968" y="2535"/>
                  </a:cubicBezTo>
                  <a:cubicBezTo>
                    <a:pt x="334" y="3269"/>
                    <a:pt x="1" y="3269"/>
                    <a:pt x="101" y="4770"/>
                  </a:cubicBezTo>
                  <a:cubicBezTo>
                    <a:pt x="137" y="5597"/>
                    <a:pt x="609" y="5665"/>
                    <a:pt x="1048" y="5665"/>
                  </a:cubicBezTo>
                  <a:cubicBezTo>
                    <a:pt x="1134" y="5665"/>
                    <a:pt x="1219" y="5662"/>
                    <a:pt x="1299" y="5662"/>
                  </a:cubicBezTo>
                  <a:cubicBezTo>
                    <a:pt x="1552" y="5662"/>
                    <a:pt x="1756" y="5688"/>
                    <a:pt x="1802" y="5904"/>
                  </a:cubicBezTo>
                  <a:cubicBezTo>
                    <a:pt x="1969" y="6538"/>
                    <a:pt x="968" y="7372"/>
                    <a:pt x="935" y="8940"/>
                  </a:cubicBezTo>
                  <a:cubicBezTo>
                    <a:pt x="935" y="10541"/>
                    <a:pt x="1335" y="11275"/>
                    <a:pt x="3236" y="11575"/>
                  </a:cubicBezTo>
                  <a:cubicBezTo>
                    <a:pt x="4195" y="11729"/>
                    <a:pt x="4784" y="11813"/>
                    <a:pt x="5244" y="11813"/>
                  </a:cubicBezTo>
                  <a:cubicBezTo>
                    <a:pt x="5680" y="11813"/>
                    <a:pt x="5999" y="11737"/>
                    <a:pt x="6405" y="11575"/>
                  </a:cubicBezTo>
                  <a:cubicBezTo>
                    <a:pt x="6491" y="11541"/>
                    <a:pt x="6574" y="11526"/>
                    <a:pt x="6655" y="11526"/>
                  </a:cubicBezTo>
                  <a:cubicBezTo>
                    <a:pt x="7333" y="11526"/>
                    <a:pt x="7898" y="12584"/>
                    <a:pt x="8828" y="12584"/>
                  </a:cubicBezTo>
                  <a:cubicBezTo>
                    <a:pt x="8876" y="12584"/>
                    <a:pt x="8924" y="12582"/>
                    <a:pt x="8974" y="12576"/>
                  </a:cubicBezTo>
                  <a:cubicBezTo>
                    <a:pt x="10108" y="12442"/>
                    <a:pt x="13410" y="10841"/>
                    <a:pt x="13911" y="9540"/>
                  </a:cubicBezTo>
                  <a:cubicBezTo>
                    <a:pt x="14411" y="8239"/>
                    <a:pt x="13577" y="6838"/>
                    <a:pt x="14644" y="6171"/>
                  </a:cubicBezTo>
                  <a:cubicBezTo>
                    <a:pt x="15745" y="5537"/>
                    <a:pt x="17747" y="4570"/>
                    <a:pt x="19081" y="3436"/>
                  </a:cubicBezTo>
                  <a:cubicBezTo>
                    <a:pt x="20415" y="2335"/>
                    <a:pt x="19848" y="0"/>
                    <a:pt x="19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5212;p83">
              <a:extLst>
                <a:ext uri="{FF2B5EF4-FFF2-40B4-BE49-F238E27FC236}">
                  <a16:creationId xmlns:a16="http://schemas.microsoft.com/office/drawing/2014/main" id="{A5C682C0-8BA7-4165-95C3-88795FF9EA43}"/>
                </a:ext>
              </a:extLst>
            </p:cNvPr>
            <p:cNvSpPr/>
            <p:nvPr/>
          </p:nvSpPr>
          <p:spPr>
            <a:xfrm>
              <a:off x="3178891" y="2083240"/>
              <a:ext cx="199731" cy="83456"/>
            </a:xfrm>
            <a:custGeom>
              <a:avLst/>
              <a:gdLst/>
              <a:ahLst/>
              <a:cxnLst/>
              <a:rect l="l" t="t" r="r" b="b"/>
              <a:pathLst>
                <a:path w="11009" h="4600" extrusionOk="0">
                  <a:moveTo>
                    <a:pt x="9944" y="0"/>
                  </a:moveTo>
                  <a:cubicBezTo>
                    <a:pt x="9508" y="0"/>
                    <a:pt x="7955" y="2236"/>
                    <a:pt x="6501" y="2236"/>
                  </a:cubicBezTo>
                  <a:cubicBezTo>
                    <a:pt x="6368" y="2236"/>
                    <a:pt x="6236" y="2217"/>
                    <a:pt x="6105" y="2176"/>
                  </a:cubicBezTo>
                  <a:cubicBezTo>
                    <a:pt x="5553" y="2028"/>
                    <a:pt x="4734" y="1977"/>
                    <a:pt x="3875" y="1977"/>
                  </a:cubicBezTo>
                  <a:cubicBezTo>
                    <a:pt x="2032" y="1977"/>
                    <a:pt x="1" y="2210"/>
                    <a:pt x="1" y="2210"/>
                  </a:cubicBezTo>
                  <a:cubicBezTo>
                    <a:pt x="268" y="3577"/>
                    <a:pt x="534" y="4411"/>
                    <a:pt x="1335" y="4545"/>
                  </a:cubicBezTo>
                  <a:cubicBezTo>
                    <a:pt x="1392" y="4556"/>
                    <a:pt x="1448" y="4562"/>
                    <a:pt x="1506" y="4562"/>
                  </a:cubicBezTo>
                  <a:cubicBezTo>
                    <a:pt x="2222" y="4562"/>
                    <a:pt x="2982" y="3704"/>
                    <a:pt x="3669" y="3704"/>
                  </a:cubicBezTo>
                  <a:cubicBezTo>
                    <a:pt x="3703" y="3704"/>
                    <a:pt x="3737" y="3706"/>
                    <a:pt x="3770" y="3711"/>
                  </a:cubicBezTo>
                  <a:cubicBezTo>
                    <a:pt x="4411" y="3798"/>
                    <a:pt x="4492" y="4599"/>
                    <a:pt x="5371" y="4599"/>
                  </a:cubicBezTo>
                  <a:cubicBezTo>
                    <a:pt x="5498" y="4599"/>
                    <a:pt x="5641" y="4582"/>
                    <a:pt x="5805" y="4545"/>
                  </a:cubicBezTo>
                  <a:cubicBezTo>
                    <a:pt x="7139" y="4311"/>
                    <a:pt x="6806" y="3811"/>
                    <a:pt x="7773" y="3377"/>
                  </a:cubicBezTo>
                  <a:cubicBezTo>
                    <a:pt x="8094" y="3249"/>
                    <a:pt x="8312" y="3216"/>
                    <a:pt x="8497" y="3216"/>
                  </a:cubicBezTo>
                  <a:cubicBezTo>
                    <a:pt x="8683" y="3216"/>
                    <a:pt x="8835" y="3249"/>
                    <a:pt x="9023" y="3249"/>
                  </a:cubicBezTo>
                  <a:cubicBezTo>
                    <a:pt x="9231" y="3249"/>
                    <a:pt x="9483" y="3210"/>
                    <a:pt x="9874" y="3044"/>
                  </a:cubicBezTo>
                  <a:cubicBezTo>
                    <a:pt x="11009" y="2577"/>
                    <a:pt x="10341" y="709"/>
                    <a:pt x="10041" y="75"/>
                  </a:cubicBezTo>
                  <a:cubicBezTo>
                    <a:pt x="10021" y="23"/>
                    <a:pt x="9988" y="0"/>
                    <a:pt x="99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5213;p83">
              <a:extLst>
                <a:ext uri="{FF2B5EF4-FFF2-40B4-BE49-F238E27FC236}">
                  <a16:creationId xmlns:a16="http://schemas.microsoft.com/office/drawing/2014/main" id="{027F48D8-F65B-462C-A5CB-7A09E3362A8C}"/>
                </a:ext>
              </a:extLst>
            </p:cNvPr>
            <p:cNvSpPr/>
            <p:nvPr/>
          </p:nvSpPr>
          <p:spPr>
            <a:xfrm>
              <a:off x="3224283" y="2190498"/>
              <a:ext cx="327418" cy="438758"/>
            </a:xfrm>
            <a:custGeom>
              <a:avLst/>
              <a:gdLst/>
              <a:ahLst/>
              <a:cxnLst/>
              <a:rect l="l" t="t" r="r" b="b"/>
              <a:pathLst>
                <a:path w="18047" h="24184" extrusionOk="0">
                  <a:moveTo>
                    <a:pt x="0" y="0"/>
                  </a:moveTo>
                  <a:cubicBezTo>
                    <a:pt x="0" y="0"/>
                    <a:pt x="1135" y="5071"/>
                    <a:pt x="3770" y="9774"/>
                  </a:cubicBezTo>
                  <a:cubicBezTo>
                    <a:pt x="6472" y="14477"/>
                    <a:pt x="11175" y="11475"/>
                    <a:pt x="14311" y="14277"/>
                  </a:cubicBezTo>
                  <a:cubicBezTo>
                    <a:pt x="17211" y="16841"/>
                    <a:pt x="16619" y="24183"/>
                    <a:pt x="17111" y="24183"/>
                  </a:cubicBezTo>
                  <a:cubicBezTo>
                    <a:pt x="17157" y="24183"/>
                    <a:pt x="17212" y="24120"/>
                    <a:pt x="17279" y="23984"/>
                  </a:cubicBezTo>
                  <a:cubicBezTo>
                    <a:pt x="18047" y="22416"/>
                    <a:pt x="18047" y="17680"/>
                    <a:pt x="16612" y="13977"/>
                  </a:cubicBezTo>
                  <a:cubicBezTo>
                    <a:pt x="15145" y="10274"/>
                    <a:pt x="12109" y="9440"/>
                    <a:pt x="8807" y="8907"/>
                  </a:cubicBezTo>
                  <a:cubicBezTo>
                    <a:pt x="5538" y="8340"/>
                    <a:pt x="4304" y="7672"/>
                    <a:pt x="3670" y="4937"/>
                  </a:cubicBezTo>
                  <a:cubicBezTo>
                    <a:pt x="3003" y="2169"/>
                    <a:pt x="2369" y="46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5214;p83">
              <a:extLst>
                <a:ext uri="{FF2B5EF4-FFF2-40B4-BE49-F238E27FC236}">
                  <a16:creationId xmlns:a16="http://schemas.microsoft.com/office/drawing/2014/main" id="{B6D61E5D-43AA-42F3-A5A8-D58C599203DC}"/>
                </a:ext>
              </a:extLst>
            </p:cNvPr>
            <p:cNvSpPr/>
            <p:nvPr/>
          </p:nvSpPr>
          <p:spPr>
            <a:xfrm>
              <a:off x="3529295" y="2140371"/>
              <a:ext cx="254793" cy="284347"/>
            </a:xfrm>
            <a:custGeom>
              <a:avLst/>
              <a:gdLst/>
              <a:ahLst/>
              <a:cxnLst/>
              <a:rect l="l" t="t" r="r" b="b"/>
              <a:pathLst>
                <a:path w="14044" h="15673" extrusionOk="0">
                  <a:moveTo>
                    <a:pt x="11875" y="1"/>
                  </a:moveTo>
                  <a:cubicBezTo>
                    <a:pt x="9982" y="1"/>
                    <a:pt x="9065" y="2386"/>
                    <a:pt x="9040" y="4298"/>
                  </a:cubicBezTo>
                  <a:cubicBezTo>
                    <a:pt x="9007" y="6866"/>
                    <a:pt x="8373" y="6866"/>
                    <a:pt x="6839" y="7400"/>
                  </a:cubicBezTo>
                  <a:cubicBezTo>
                    <a:pt x="5304" y="7934"/>
                    <a:pt x="4170" y="8534"/>
                    <a:pt x="3903" y="10235"/>
                  </a:cubicBezTo>
                  <a:cubicBezTo>
                    <a:pt x="3670" y="11937"/>
                    <a:pt x="3870" y="11870"/>
                    <a:pt x="2235" y="12570"/>
                  </a:cubicBezTo>
                  <a:cubicBezTo>
                    <a:pt x="634" y="13271"/>
                    <a:pt x="0" y="13371"/>
                    <a:pt x="167" y="15673"/>
                  </a:cubicBezTo>
                  <a:cubicBezTo>
                    <a:pt x="167" y="15673"/>
                    <a:pt x="4070" y="13671"/>
                    <a:pt x="5571" y="11336"/>
                  </a:cubicBezTo>
                  <a:cubicBezTo>
                    <a:pt x="7039" y="8934"/>
                    <a:pt x="6972" y="10536"/>
                    <a:pt x="9240" y="8601"/>
                  </a:cubicBezTo>
                  <a:cubicBezTo>
                    <a:pt x="11542" y="6699"/>
                    <a:pt x="10541" y="4464"/>
                    <a:pt x="11309" y="2129"/>
                  </a:cubicBezTo>
                  <a:cubicBezTo>
                    <a:pt x="11689" y="902"/>
                    <a:pt x="12410" y="606"/>
                    <a:pt x="13016" y="606"/>
                  </a:cubicBezTo>
                  <a:cubicBezTo>
                    <a:pt x="13579" y="606"/>
                    <a:pt x="14044" y="862"/>
                    <a:pt x="14044" y="862"/>
                  </a:cubicBezTo>
                  <a:cubicBezTo>
                    <a:pt x="13215" y="255"/>
                    <a:pt x="12493" y="1"/>
                    <a:pt x="118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5215;p83">
              <a:extLst>
                <a:ext uri="{FF2B5EF4-FFF2-40B4-BE49-F238E27FC236}">
                  <a16:creationId xmlns:a16="http://schemas.microsoft.com/office/drawing/2014/main" id="{50CD66DB-2CC6-4A1E-970A-EA2EB80732A6}"/>
                </a:ext>
              </a:extLst>
            </p:cNvPr>
            <p:cNvSpPr/>
            <p:nvPr/>
          </p:nvSpPr>
          <p:spPr>
            <a:xfrm>
              <a:off x="3861539" y="2273482"/>
              <a:ext cx="209419" cy="146392"/>
            </a:xfrm>
            <a:custGeom>
              <a:avLst/>
              <a:gdLst/>
              <a:ahLst/>
              <a:cxnLst/>
              <a:rect l="l" t="t" r="r" b="b"/>
              <a:pathLst>
                <a:path w="11543" h="8069" extrusionOk="0">
                  <a:moveTo>
                    <a:pt x="9120" y="0"/>
                  </a:moveTo>
                  <a:cubicBezTo>
                    <a:pt x="8402" y="0"/>
                    <a:pt x="7619" y="530"/>
                    <a:pt x="6505" y="530"/>
                  </a:cubicBezTo>
                  <a:cubicBezTo>
                    <a:pt x="4704" y="530"/>
                    <a:pt x="4370" y="663"/>
                    <a:pt x="2502" y="864"/>
                  </a:cubicBezTo>
                  <a:cubicBezTo>
                    <a:pt x="601" y="1030"/>
                    <a:pt x="1" y="2265"/>
                    <a:pt x="568" y="3732"/>
                  </a:cubicBezTo>
                  <a:cubicBezTo>
                    <a:pt x="1135" y="5200"/>
                    <a:pt x="1768" y="4066"/>
                    <a:pt x="2235" y="5500"/>
                  </a:cubicBezTo>
                  <a:cubicBezTo>
                    <a:pt x="2669" y="6901"/>
                    <a:pt x="2769" y="7068"/>
                    <a:pt x="3937" y="8069"/>
                  </a:cubicBezTo>
                  <a:cubicBezTo>
                    <a:pt x="3937" y="8069"/>
                    <a:pt x="4537" y="7201"/>
                    <a:pt x="4337" y="6101"/>
                  </a:cubicBezTo>
                  <a:cubicBezTo>
                    <a:pt x="4070" y="4966"/>
                    <a:pt x="2235" y="2898"/>
                    <a:pt x="3570" y="2131"/>
                  </a:cubicBezTo>
                  <a:cubicBezTo>
                    <a:pt x="4904" y="1397"/>
                    <a:pt x="11542" y="2365"/>
                    <a:pt x="10375" y="763"/>
                  </a:cubicBezTo>
                  <a:cubicBezTo>
                    <a:pt x="9943" y="183"/>
                    <a:pt x="9542" y="0"/>
                    <a:pt x="9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5216;p83">
              <a:extLst>
                <a:ext uri="{FF2B5EF4-FFF2-40B4-BE49-F238E27FC236}">
                  <a16:creationId xmlns:a16="http://schemas.microsoft.com/office/drawing/2014/main" id="{AEE28E37-4A45-4FC4-B9AB-33DC205EECFA}"/>
                </a:ext>
              </a:extLst>
            </p:cNvPr>
            <p:cNvSpPr/>
            <p:nvPr/>
          </p:nvSpPr>
          <p:spPr>
            <a:xfrm>
              <a:off x="3635810" y="1800144"/>
              <a:ext cx="420362" cy="463033"/>
            </a:xfrm>
            <a:custGeom>
              <a:avLst/>
              <a:gdLst/>
              <a:ahLst/>
              <a:cxnLst/>
              <a:rect l="l" t="t" r="r" b="b"/>
              <a:pathLst>
                <a:path w="23170" h="25522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334" y="1335"/>
                    <a:pt x="0" y="2002"/>
                    <a:pt x="367" y="3804"/>
                  </a:cubicBezTo>
                  <a:cubicBezTo>
                    <a:pt x="734" y="5605"/>
                    <a:pt x="1568" y="6606"/>
                    <a:pt x="4137" y="8107"/>
                  </a:cubicBezTo>
                  <a:cubicBezTo>
                    <a:pt x="6672" y="9608"/>
                    <a:pt x="7873" y="10008"/>
                    <a:pt x="8506" y="12243"/>
                  </a:cubicBezTo>
                  <a:cubicBezTo>
                    <a:pt x="9073" y="14478"/>
                    <a:pt x="10241" y="18414"/>
                    <a:pt x="12342" y="21316"/>
                  </a:cubicBezTo>
                  <a:cubicBezTo>
                    <a:pt x="14377" y="24252"/>
                    <a:pt x="15745" y="25086"/>
                    <a:pt x="18247" y="25452"/>
                  </a:cubicBezTo>
                  <a:cubicBezTo>
                    <a:pt x="18568" y="25500"/>
                    <a:pt x="18883" y="25522"/>
                    <a:pt x="19189" y="25522"/>
                  </a:cubicBezTo>
                  <a:cubicBezTo>
                    <a:pt x="21266" y="25522"/>
                    <a:pt x="22913" y="24492"/>
                    <a:pt x="23117" y="23184"/>
                  </a:cubicBezTo>
                  <a:cubicBezTo>
                    <a:pt x="23170" y="22786"/>
                    <a:pt x="23162" y="22653"/>
                    <a:pt x="23050" y="22653"/>
                  </a:cubicBezTo>
                  <a:cubicBezTo>
                    <a:pt x="22823" y="22653"/>
                    <a:pt x="22169" y="23198"/>
                    <a:pt x="20728" y="23198"/>
                  </a:cubicBezTo>
                  <a:cubicBezTo>
                    <a:pt x="20193" y="23198"/>
                    <a:pt x="19550" y="23123"/>
                    <a:pt x="18780" y="22917"/>
                  </a:cubicBezTo>
                  <a:cubicBezTo>
                    <a:pt x="14878" y="21850"/>
                    <a:pt x="11542" y="15078"/>
                    <a:pt x="10641" y="11776"/>
                  </a:cubicBezTo>
                  <a:cubicBezTo>
                    <a:pt x="9707" y="8474"/>
                    <a:pt x="4770" y="6172"/>
                    <a:pt x="4770" y="6172"/>
                  </a:cubicBezTo>
                  <a:cubicBezTo>
                    <a:pt x="4770" y="6172"/>
                    <a:pt x="2636" y="4771"/>
                    <a:pt x="1968" y="3237"/>
                  </a:cubicBezTo>
                  <a:cubicBezTo>
                    <a:pt x="1268" y="1769"/>
                    <a:pt x="1301" y="1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5217;p83">
              <a:extLst>
                <a:ext uri="{FF2B5EF4-FFF2-40B4-BE49-F238E27FC236}">
                  <a16:creationId xmlns:a16="http://schemas.microsoft.com/office/drawing/2014/main" id="{7C38C762-95E4-46F7-8AD8-1BD9F3C432EB}"/>
                </a:ext>
              </a:extLst>
            </p:cNvPr>
            <p:cNvSpPr/>
            <p:nvPr/>
          </p:nvSpPr>
          <p:spPr>
            <a:xfrm>
              <a:off x="3348958" y="1838661"/>
              <a:ext cx="353434" cy="482246"/>
            </a:xfrm>
            <a:custGeom>
              <a:avLst/>
              <a:gdLst/>
              <a:ahLst/>
              <a:cxnLst/>
              <a:rect l="l" t="t" r="r" b="b"/>
              <a:pathLst>
                <a:path w="19481" h="26581" extrusionOk="0">
                  <a:moveTo>
                    <a:pt x="7727" y="1"/>
                  </a:moveTo>
                  <a:cubicBezTo>
                    <a:pt x="6655" y="1"/>
                    <a:pt x="5306" y="661"/>
                    <a:pt x="3536" y="1647"/>
                  </a:cubicBezTo>
                  <a:cubicBezTo>
                    <a:pt x="1268" y="2881"/>
                    <a:pt x="300" y="4449"/>
                    <a:pt x="934" y="5950"/>
                  </a:cubicBezTo>
                  <a:cubicBezTo>
                    <a:pt x="1534" y="7451"/>
                    <a:pt x="467" y="7018"/>
                    <a:pt x="2102" y="7885"/>
                  </a:cubicBezTo>
                  <a:cubicBezTo>
                    <a:pt x="2717" y="8224"/>
                    <a:pt x="3181" y="8298"/>
                    <a:pt x="3567" y="8298"/>
                  </a:cubicBezTo>
                  <a:cubicBezTo>
                    <a:pt x="3868" y="8298"/>
                    <a:pt x="4121" y="8253"/>
                    <a:pt x="4361" y="8253"/>
                  </a:cubicBezTo>
                  <a:cubicBezTo>
                    <a:pt x="4631" y="8253"/>
                    <a:pt x="4884" y="8310"/>
                    <a:pt x="5170" y="8552"/>
                  </a:cubicBezTo>
                  <a:cubicBezTo>
                    <a:pt x="6038" y="9319"/>
                    <a:pt x="4603" y="11521"/>
                    <a:pt x="6038" y="12388"/>
                  </a:cubicBezTo>
                  <a:cubicBezTo>
                    <a:pt x="7505" y="13289"/>
                    <a:pt x="8072" y="12822"/>
                    <a:pt x="8273" y="13856"/>
                  </a:cubicBezTo>
                  <a:cubicBezTo>
                    <a:pt x="8473" y="14890"/>
                    <a:pt x="8473" y="15157"/>
                    <a:pt x="7639" y="16291"/>
                  </a:cubicBezTo>
                  <a:cubicBezTo>
                    <a:pt x="6805" y="17392"/>
                    <a:pt x="5838" y="17825"/>
                    <a:pt x="4904" y="17859"/>
                  </a:cubicBezTo>
                  <a:cubicBezTo>
                    <a:pt x="4790" y="17870"/>
                    <a:pt x="4668" y="17875"/>
                    <a:pt x="4540" y="17875"/>
                  </a:cubicBezTo>
                  <a:cubicBezTo>
                    <a:pt x="3744" y="17875"/>
                    <a:pt x="2711" y="17684"/>
                    <a:pt x="1861" y="17684"/>
                  </a:cubicBezTo>
                  <a:cubicBezTo>
                    <a:pt x="1650" y="17684"/>
                    <a:pt x="1450" y="17696"/>
                    <a:pt x="1268" y="17725"/>
                  </a:cubicBezTo>
                  <a:cubicBezTo>
                    <a:pt x="234" y="17859"/>
                    <a:pt x="334" y="18192"/>
                    <a:pt x="167" y="19527"/>
                  </a:cubicBezTo>
                  <a:cubicBezTo>
                    <a:pt x="0" y="20828"/>
                    <a:pt x="967" y="20160"/>
                    <a:pt x="1668" y="20794"/>
                  </a:cubicBezTo>
                  <a:lnTo>
                    <a:pt x="1768" y="20861"/>
                  </a:lnTo>
                  <a:cubicBezTo>
                    <a:pt x="2468" y="21662"/>
                    <a:pt x="1501" y="22996"/>
                    <a:pt x="1268" y="24230"/>
                  </a:cubicBezTo>
                  <a:cubicBezTo>
                    <a:pt x="1001" y="25498"/>
                    <a:pt x="1301" y="25364"/>
                    <a:pt x="2769" y="25865"/>
                  </a:cubicBezTo>
                  <a:cubicBezTo>
                    <a:pt x="3658" y="26161"/>
                    <a:pt x="4254" y="26340"/>
                    <a:pt x="4814" y="26340"/>
                  </a:cubicBezTo>
                  <a:cubicBezTo>
                    <a:pt x="5200" y="26340"/>
                    <a:pt x="5569" y="26255"/>
                    <a:pt x="6004" y="26065"/>
                  </a:cubicBezTo>
                  <a:cubicBezTo>
                    <a:pt x="6132" y="26013"/>
                    <a:pt x="6258" y="25991"/>
                    <a:pt x="6384" y="25991"/>
                  </a:cubicBezTo>
                  <a:cubicBezTo>
                    <a:pt x="7038" y="25991"/>
                    <a:pt x="7703" y="26581"/>
                    <a:pt x="8765" y="26581"/>
                  </a:cubicBezTo>
                  <a:cubicBezTo>
                    <a:pt x="9203" y="26581"/>
                    <a:pt x="9708" y="26481"/>
                    <a:pt x="10307" y="26198"/>
                  </a:cubicBezTo>
                  <a:cubicBezTo>
                    <a:pt x="12676" y="25131"/>
                    <a:pt x="13076" y="24530"/>
                    <a:pt x="13076" y="22862"/>
                  </a:cubicBezTo>
                  <a:cubicBezTo>
                    <a:pt x="13076" y="21195"/>
                    <a:pt x="13476" y="20861"/>
                    <a:pt x="15945" y="19794"/>
                  </a:cubicBezTo>
                  <a:cubicBezTo>
                    <a:pt x="18413" y="18693"/>
                    <a:pt x="19080" y="17725"/>
                    <a:pt x="19280" y="16658"/>
                  </a:cubicBezTo>
                  <a:cubicBezTo>
                    <a:pt x="19481" y="15557"/>
                    <a:pt x="19247" y="12822"/>
                    <a:pt x="18213" y="12055"/>
                  </a:cubicBezTo>
                  <a:cubicBezTo>
                    <a:pt x="17179" y="11354"/>
                    <a:pt x="15711" y="11621"/>
                    <a:pt x="14677" y="10854"/>
                  </a:cubicBezTo>
                  <a:cubicBezTo>
                    <a:pt x="13643" y="10120"/>
                    <a:pt x="12075" y="9686"/>
                    <a:pt x="12542" y="7518"/>
                  </a:cubicBezTo>
                  <a:cubicBezTo>
                    <a:pt x="13076" y="5350"/>
                    <a:pt x="12275" y="3382"/>
                    <a:pt x="11642" y="1947"/>
                  </a:cubicBezTo>
                  <a:cubicBezTo>
                    <a:pt x="11575" y="1714"/>
                    <a:pt x="11475" y="1547"/>
                    <a:pt x="11341" y="1414"/>
                  </a:cubicBezTo>
                  <a:cubicBezTo>
                    <a:pt x="10741" y="546"/>
                    <a:pt x="9740" y="747"/>
                    <a:pt x="8673" y="213"/>
                  </a:cubicBezTo>
                  <a:cubicBezTo>
                    <a:pt x="8383" y="68"/>
                    <a:pt x="8069" y="1"/>
                    <a:pt x="7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5218;p83">
              <a:extLst>
                <a:ext uri="{FF2B5EF4-FFF2-40B4-BE49-F238E27FC236}">
                  <a16:creationId xmlns:a16="http://schemas.microsoft.com/office/drawing/2014/main" id="{9B45517B-A4FA-403E-A590-EAADAE019B19}"/>
                </a:ext>
              </a:extLst>
            </p:cNvPr>
            <p:cNvSpPr/>
            <p:nvPr/>
          </p:nvSpPr>
          <p:spPr>
            <a:xfrm>
              <a:off x="3167388" y="1936304"/>
              <a:ext cx="207006" cy="210526"/>
            </a:xfrm>
            <a:custGeom>
              <a:avLst/>
              <a:gdLst/>
              <a:ahLst/>
              <a:cxnLst/>
              <a:rect l="l" t="t" r="r" b="b"/>
              <a:pathLst>
                <a:path w="11410" h="11604" extrusionOk="0">
                  <a:moveTo>
                    <a:pt x="6218" y="1"/>
                  </a:moveTo>
                  <a:cubicBezTo>
                    <a:pt x="4754" y="1"/>
                    <a:pt x="2905" y="2495"/>
                    <a:pt x="1936" y="4871"/>
                  </a:cubicBezTo>
                  <a:cubicBezTo>
                    <a:pt x="868" y="7440"/>
                    <a:pt x="1" y="10142"/>
                    <a:pt x="1168" y="11009"/>
                  </a:cubicBezTo>
                  <a:cubicBezTo>
                    <a:pt x="1496" y="11274"/>
                    <a:pt x="1817" y="11367"/>
                    <a:pt x="2138" y="11367"/>
                  </a:cubicBezTo>
                  <a:cubicBezTo>
                    <a:pt x="2829" y="11367"/>
                    <a:pt x="3519" y="10933"/>
                    <a:pt x="4271" y="10842"/>
                  </a:cubicBezTo>
                  <a:lnTo>
                    <a:pt x="4604" y="10842"/>
                  </a:lnTo>
                  <a:cubicBezTo>
                    <a:pt x="5663" y="10928"/>
                    <a:pt x="5887" y="11604"/>
                    <a:pt x="6646" y="11604"/>
                  </a:cubicBezTo>
                  <a:cubicBezTo>
                    <a:pt x="6772" y="11604"/>
                    <a:pt x="6912" y="11585"/>
                    <a:pt x="7073" y="11543"/>
                  </a:cubicBezTo>
                  <a:cubicBezTo>
                    <a:pt x="8173" y="11276"/>
                    <a:pt x="7640" y="10776"/>
                    <a:pt x="8507" y="10676"/>
                  </a:cubicBezTo>
                  <a:cubicBezTo>
                    <a:pt x="8582" y="10670"/>
                    <a:pt x="8651" y="10668"/>
                    <a:pt x="8716" y="10668"/>
                  </a:cubicBezTo>
                  <a:cubicBezTo>
                    <a:pt x="9203" y="10668"/>
                    <a:pt x="9445" y="10799"/>
                    <a:pt x="9748" y="10799"/>
                  </a:cubicBezTo>
                  <a:cubicBezTo>
                    <a:pt x="9912" y="10799"/>
                    <a:pt x="10094" y="10761"/>
                    <a:pt x="10342" y="10642"/>
                  </a:cubicBezTo>
                  <a:cubicBezTo>
                    <a:pt x="11409" y="10108"/>
                    <a:pt x="10842" y="7340"/>
                    <a:pt x="9374" y="6339"/>
                  </a:cubicBezTo>
                  <a:cubicBezTo>
                    <a:pt x="7973" y="5438"/>
                    <a:pt x="7840" y="4538"/>
                    <a:pt x="7806" y="3270"/>
                  </a:cubicBezTo>
                  <a:lnTo>
                    <a:pt x="7806" y="2203"/>
                  </a:lnTo>
                  <a:cubicBezTo>
                    <a:pt x="7806" y="1269"/>
                    <a:pt x="7640" y="301"/>
                    <a:pt x="6506" y="35"/>
                  </a:cubicBezTo>
                  <a:cubicBezTo>
                    <a:pt x="6412" y="12"/>
                    <a:pt x="6316" y="1"/>
                    <a:pt x="6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5219;p83">
              <a:extLst>
                <a:ext uri="{FF2B5EF4-FFF2-40B4-BE49-F238E27FC236}">
                  <a16:creationId xmlns:a16="http://schemas.microsoft.com/office/drawing/2014/main" id="{FD3BE51C-3890-4689-A9CE-3F5096105ECA}"/>
                </a:ext>
              </a:extLst>
            </p:cNvPr>
            <p:cNvSpPr/>
            <p:nvPr/>
          </p:nvSpPr>
          <p:spPr>
            <a:xfrm>
              <a:off x="3155287" y="2186453"/>
              <a:ext cx="391570" cy="481683"/>
            </a:xfrm>
            <a:custGeom>
              <a:avLst/>
              <a:gdLst/>
              <a:ahLst/>
              <a:cxnLst/>
              <a:rect l="l" t="t" r="r" b="b"/>
              <a:pathLst>
                <a:path w="21583" h="26550" extrusionOk="0">
                  <a:moveTo>
                    <a:pt x="2520" y="0"/>
                  </a:moveTo>
                  <a:cubicBezTo>
                    <a:pt x="2336" y="0"/>
                    <a:pt x="2152" y="9"/>
                    <a:pt x="1969" y="23"/>
                  </a:cubicBezTo>
                  <a:cubicBezTo>
                    <a:pt x="801" y="90"/>
                    <a:pt x="1" y="1691"/>
                    <a:pt x="234" y="3926"/>
                  </a:cubicBezTo>
                  <a:cubicBezTo>
                    <a:pt x="401" y="6194"/>
                    <a:pt x="401" y="6494"/>
                    <a:pt x="1302" y="8930"/>
                  </a:cubicBezTo>
                  <a:cubicBezTo>
                    <a:pt x="2236" y="11398"/>
                    <a:pt x="1569" y="12766"/>
                    <a:pt x="2603" y="14534"/>
                  </a:cubicBezTo>
                  <a:cubicBezTo>
                    <a:pt x="3070" y="15334"/>
                    <a:pt x="3403" y="15568"/>
                    <a:pt x="3770" y="15601"/>
                  </a:cubicBezTo>
                  <a:cubicBezTo>
                    <a:pt x="3811" y="15607"/>
                    <a:pt x="3853" y="15610"/>
                    <a:pt x="3895" y="15610"/>
                  </a:cubicBezTo>
                  <a:cubicBezTo>
                    <a:pt x="4334" y="15610"/>
                    <a:pt x="4850" y="15311"/>
                    <a:pt x="5671" y="15067"/>
                  </a:cubicBezTo>
                  <a:cubicBezTo>
                    <a:pt x="6612" y="14841"/>
                    <a:pt x="7277" y="14552"/>
                    <a:pt x="7845" y="14552"/>
                  </a:cubicBezTo>
                  <a:cubicBezTo>
                    <a:pt x="8285" y="14552"/>
                    <a:pt x="8667" y="14725"/>
                    <a:pt x="9074" y="15234"/>
                  </a:cubicBezTo>
                  <a:cubicBezTo>
                    <a:pt x="10008" y="16402"/>
                    <a:pt x="9274" y="18803"/>
                    <a:pt x="8907" y="20071"/>
                  </a:cubicBezTo>
                  <a:cubicBezTo>
                    <a:pt x="8507" y="21405"/>
                    <a:pt x="9241" y="22039"/>
                    <a:pt x="11576" y="23540"/>
                  </a:cubicBezTo>
                  <a:cubicBezTo>
                    <a:pt x="13560" y="24816"/>
                    <a:pt x="16629" y="26549"/>
                    <a:pt x="18468" y="26549"/>
                  </a:cubicBezTo>
                  <a:cubicBezTo>
                    <a:pt x="18793" y="26549"/>
                    <a:pt x="19079" y="26495"/>
                    <a:pt x="19315" y="26375"/>
                  </a:cubicBezTo>
                  <a:cubicBezTo>
                    <a:pt x="20916" y="25575"/>
                    <a:pt x="21583" y="24874"/>
                    <a:pt x="21416" y="21839"/>
                  </a:cubicBezTo>
                  <a:cubicBezTo>
                    <a:pt x="21316" y="20071"/>
                    <a:pt x="20949" y="18036"/>
                    <a:pt x="20182" y="16201"/>
                  </a:cubicBezTo>
                  <a:cubicBezTo>
                    <a:pt x="19648" y="14934"/>
                    <a:pt x="18948" y="13766"/>
                    <a:pt x="17980" y="12932"/>
                  </a:cubicBezTo>
                  <a:cubicBezTo>
                    <a:pt x="15679" y="10864"/>
                    <a:pt x="12943" y="11365"/>
                    <a:pt x="10108" y="10197"/>
                  </a:cubicBezTo>
                  <a:cubicBezTo>
                    <a:pt x="7273" y="8996"/>
                    <a:pt x="7239" y="6361"/>
                    <a:pt x="6339" y="3326"/>
                  </a:cubicBezTo>
                  <a:cubicBezTo>
                    <a:pt x="5535" y="587"/>
                    <a:pt x="4041" y="0"/>
                    <a:pt x="2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5220;p83">
              <a:extLst>
                <a:ext uri="{FF2B5EF4-FFF2-40B4-BE49-F238E27FC236}">
                  <a16:creationId xmlns:a16="http://schemas.microsoft.com/office/drawing/2014/main" id="{2F10072C-46CF-4C5A-9456-E35240C4ABD6}"/>
                </a:ext>
              </a:extLst>
            </p:cNvPr>
            <p:cNvSpPr/>
            <p:nvPr/>
          </p:nvSpPr>
          <p:spPr>
            <a:xfrm>
              <a:off x="3645498" y="1785231"/>
              <a:ext cx="421813" cy="463251"/>
            </a:xfrm>
            <a:custGeom>
              <a:avLst/>
              <a:gdLst/>
              <a:ahLst/>
              <a:cxnLst/>
              <a:rect l="l" t="t" r="r" b="b"/>
              <a:pathLst>
                <a:path w="23250" h="25534" extrusionOk="0">
                  <a:moveTo>
                    <a:pt x="3550" y="1"/>
                  </a:moveTo>
                  <a:cubicBezTo>
                    <a:pt x="2371" y="1"/>
                    <a:pt x="1408" y="433"/>
                    <a:pt x="934" y="656"/>
                  </a:cubicBezTo>
                  <a:cubicBezTo>
                    <a:pt x="334" y="956"/>
                    <a:pt x="0" y="2958"/>
                    <a:pt x="1434" y="4993"/>
                  </a:cubicBezTo>
                  <a:cubicBezTo>
                    <a:pt x="2835" y="7094"/>
                    <a:pt x="3869" y="7795"/>
                    <a:pt x="6238" y="9129"/>
                  </a:cubicBezTo>
                  <a:cubicBezTo>
                    <a:pt x="7372" y="9796"/>
                    <a:pt x="8006" y="10430"/>
                    <a:pt x="8473" y="11430"/>
                  </a:cubicBezTo>
                  <a:cubicBezTo>
                    <a:pt x="8940" y="12398"/>
                    <a:pt x="9273" y="13632"/>
                    <a:pt x="9840" y="15500"/>
                  </a:cubicBezTo>
                  <a:cubicBezTo>
                    <a:pt x="11108" y="19403"/>
                    <a:pt x="14477" y="23572"/>
                    <a:pt x="16245" y="24607"/>
                  </a:cubicBezTo>
                  <a:cubicBezTo>
                    <a:pt x="17142" y="25141"/>
                    <a:pt x="18584" y="25534"/>
                    <a:pt x="19868" y="25534"/>
                  </a:cubicBezTo>
                  <a:cubicBezTo>
                    <a:pt x="21067" y="25534"/>
                    <a:pt x="22129" y="25192"/>
                    <a:pt x="22483" y="24306"/>
                  </a:cubicBezTo>
                  <a:cubicBezTo>
                    <a:pt x="23250" y="22472"/>
                    <a:pt x="22516" y="18002"/>
                    <a:pt x="21949" y="16901"/>
                  </a:cubicBezTo>
                  <a:cubicBezTo>
                    <a:pt x="21629" y="16296"/>
                    <a:pt x="21337" y="16166"/>
                    <a:pt x="20901" y="16166"/>
                  </a:cubicBezTo>
                  <a:cubicBezTo>
                    <a:pt x="20572" y="16166"/>
                    <a:pt x="20160" y="16240"/>
                    <a:pt x="19592" y="16240"/>
                  </a:cubicBezTo>
                  <a:cubicBezTo>
                    <a:pt x="19503" y="16240"/>
                    <a:pt x="19411" y="16238"/>
                    <a:pt x="19314" y="16234"/>
                  </a:cubicBezTo>
                  <a:cubicBezTo>
                    <a:pt x="17779" y="16134"/>
                    <a:pt x="17112" y="15100"/>
                    <a:pt x="15478" y="14132"/>
                  </a:cubicBezTo>
                  <a:cubicBezTo>
                    <a:pt x="13843" y="13165"/>
                    <a:pt x="12175" y="11998"/>
                    <a:pt x="11842" y="9929"/>
                  </a:cubicBezTo>
                  <a:cubicBezTo>
                    <a:pt x="11508" y="7828"/>
                    <a:pt x="11108" y="4926"/>
                    <a:pt x="10741" y="3158"/>
                  </a:cubicBezTo>
                  <a:cubicBezTo>
                    <a:pt x="10641" y="2724"/>
                    <a:pt x="10407" y="2291"/>
                    <a:pt x="10107" y="1957"/>
                  </a:cubicBezTo>
                  <a:cubicBezTo>
                    <a:pt x="9273" y="1056"/>
                    <a:pt x="7939" y="723"/>
                    <a:pt x="7305" y="656"/>
                  </a:cubicBezTo>
                  <a:cubicBezTo>
                    <a:pt x="6438" y="623"/>
                    <a:pt x="5337" y="222"/>
                    <a:pt x="4270" y="56"/>
                  </a:cubicBezTo>
                  <a:cubicBezTo>
                    <a:pt x="4023" y="17"/>
                    <a:pt x="3782" y="1"/>
                    <a:pt x="3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5221;p83">
              <a:extLst>
                <a:ext uri="{FF2B5EF4-FFF2-40B4-BE49-F238E27FC236}">
                  <a16:creationId xmlns:a16="http://schemas.microsoft.com/office/drawing/2014/main" id="{F772EC3F-EBC4-4D60-9354-D820776547F5}"/>
                </a:ext>
              </a:extLst>
            </p:cNvPr>
            <p:cNvSpPr/>
            <p:nvPr/>
          </p:nvSpPr>
          <p:spPr>
            <a:xfrm>
              <a:off x="3880897" y="2283170"/>
              <a:ext cx="176127" cy="169233"/>
            </a:xfrm>
            <a:custGeom>
              <a:avLst/>
              <a:gdLst/>
              <a:ahLst/>
              <a:cxnLst/>
              <a:rect l="l" t="t" r="r" b="b"/>
              <a:pathLst>
                <a:path w="9708" h="9328" extrusionOk="0">
                  <a:moveTo>
                    <a:pt x="8942" y="0"/>
                  </a:moveTo>
                  <a:cubicBezTo>
                    <a:pt x="8889" y="0"/>
                    <a:pt x="8833" y="10"/>
                    <a:pt x="8774" y="29"/>
                  </a:cubicBezTo>
                  <a:cubicBezTo>
                    <a:pt x="7287" y="432"/>
                    <a:pt x="6347" y="633"/>
                    <a:pt x="4885" y="633"/>
                  </a:cubicBezTo>
                  <a:cubicBezTo>
                    <a:pt x="4772" y="633"/>
                    <a:pt x="4657" y="632"/>
                    <a:pt x="4538" y="630"/>
                  </a:cubicBezTo>
                  <a:cubicBezTo>
                    <a:pt x="4321" y="621"/>
                    <a:pt x="4110" y="616"/>
                    <a:pt x="3903" y="616"/>
                  </a:cubicBezTo>
                  <a:cubicBezTo>
                    <a:pt x="2517" y="616"/>
                    <a:pt x="1365" y="829"/>
                    <a:pt x="668" y="1497"/>
                  </a:cubicBezTo>
                  <a:cubicBezTo>
                    <a:pt x="1" y="2164"/>
                    <a:pt x="301" y="2631"/>
                    <a:pt x="1168" y="3365"/>
                  </a:cubicBezTo>
                  <a:cubicBezTo>
                    <a:pt x="2036" y="4132"/>
                    <a:pt x="2136" y="4566"/>
                    <a:pt x="2369" y="6334"/>
                  </a:cubicBezTo>
                  <a:cubicBezTo>
                    <a:pt x="2536" y="7401"/>
                    <a:pt x="3103" y="7802"/>
                    <a:pt x="3704" y="8168"/>
                  </a:cubicBezTo>
                  <a:cubicBezTo>
                    <a:pt x="4104" y="8369"/>
                    <a:pt x="4471" y="8569"/>
                    <a:pt x="4804" y="8902"/>
                  </a:cubicBezTo>
                  <a:cubicBezTo>
                    <a:pt x="5078" y="9186"/>
                    <a:pt x="5345" y="9328"/>
                    <a:pt x="5621" y="9328"/>
                  </a:cubicBezTo>
                  <a:cubicBezTo>
                    <a:pt x="6257" y="9328"/>
                    <a:pt x="6944" y="8578"/>
                    <a:pt x="7873" y="7068"/>
                  </a:cubicBezTo>
                  <a:cubicBezTo>
                    <a:pt x="8841" y="5533"/>
                    <a:pt x="9708" y="2331"/>
                    <a:pt x="9508" y="830"/>
                  </a:cubicBezTo>
                  <a:cubicBezTo>
                    <a:pt x="9451" y="318"/>
                    <a:pt x="9249" y="0"/>
                    <a:pt x="8942" y="0"/>
                  </a:cubicBezTo>
                  <a:close/>
                </a:path>
              </a:pathLst>
            </a:custGeom>
            <a:solidFill>
              <a:srgbClr val="31B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5222;p83">
              <a:extLst>
                <a:ext uri="{FF2B5EF4-FFF2-40B4-BE49-F238E27FC236}">
                  <a16:creationId xmlns:a16="http://schemas.microsoft.com/office/drawing/2014/main" id="{3F923FFC-2385-494D-BA3C-8E55E4CDC631}"/>
                </a:ext>
              </a:extLst>
            </p:cNvPr>
            <p:cNvSpPr/>
            <p:nvPr/>
          </p:nvSpPr>
          <p:spPr>
            <a:xfrm>
              <a:off x="3527481" y="2146866"/>
              <a:ext cx="432717" cy="508679"/>
            </a:xfrm>
            <a:custGeom>
              <a:avLst/>
              <a:gdLst/>
              <a:ahLst/>
              <a:cxnLst/>
              <a:rect l="l" t="t" r="r" b="b"/>
              <a:pathLst>
                <a:path w="23851" h="28038" extrusionOk="0">
                  <a:moveTo>
                    <a:pt x="12621" y="1"/>
                  </a:moveTo>
                  <a:cubicBezTo>
                    <a:pt x="12573" y="1"/>
                    <a:pt x="12525" y="2"/>
                    <a:pt x="12476" y="4"/>
                  </a:cubicBezTo>
                  <a:cubicBezTo>
                    <a:pt x="10608" y="37"/>
                    <a:pt x="10441" y="3406"/>
                    <a:pt x="9774" y="5741"/>
                  </a:cubicBezTo>
                  <a:cubicBezTo>
                    <a:pt x="9107" y="8076"/>
                    <a:pt x="7439" y="7409"/>
                    <a:pt x="5771" y="8843"/>
                  </a:cubicBezTo>
                  <a:cubicBezTo>
                    <a:pt x="4103" y="10244"/>
                    <a:pt x="4770" y="11278"/>
                    <a:pt x="3603" y="12446"/>
                  </a:cubicBezTo>
                  <a:cubicBezTo>
                    <a:pt x="2435" y="13680"/>
                    <a:pt x="0" y="13413"/>
                    <a:pt x="267" y="15448"/>
                  </a:cubicBezTo>
                  <a:cubicBezTo>
                    <a:pt x="467" y="17549"/>
                    <a:pt x="2135" y="17683"/>
                    <a:pt x="3736" y="17916"/>
                  </a:cubicBezTo>
                  <a:cubicBezTo>
                    <a:pt x="5271" y="18183"/>
                    <a:pt x="5504" y="19384"/>
                    <a:pt x="5438" y="22019"/>
                  </a:cubicBezTo>
                  <a:cubicBezTo>
                    <a:pt x="5371" y="22753"/>
                    <a:pt x="5571" y="23354"/>
                    <a:pt x="5838" y="23787"/>
                  </a:cubicBezTo>
                  <a:cubicBezTo>
                    <a:pt x="6572" y="24988"/>
                    <a:pt x="8006" y="25355"/>
                    <a:pt x="9274" y="25655"/>
                  </a:cubicBezTo>
                  <a:cubicBezTo>
                    <a:pt x="11008" y="26022"/>
                    <a:pt x="11275" y="25455"/>
                    <a:pt x="11775" y="27123"/>
                  </a:cubicBezTo>
                  <a:cubicBezTo>
                    <a:pt x="11965" y="27755"/>
                    <a:pt x="12643" y="28037"/>
                    <a:pt x="13593" y="28037"/>
                  </a:cubicBezTo>
                  <a:cubicBezTo>
                    <a:pt x="15151" y="28037"/>
                    <a:pt x="17442" y="27278"/>
                    <a:pt x="19514" y="26056"/>
                  </a:cubicBezTo>
                  <a:cubicBezTo>
                    <a:pt x="22850" y="24087"/>
                    <a:pt x="23851" y="22086"/>
                    <a:pt x="23417" y="20552"/>
                  </a:cubicBezTo>
                  <a:cubicBezTo>
                    <a:pt x="22917" y="18917"/>
                    <a:pt x="21516" y="19084"/>
                    <a:pt x="21249" y="17283"/>
                  </a:cubicBezTo>
                  <a:cubicBezTo>
                    <a:pt x="20915" y="15448"/>
                    <a:pt x="20782" y="16449"/>
                    <a:pt x="19414" y="15181"/>
                  </a:cubicBezTo>
                  <a:cubicBezTo>
                    <a:pt x="19014" y="14781"/>
                    <a:pt x="18747" y="14447"/>
                    <a:pt x="18480" y="14180"/>
                  </a:cubicBezTo>
                  <a:cubicBezTo>
                    <a:pt x="18086" y="13647"/>
                    <a:pt x="17821" y="13292"/>
                    <a:pt x="17439" y="13292"/>
                  </a:cubicBezTo>
                  <a:cubicBezTo>
                    <a:pt x="17271" y="13292"/>
                    <a:pt x="17080" y="13360"/>
                    <a:pt x="16846" y="13513"/>
                  </a:cubicBezTo>
                  <a:cubicBezTo>
                    <a:pt x="16470" y="13756"/>
                    <a:pt x="16103" y="13923"/>
                    <a:pt x="15753" y="13923"/>
                  </a:cubicBezTo>
                  <a:cubicBezTo>
                    <a:pt x="15140" y="13923"/>
                    <a:pt x="14578" y="13408"/>
                    <a:pt x="14110" y="11879"/>
                  </a:cubicBezTo>
                  <a:cubicBezTo>
                    <a:pt x="13343" y="9444"/>
                    <a:pt x="15278" y="6742"/>
                    <a:pt x="15311" y="3873"/>
                  </a:cubicBezTo>
                  <a:cubicBezTo>
                    <a:pt x="15344" y="1088"/>
                    <a:pt x="14213" y="1"/>
                    <a:pt x="12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5223;p83">
              <a:extLst>
                <a:ext uri="{FF2B5EF4-FFF2-40B4-BE49-F238E27FC236}">
                  <a16:creationId xmlns:a16="http://schemas.microsoft.com/office/drawing/2014/main" id="{CF61E7E6-8EEB-417A-A968-E21F0537AA49}"/>
                </a:ext>
              </a:extLst>
            </p:cNvPr>
            <p:cNvSpPr/>
            <p:nvPr/>
          </p:nvSpPr>
          <p:spPr>
            <a:xfrm>
              <a:off x="3645498" y="1786048"/>
              <a:ext cx="183384" cy="207169"/>
            </a:xfrm>
            <a:custGeom>
              <a:avLst/>
              <a:gdLst/>
              <a:ahLst/>
              <a:cxnLst/>
              <a:rect l="l" t="t" r="r" b="b"/>
              <a:pathLst>
                <a:path w="10108" h="11419" extrusionOk="0">
                  <a:moveTo>
                    <a:pt x="3605" y="0"/>
                  </a:moveTo>
                  <a:cubicBezTo>
                    <a:pt x="2401" y="0"/>
                    <a:pt x="1415" y="423"/>
                    <a:pt x="934" y="678"/>
                  </a:cubicBezTo>
                  <a:cubicBezTo>
                    <a:pt x="334" y="945"/>
                    <a:pt x="0" y="2946"/>
                    <a:pt x="1434" y="5014"/>
                  </a:cubicBezTo>
                  <a:cubicBezTo>
                    <a:pt x="2835" y="7082"/>
                    <a:pt x="3903" y="7783"/>
                    <a:pt x="6238" y="9117"/>
                  </a:cubicBezTo>
                  <a:cubicBezTo>
                    <a:pt x="7405" y="9784"/>
                    <a:pt x="8006" y="10418"/>
                    <a:pt x="8473" y="11419"/>
                  </a:cubicBezTo>
                  <a:cubicBezTo>
                    <a:pt x="8173" y="10085"/>
                    <a:pt x="7672" y="8784"/>
                    <a:pt x="6671" y="7883"/>
                  </a:cubicBezTo>
                  <a:cubicBezTo>
                    <a:pt x="5904" y="7116"/>
                    <a:pt x="4803" y="6715"/>
                    <a:pt x="4303" y="5781"/>
                  </a:cubicBezTo>
                  <a:cubicBezTo>
                    <a:pt x="3503" y="4247"/>
                    <a:pt x="4904" y="2279"/>
                    <a:pt x="6605" y="1845"/>
                  </a:cubicBezTo>
                  <a:cubicBezTo>
                    <a:pt x="7022" y="1741"/>
                    <a:pt x="7469" y="1698"/>
                    <a:pt x="7929" y="1698"/>
                  </a:cubicBezTo>
                  <a:cubicBezTo>
                    <a:pt x="8647" y="1698"/>
                    <a:pt x="9396" y="1803"/>
                    <a:pt x="10107" y="1945"/>
                  </a:cubicBezTo>
                  <a:cubicBezTo>
                    <a:pt x="9273" y="1045"/>
                    <a:pt x="7939" y="711"/>
                    <a:pt x="7305" y="678"/>
                  </a:cubicBezTo>
                  <a:cubicBezTo>
                    <a:pt x="6438" y="611"/>
                    <a:pt x="5337" y="211"/>
                    <a:pt x="4270" y="44"/>
                  </a:cubicBezTo>
                  <a:cubicBezTo>
                    <a:pt x="4042" y="14"/>
                    <a:pt x="3820" y="0"/>
                    <a:pt x="3605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5224;p83">
              <a:extLst>
                <a:ext uri="{FF2B5EF4-FFF2-40B4-BE49-F238E27FC236}">
                  <a16:creationId xmlns:a16="http://schemas.microsoft.com/office/drawing/2014/main" id="{1F2FD9EC-2DDC-4386-8423-50F479AAF9CD}"/>
                </a:ext>
              </a:extLst>
            </p:cNvPr>
            <p:cNvSpPr/>
            <p:nvPr/>
          </p:nvSpPr>
          <p:spPr>
            <a:xfrm>
              <a:off x="3347126" y="1837808"/>
              <a:ext cx="207605" cy="378126"/>
            </a:xfrm>
            <a:custGeom>
              <a:avLst/>
              <a:gdLst/>
              <a:ahLst/>
              <a:cxnLst/>
              <a:rect l="l" t="t" r="r" b="b"/>
              <a:pathLst>
                <a:path w="11443" h="20842" extrusionOk="0">
                  <a:moveTo>
                    <a:pt x="7701" y="0"/>
                  </a:moveTo>
                  <a:cubicBezTo>
                    <a:pt x="6626" y="0"/>
                    <a:pt x="5300" y="678"/>
                    <a:pt x="3537" y="1661"/>
                  </a:cubicBezTo>
                  <a:cubicBezTo>
                    <a:pt x="1235" y="2895"/>
                    <a:pt x="268" y="4430"/>
                    <a:pt x="902" y="5931"/>
                  </a:cubicBezTo>
                  <a:cubicBezTo>
                    <a:pt x="1535" y="7432"/>
                    <a:pt x="435" y="7031"/>
                    <a:pt x="2069" y="7899"/>
                  </a:cubicBezTo>
                  <a:cubicBezTo>
                    <a:pt x="2689" y="8228"/>
                    <a:pt x="3155" y="8297"/>
                    <a:pt x="3545" y="8297"/>
                  </a:cubicBezTo>
                  <a:cubicBezTo>
                    <a:pt x="3832" y="8297"/>
                    <a:pt x="4077" y="8259"/>
                    <a:pt x="4311" y="8259"/>
                  </a:cubicBezTo>
                  <a:cubicBezTo>
                    <a:pt x="4596" y="8259"/>
                    <a:pt x="4864" y="8316"/>
                    <a:pt x="5171" y="8566"/>
                  </a:cubicBezTo>
                  <a:cubicBezTo>
                    <a:pt x="6039" y="9333"/>
                    <a:pt x="4571" y="11535"/>
                    <a:pt x="6039" y="12402"/>
                  </a:cubicBezTo>
                  <a:cubicBezTo>
                    <a:pt x="7506" y="13269"/>
                    <a:pt x="8040" y="12836"/>
                    <a:pt x="8240" y="13870"/>
                  </a:cubicBezTo>
                  <a:cubicBezTo>
                    <a:pt x="8440" y="14904"/>
                    <a:pt x="8440" y="15171"/>
                    <a:pt x="7606" y="16271"/>
                  </a:cubicBezTo>
                  <a:cubicBezTo>
                    <a:pt x="6772" y="17405"/>
                    <a:pt x="5838" y="17839"/>
                    <a:pt x="4871" y="17872"/>
                  </a:cubicBezTo>
                  <a:cubicBezTo>
                    <a:pt x="4786" y="17878"/>
                    <a:pt x="4697" y="17881"/>
                    <a:pt x="4604" y="17881"/>
                  </a:cubicBezTo>
                  <a:cubicBezTo>
                    <a:pt x="3809" y="17881"/>
                    <a:pt x="2749" y="17695"/>
                    <a:pt x="1872" y="17695"/>
                  </a:cubicBezTo>
                  <a:cubicBezTo>
                    <a:pt x="1645" y="17695"/>
                    <a:pt x="1430" y="17708"/>
                    <a:pt x="1235" y="17739"/>
                  </a:cubicBezTo>
                  <a:cubicBezTo>
                    <a:pt x="201" y="17872"/>
                    <a:pt x="335" y="18206"/>
                    <a:pt x="168" y="19540"/>
                  </a:cubicBezTo>
                  <a:cubicBezTo>
                    <a:pt x="1" y="20841"/>
                    <a:pt x="935" y="20174"/>
                    <a:pt x="1669" y="20775"/>
                  </a:cubicBezTo>
                  <a:cubicBezTo>
                    <a:pt x="1702" y="20174"/>
                    <a:pt x="1569" y="19507"/>
                    <a:pt x="1902" y="18940"/>
                  </a:cubicBezTo>
                  <a:cubicBezTo>
                    <a:pt x="2207" y="18483"/>
                    <a:pt x="2707" y="18353"/>
                    <a:pt x="3274" y="18353"/>
                  </a:cubicBezTo>
                  <a:cubicBezTo>
                    <a:pt x="3949" y="18353"/>
                    <a:pt x="4719" y="18537"/>
                    <a:pt x="5371" y="18573"/>
                  </a:cubicBezTo>
                  <a:cubicBezTo>
                    <a:pt x="5457" y="18579"/>
                    <a:pt x="5542" y="18582"/>
                    <a:pt x="5627" y="18582"/>
                  </a:cubicBezTo>
                  <a:cubicBezTo>
                    <a:pt x="7337" y="18582"/>
                    <a:pt x="8960" y="17323"/>
                    <a:pt x="9341" y="15671"/>
                  </a:cubicBezTo>
                  <a:cubicBezTo>
                    <a:pt x="9708" y="13903"/>
                    <a:pt x="8707" y="12002"/>
                    <a:pt x="7039" y="11334"/>
                  </a:cubicBezTo>
                  <a:cubicBezTo>
                    <a:pt x="6739" y="11201"/>
                    <a:pt x="6439" y="11101"/>
                    <a:pt x="6272" y="10867"/>
                  </a:cubicBezTo>
                  <a:cubicBezTo>
                    <a:pt x="6005" y="10400"/>
                    <a:pt x="6439" y="9833"/>
                    <a:pt x="6706" y="9333"/>
                  </a:cubicBezTo>
                  <a:cubicBezTo>
                    <a:pt x="7106" y="8399"/>
                    <a:pt x="6672" y="7165"/>
                    <a:pt x="5738" y="6731"/>
                  </a:cubicBezTo>
                  <a:cubicBezTo>
                    <a:pt x="4871" y="6364"/>
                    <a:pt x="3604" y="6531"/>
                    <a:pt x="3170" y="5697"/>
                  </a:cubicBezTo>
                  <a:cubicBezTo>
                    <a:pt x="2870" y="5197"/>
                    <a:pt x="3036" y="4496"/>
                    <a:pt x="3437" y="4063"/>
                  </a:cubicBezTo>
                  <a:cubicBezTo>
                    <a:pt x="3870" y="3662"/>
                    <a:pt x="4404" y="3395"/>
                    <a:pt x="4938" y="3129"/>
                  </a:cubicBezTo>
                  <a:cubicBezTo>
                    <a:pt x="6412" y="2480"/>
                    <a:pt x="8381" y="1154"/>
                    <a:pt x="10085" y="1154"/>
                  </a:cubicBezTo>
                  <a:cubicBezTo>
                    <a:pt x="10309" y="1154"/>
                    <a:pt x="10529" y="1177"/>
                    <a:pt x="10742" y="1227"/>
                  </a:cubicBezTo>
                  <a:cubicBezTo>
                    <a:pt x="11009" y="1261"/>
                    <a:pt x="11242" y="1394"/>
                    <a:pt x="11442" y="1461"/>
                  </a:cubicBezTo>
                  <a:cubicBezTo>
                    <a:pt x="10775" y="593"/>
                    <a:pt x="9775" y="827"/>
                    <a:pt x="8674" y="227"/>
                  </a:cubicBezTo>
                  <a:cubicBezTo>
                    <a:pt x="8372" y="71"/>
                    <a:pt x="8050" y="0"/>
                    <a:pt x="7701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5225;p83">
              <a:extLst>
                <a:ext uri="{FF2B5EF4-FFF2-40B4-BE49-F238E27FC236}">
                  <a16:creationId xmlns:a16="http://schemas.microsoft.com/office/drawing/2014/main" id="{E040DEC8-ACF0-4D66-983D-B69B543AA64D}"/>
                </a:ext>
              </a:extLst>
            </p:cNvPr>
            <p:cNvSpPr/>
            <p:nvPr/>
          </p:nvSpPr>
          <p:spPr>
            <a:xfrm>
              <a:off x="3167388" y="1935705"/>
              <a:ext cx="142237" cy="206226"/>
            </a:xfrm>
            <a:custGeom>
              <a:avLst/>
              <a:gdLst/>
              <a:ahLst/>
              <a:cxnLst/>
              <a:rect l="l" t="t" r="r" b="b"/>
              <a:pathLst>
                <a:path w="7840" h="11367" extrusionOk="0">
                  <a:moveTo>
                    <a:pt x="6218" y="0"/>
                  </a:moveTo>
                  <a:cubicBezTo>
                    <a:pt x="4754" y="0"/>
                    <a:pt x="2905" y="2494"/>
                    <a:pt x="1936" y="4871"/>
                  </a:cubicBezTo>
                  <a:cubicBezTo>
                    <a:pt x="902" y="7440"/>
                    <a:pt x="1" y="10141"/>
                    <a:pt x="1168" y="11009"/>
                  </a:cubicBezTo>
                  <a:cubicBezTo>
                    <a:pt x="1507" y="11273"/>
                    <a:pt x="1832" y="11367"/>
                    <a:pt x="2153" y="11367"/>
                  </a:cubicBezTo>
                  <a:cubicBezTo>
                    <a:pt x="2845" y="11367"/>
                    <a:pt x="3519" y="10933"/>
                    <a:pt x="4271" y="10842"/>
                  </a:cubicBezTo>
                  <a:cubicBezTo>
                    <a:pt x="4137" y="10709"/>
                    <a:pt x="4004" y="10642"/>
                    <a:pt x="3837" y="10542"/>
                  </a:cubicBezTo>
                  <a:cubicBezTo>
                    <a:pt x="3337" y="10308"/>
                    <a:pt x="2736" y="10275"/>
                    <a:pt x="2403" y="9808"/>
                  </a:cubicBezTo>
                  <a:cubicBezTo>
                    <a:pt x="2002" y="9341"/>
                    <a:pt x="2136" y="8640"/>
                    <a:pt x="2469" y="8107"/>
                  </a:cubicBezTo>
                  <a:cubicBezTo>
                    <a:pt x="2803" y="7606"/>
                    <a:pt x="3303" y="7173"/>
                    <a:pt x="3637" y="6672"/>
                  </a:cubicBezTo>
                  <a:cubicBezTo>
                    <a:pt x="4104" y="5972"/>
                    <a:pt x="4304" y="5105"/>
                    <a:pt x="4604" y="4271"/>
                  </a:cubicBezTo>
                  <a:cubicBezTo>
                    <a:pt x="4904" y="3437"/>
                    <a:pt x="5305" y="2603"/>
                    <a:pt x="6105" y="2169"/>
                  </a:cubicBezTo>
                  <a:cubicBezTo>
                    <a:pt x="6417" y="2006"/>
                    <a:pt x="6696" y="1937"/>
                    <a:pt x="6944" y="1937"/>
                  </a:cubicBezTo>
                  <a:cubicBezTo>
                    <a:pt x="7306" y="1937"/>
                    <a:pt x="7602" y="2085"/>
                    <a:pt x="7840" y="2303"/>
                  </a:cubicBezTo>
                  <a:cubicBezTo>
                    <a:pt x="7806" y="1302"/>
                    <a:pt x="7673" y="368"/>
                    <a:pt x="6506" y="34"/>
                  </a:cubicBezTo>
                  <a:cubicBezTo>
                    <a:pt x="6412" y="11"/>
                    <a:pt x="6316" y="0"/>
                    <a:pt x="6218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5226;p83">
              <a:extLst>
                <a:ext uri="{FF2B5EF4-FFF2-40B4-BE49-F238E27FC236}">
                  <a16:creationId xmlns:a16="http://schemas.microsoft.com/office/drawing/2014/main" id="{7E995560-965F-489E-91E5-DCC2882AD806}"/>
                </a:ext>
              </a:extLst>
            </p:cNvPr>
            <p:cNvSpPr/>
            <p:nvPr/>
          </p:nvSpPr>
          <p:spPr>
            <a:xfrm>
              <a:off x="3154689" y="2186471"/>
              <a:ext cx="366751" cy="294525"/>
            </a:xfrm>
            <a:custGeom>
              <a:avLst/>
              <a:gdLst/>
              <a:ahLst/>
              <a:cxnLst/>
              <a:rect l="l" t="t" r="r" b="b"/>
              <a:pathLst>
                <a:path w="20215" h="16234" extrusionOk="0">
                  <a:moveTo>
                    <a:pt x="2499" y="0"/>
                  </a:moveTo>
                  <a:cubicBezTo>
                    <a:pt x="2322" y="0"/>
                    <a:pt x="2145" y="8"/>
                    <a:pt x="1968" y="22"/>
                  </a:cubicBezTo>
                  <a:cubicBezTo>
                    <a:pt x="801" y="122"/>
                    <a:pt x="0" y="1690"/>
                    <a:pt x="201" y="3958"/>
                  </a:cubicBezTo>
                  <a:cubicBezTo>
                    <a:pt x="367" y="6193"/>
                    <a:pt x="367" y="6493"/>
                    <a:pt x="1301" y="8962"/>
                  </a:cubicBezTo>
                  <a:cubicBezTo>
                    <a:pt x="2202" y="11397"/>
                    <a:pt x="1535" y="12798"/>
                    <a:pt x="2602" y="14533"/>
                  </a:cubicBezTo>
                  <a:cubicBezTo>
                    <a:pt x="3036" y="15333"/>
                    <a:pt x="3369" y="15567"/>
                    <a:pt x="3770" y="15633"/>
                  </a:cubicBezTo>
                  <a:cubicBezTo>
                    <a:pt x="3503" y="14799"/>
                    <a:pt x="3269" y="13965"/>
                    <a:pt x="3269" y="13365"/>
                  </a:cubicBezTo>
                  <a:cubicBezTo>
                    <a:pt x="3269" y="12498"/>
                    <a:pt x="3436" y="11630"/>
                    <a:pt x="3269" y="10730"/>
                  </a:cubicBezTo>
                  <a:cubicBezTo>
                    <a:pt x="3103" y="9796"/>
                    <a:pt x="2636" y="8895"/>
                    <a:pt x="2302" y="7995"/>
                  </a:cubicBezTo>
                  <a:cubicBezTo>
                    <a:pt x="1835" y="6694"/>
                    <a:pt x="1702" y="5226"/>
                    <a:pt x="1968" y="3858"/>
                  </a:cubicBezTo>
                  <a:cubicBezTo>
                    <a:pt x="2035" y="3325"/>
                    <a:pt x="2269" y="2724"/>
                    <a:pt x="2769" y="2491"/>
                  </a:cubicBezTo>
                  <a:cubicBezTo>
                    <a:pt x="2918" y="2416"/>
                    <a:pt x="3068" y="2382"/>
                    <a:pt x="3216" y="2382"/>
                  </a:cubicBezTo>
                  <a:cubicBezTo>
                    <a:pt x="3997" y="2382"/>
                    <a:pt x="4729" y="3317"/>
                    <a:pt x="5037" y="4158"/>
                  </a:cubicBezTo>
                  <a:cubicBezTo>
                    <a:pt x="5671" y="5726"/>
                    <a:pt x="6105" y="7461"/>
                    <a:pt x="6939" y="8962"/>
                  </a:cubicBezTo>
                  <a:cubicBezTo>
                    <a:pt x="7773" y="10463"/>
                    <a:pt x="9040" y="11831"/>
                    <a:pt x="10708" y="12198"/>
                  </a:cubicBezTo>
                  <a:cubicBezTo>
                    <a:pt x="11475" y="12364"/>
                    <a:pt x="12309" y="12331"/>
                    <a:pt x="13110" y="12464"/>
                  </a:cubicBezTo>
                  <a:cubicBezTo>
                    <a:pt x="15478" y="12831"/>
                    <a:pt x="17346" y="14566"/>
                    <a:pt x="19381" y="15833"/>
                  </a:cubicBezTo>
                  <a:cubicBezTo>
                    <a:pt x="19648" y="16000"/>
                    <a:pt x="19948" y="16167"/>
                    <a:pt x="20215" y="16234"/>
                  </a:cubicBezTo>
                  <a:cubicBezTo>
                    <a:pt x="19681" y="14966"/>
                    <a:pt x="18981" y="13799"/>
                    <a:pt x="17980" y="12965"/>
                  </a:cubicBezTo>
                  <a:cubicBezTo>
                    <a:pt x="15678" y="10863"/>
                    <a:pt x="12943" y="11364"/>
                    <a:pt x="10108" y="10196"/>
                  </a:cubicBezTo>
                  <a:cubicBezTo>
                    <a:pt x="7272" y="8995"/>
                    <a:pt x="7206" y="6360"/>
                    <a:pt x="6338" y="3325"/>
                  </a:cubicBezTo>
                  <a:cubicBezTo>
                    <a:pt x="5531" y="604"/>
                    <a:pt x="4027" y="0"/>
                    <a:pt x="2499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5227;p83">
              <a:extLst>
                <a:ext uri="{FF2B5EF4-FFF2-40B4-BE49-F238E27FC236}">
                  <a16:creationId xmlns:a16="http://schemas.microsoft.com/office/drawing/2014/main" id="{CD02E927-B4BB-41AC-9923-151C1E1300EF}"/>
                </a:ext>
              </a:extLst>
            </p:cNvPr>
            <p:cNvSpPr/>
            <p:nvPr/>
          </p:nvSpPr>
          <p:spPr>
            <a:xfrm>
              <a:off x="3529894" y="2146866"/>
              <a:ext cx="332879" cy="431574"/>
            </a:xfrm>
            <a:custGeom>
              <a:avLst/>
              <a:gdLst/>
              <a:ahLst/>
              <a:cxnLst/>
              <a:rect l="l" t="t" r="r" b="b"/>
              <a:pathLst>
                <a:path w="18348" h="23788" extrusionOk="0">
                  <a:moveTo>
                    <a:pt x="12621" y="1"/>
                  </a:moveTo>
                  <a:cubicBezTo>
                    <a:pt x="12573" y="1"/>
                    <a:pt x="12525" y="2"/>
                    <a:pt x="12476" y="4"/>
                  </a:cubicBezTo>
                  <a:cubicBezTo>
                    <a:pt x="10608" y="37"/>
                    <a:pt x="10442" y="3406"/>
                    <a:pt x="9774" y="5741"/>
                  </a:cubicBezTo>
                  <a:cubicBezTo>
                    <a:pt x="9074" y="8076"/>
                    <a:pt x="7406" y="7409"/>
                    <a:pt x="5738" y="8843"/>
                  </a:cubicBezTo>
                  <a:cubicBezTo>
                    <a:pt x="4070" y="10244"/>
                    <a:pt x="4738" y="11278"/>
                    <a:pt x="3570" y="12446"/>
                  </a:cubicBezTo>
                  <a:cubicBezTo>
                    <a:pt x="2403" y="13680"/>
                    <a:pt x="1" y="13413"/>
                    <a:pt x="234" y="15448"/>
                  </a:cubicBezTo>
                  <a:cubicBezTo>
                    <a:pt x="468" y="17549"/>
                    <a:pt x="2136" y="17683"/>
                    <a:pt x="3703" y="17916"/>
                  </a:cubicBezTo>
                  <a:cubicBezTo>
                    <a:pt x="5238" y="18183"/>
                    <a:pt x="5505" y="19384"/>
                    <a:pt x="5405" y="22019"/>
                  </a:cubicBezTo>
                  <a:cubicBezTo>
                    <a:pt x="5371" y="22753"/>
                    <a:pt x="5538" y="23354"/>
                    <a:pt x="5838" y="23787"/>
                  </a:cubicBezTo>
                  <a:cubicBezTo>
                    <a:pt x="5872" y="23187"/>
                    <a:pt x="6005" y="22553"/>
                    <a:pt x="6172" y="21919"/>
                  </a:cubicBezTo>
                  <a:cubicBezTo>
                    <a:pt x="6472" y="20885"/>
                    <a:pt x="6972" y="19851"/>
                    <a:pt x="7006" y="18750"/>
                  </a:cubicBezTo>
                  <a:cubicBezTo>
                    <a:pt x="7039" y="17650"/>
                    <a:pt x="6505" y="16415"/>
                    <a:pt x="5405" y="16182"/>
                  </a:cubicBezTo>
                  <a:cubicBezTo>
                    <a:pt x="5038" y="16082"/>
                    <a:pt x="4637" y="16148"/>
                    <a:pt x="4237" y="16048"/>
                  </a:cubicBezTo>
                  <a:cubicBezTo>
                    <a:pt x="3870" y="15915"/>
                    <a:pt x="3503" y="15581"/>
                    <a:pt x="3570" y="15214"/>
                  </a:cubicBezTo>
                  <a:cubicBezTo>
                    <a:pt x="3670" y="14747"/>
                    <a:pt x="4204" y="14614"/>
                    <a:pt x="4571" y="14414"/>
                  </a:cubicBezTo>
                  <a:cubicBezTo>
                    <a:pt x="5838" y="13713"/>
                    <a:pt x="5471" y="11712"/>
                    <a:pt x="6472" y="10645"/>
                  </a:cubicBezTo>
                  <a:cubicBezTo>
                    <a:pt x="7073" y="9911"/>
                    <a:pt x="8140" y="9811"/>
                    <a:pt x="9007" y="9377"/>
                  </a:cubicBezTo>
                  <a:cubicBezTo>
                    <a:pt x="10475" y="8643"/>
                    <a:pt x="11242" y="6975"/>
                    <a:pt x="11509" y="5307"/>
                  </a:cubicBezTo>
                  <a:cubicBezTo>
                    <a:pt x="11542" y="4807"/>
                    <a:pt x="11576" y="4240"/>
                    <a:pt x="11843" y="3840"/>
                  </a:cubicBezTo>
                  <a:cubicBezTo>
                    <a:pt x="12046" y="3484"/>
                    <a:pt x="12404" y="3225"/>
                    <a:pt x="12770" y="3225"/>
                  </a:cubicBezTo>
                  <a:cubicBezTo>
                    <a:pt x="12884" y="3225"/>
                    <a:pt x="12999" y="3250"/>
                    <a:pt x="13110" y="3306"/>
                  </a:cubicBezTo>
                  <a:cubicBezTo>
                    <a:pt x="13577" y="3539"/>
                    <a:pt x="13644" y="4207"/>
                    <a:pt x="13577" y="4740"/>
                  </a:cubicBezTo>
                  <a:cubicBezTo>
                    <a:pt x="13377" y="6675"/>
                    <a:pt x="12410" y="8476"/>
                    <a:pt x="12210" y="10411"/>
                  </a:cubicBezTo>
                  <a:cubicBezTo>
                    <a:pt x="11976" y="12379"/>
                    <a:pt x="12843" y="14714"/>
                    <a:pt x="14778" y="15081"/>
                  </a:cubicBezTo>
                  <a:cubicBezTo>
                    <a:pt x="15011" y="15133"/>
                    <a:pt x="15247" y="15157"/>
                    <a:pt x="15485" y="15157"/>
                  </a:cubicBezTo>
                  <a:cubicBezTo>
                    <a:pt x="16474" y="15157"/>
                    <a:pt x="17487" y="14739"/>
                    <a:pt x="18347" y="14147"/>
                  </a:cubicBezTo>
                  <a:cubicBezTo>
                    <a:pt x="17913" y="13622"/>
                    <a:pt x="17651" y="13284"/>
                    <a:pt x="17336" y="13284"/>
                  </a:cubicBezTo>
                  <a:cubicBezTo>
                    <a:pt x="17192" y="13284"/>
                    <a:pt x="17035" y="13356"/>
                    <a:pt x="16846" y="13513"/>
                  </a:cubicBezTo>
                  <a:cubicBezTo>
                    <a:pt x="16471" y="13756"/>
                    <a:pt x="16104" y="13923"/>
                    <a:pt x="15754" y="13923"/>
                  </a:cubicBezTo>
                  <a:cubicBezTo>
                    <a:pt x="15140" y="13923"/>
                    <a:pt x="14578" y="13408"/>
                    <a:pt x="14111" y="11879"/>
                  </a:cubicBezTo>
                  <a:cubicBezTo>
                    <a:pt x="13344" y="9444"/>
                    <a:pt x="15278" y="6742"/>
                    <a:pt x="15312" y="3873"/>
                  </a:cubicBezTo>
                  <a:cubicBezTo>
                    <a:pt x="15344" y="1088"/>
                    <a:pt x="14213" y="1"/>
                    <a:pt x="12621" y="1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5228;p83">
              <a:extLst>
                <a:ext uri="{FF2B5EF4-FFF2-40B4-BE49-F238E27FC236}">
                  <a16:creationId xmlns:a16="http://schemas.microsoft.com/office/drawing/2014/main" id="{FC9E103C-444E-44E0-8A5E-53A9BDAD7768}"/>
                </a:ext>
              </a:extLst>
            </p:cNvPr>
            <p:cNvSpPr/>
            <p:nvPr/>
          </p:nvSpPr>
          <p:spPr>
            <a:xfrm>
              <a:off x="3881513" y="2283515"/>
              <a:ext cx="172499" cy="147861"/>
            </a:xfrm>
            <a:custGeom>
              <a:avLst/>
              <a:gdLst/>
              <a:ahLst/>
              <a:cxnLst/>
              <a:rect l="l" t="t" r="r" b="b"/>
              <a:pathLst>
                <a:path w="9508" h="8150" extrusionOk="0">
                  <a:moveTo>
                    <a:pt x="8889" y="0"/>
                  </a:moveTo>
                  <a:cubicBezTo>
                    <a:pt x="8852" y="0"/>
                    <a:pt x="8813" y="4"/>
                    <a:pt x="8773" y="10"/>
                  </a:cubicBezTo>
                  <a:cubicBezTo>
                    <a:pt x="7286" y="413"/>
                    <a:pt x="6375" y="614"/>
                    <a:pt x="4917" y="614"/>
                  </a:cubicBezTo>
                  <a:cubicBezTo>
                    <a:pt x="4805" y="614"/>
                    <a:pt x="4689" y="613"/>
                    <a:pt x="4570" y="611"/>
                  </a:cubicBezTo>
                  <a:cubicBezTo>
                    <a:pt x="4354" y="602"/>
                    <a:pt x="4142" y="597"/>
                    <a:pt x="3934" y="597"/>
                  </a:cubicBezTo>
                  <a:cubicBezTo>
                    <a:pt x="2541" y="597"/>
                    <a:pt x="1364" y="810"/>
                    <a:pt x="667" y="1478"/>
                  </a:cubicBezTo>
                  <a:cubicBezTo>
                    <a:pt x="0" y="2145"/>
                    <a:pt x="301" y="2612"/>
                    <a:pt x="1168" y="3346"/>
                  </a:cubicBezTo>
                  <a:cubicBezTo>
                    <a:pt x="2068" y="4113"/>
                    <a:pt x="2135" y="4547"/>
                    <a:pt x="2402" y="6315"/>
                  </a:cubicBezTo>
                  <a:cubicBezTo>
                    <a:pt x="2535" y="7382"/>
                    <a:pt x="3103" y="7783"/>
                    <a:pt x="3736" y="8149"/>
                  </a:cubicBezTo>
                  <a:cubicBezTo>
                    <a:pt x="4137" y="7549"/>
                    <a:pt x="4403" y="6882"/>
                    <a:pt x="4270" y="6181"/>
                  </a:cubicBezTo>
                  <a:cubicBezTo>
                    <a:pt x="4170" y="5481"/>
                    <a:pt x="3803" y="4880"/>
                    <a:pt x="3570" y="4213"/>
                  </a:cubicBezTo>
                  <a:cubicBezTo>
                    <a:pt x="3303" y="3613"/>
                    <a:pt x="3269" y="2779"/>
                    <a:pt x="3770" y="2279"/>
                  </a:cubicBezTo>
                  <a:cubicBezTo>
                    <a:pt x="4270" y="1812"/>
                    <a:pt x="5004" y="1845"/>
                    <a:pt x="5671" y="1678"/>
                  </a:cubicBezTo>
                  <a:cubicBezTo>
                    <a:pt x="6605" y="1478"/>
                    <a:pt x="7406" y="844"/>
                    <a:pt x="8273" y="611"/>
                  </a:cubicBezTo>
                  <a:cubicBezTo>
                    <a:pt x="8366" y="573"/>
                    <a:pt x="8470" y="557"/>
                    <a:pt x="8580" y="557"/>
                  </a:cubicBezTo>
                  <a:cubicBezTo>
                    <a:pt x="8865" y="557"/>
                    <a:pt x="9195" y="667"/>
                    <a:pt x="9507" y="811"/>
                  </a:cubicBezTo>
                  <a:cubicBezTo>
                    <a:pt x="9447" y="270"/>
                    <a:pt x="9225" y="0"/>
                    <a:pt x="8889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8" name="Google Shape;5265;p83">
            <a:extLst>
              <a:ext uri="{FF2B5EF4-FFF2-40B4-BE49-F238E27FC236}">
                <a16:creationId xmlns:a16="http://schemas.microsoft.com/office/drawing/2014/main" id="{7A640B13-2C39-43B1-B2B7-CF2CA113C974}"/>
              </a:ext>
            </a:extLst>
          </p:cNvPr>
          <p:cNvGrpSpPr/>
          <p:nvPr/>
        </p:nvGrpSpPr>
        <p:grpSpPr>
          <a:xfrm>
            <a:off x="3800015" y="2519722"/>
            <a:ext cx="355860" cy="361020"/>
            <a:chOff x="3108394" y="2892996"/>
            <a:chExt cx="859991" cy="857578"/>
          </a:xfrm>
        </p:grpSpPr>
        <p:sp>
          <p:nvSpPr>
            <p:cNvPr id="79" name="Google Shape;5266;p83">
              <a:extLst>
                <a:ext uri="{FF2B5EF4-FFF2-40B4-BE49-F238E27FC236}">
                  <a16:creationId xmlns:a16="http://schemas.microsoft.com/office/drawing/2014/main" id="{2ECA5C26-D41C-4007-98DA-682EBCDB9A92}"/>
                </a:ext>
              </a:extLst>
            </p:cNvPr>
            <p:cNvSpPr/>
            <p:nvPr/>
          </p:nvSpPr>
          <p:spPr>
            <a:xfrm>
              <a:off x="3110825" y="2893014"/>
              <a:ext cx="857560" cy="857560"/>
            </a:xfrm>
            <a:custGeom>
              <a:avLst/>
              <a:gdLst/>
              <a:ahLst/>
              <a:cxnLst/>
              <a:rect l="l" t="t" r="r" b="b"/>
              <a:pathLst>
                <a:path w="47268" h="47268" extrusionOk="0">
                  <a:moveTo>
                    <a:pt x="23651" y="0"/>
                  </a:moveTo>
                  <a:cubicBezTo>
                    <a:pt x="19548" y="0"/>
                    <a:pt x="15712" y="1034"/>
                    <a:pt x="12343" y="2869"/>
                  </a:cubicBezTo>
                  <a:cubicBezTo>
                    <a:pt x="10141" y="4103"/>
                    <a:pt x="8140" y="5638"/>
                    <a:pt x="6405" y="7472"/>
                  </a:cubicBezTo>
                  <a:cubicBezTo>
                    <a:pt x="4504" y="9507"/>
                    <a:pt x="2969" y="11875"/>
                    <a:pt x="1868" y="14477"/>
                  </a:cubicBezTo>
                  <a:cubicBezTo>
                    <a:pt x="1068" y="16345"/>
                    <a:pt x="534" y="18313"/>
                    <a:pt x="234" y="20348"/>
                  </a:cubicBezTo>
                  <a:cubicBezTo>
                    <a:pt x="67" y="21449"/>
                    <a:pt x="0" y="22516"/>
                    <a:pt x="0" y="23651"/>
                  </a:cubicBezTo>
                  <a:lnTo>
                    <a:pt x="0" y="24284"/>
                  </a:lnTo>
                  <a:cubicBezTo>
                    <a:pt x="0" y="25552"/>
                    <a:pt x="167" y="26786"/>
                    <a:pt x="367" y="27987"/>
                  </a:cubicBezTo>
                  <a:cubicBezTo>
                    <a:pt x="567" y="29154"/>
                    <a:pt x="868" y="30289"/>
                    <a:pt x="1235" y="31356"/>
                  </a:cubicBezTo>
                  <a:cubicBezTo>
                    <a:pt x="1635" y="32457"/>
                    <a:pt x="2069" y="33524"/>
                    <a:pt x="2636" y="34525"/>
                  </a:cubicBezTo>
                  <a:cubicBezTo>
                    <a:pt x="3303" y="35793"/>
                    <a:pt x="4037" y="36993"/>
                    <a:pt x="4904" y="38128"/>
                  </a:cubicBezTo>
                  <a:cubicBezTo>
                    <a:pt x="5738" y="39195"/>
                    <a:pt x="6705" y="40196"/>
                    <a:pt x="7706" y="41130"/>
                  </a:cubicBezTo>
                  <a:cubicBezTo>
                    <a:pt x="8807" y="42164"/>
                    <a:pt x="10008" y="43031"/>
                    <a:pt x="11308" y="43832"/>
                  </a:cubicBezTo>
                  <a:cubicBezTo>
                    <a:pt x="14878" y="46000"/>
                    <a:pt x="19047" y="47267"/>
                    <a:pt x="23551" y="47267"/>
                  </a:cubicBezTo>
                  <a:cubicBezTo>
                    <a:pt x="27653" y="47267"/>
                    <a:pt x="31490" y="46200"/>
                    <a:pt x="34859" y="44365"/>
                  </a:cubicBezTo>
                  <a:cubicBezTo>
                    <a:pt x="36727" y="43331"/>
                    <a:pt x="38495" y="42030"/>
                    <a:pt x="40029" y="40529"/>
                  </a:cubicBezTo>
                  <a:cubicBezTo>
                    <a:pt x="40729" y="39862"/>
                    <a:pt x="41363" y="39195"/>
                    <a:pt x="41930" y="38461"/>
                  </a:cubicBezTo>
                  <a:cubicBezTo>
                    <a:pt x="43431" y="36627"/>
                    <a:pt x="44666" y="34525"/>
                    <a:pt x="45533" y="32290"/>
                  </a:cubicBezTo>
                  <a:cubicBezTo>
                    <a:pt x="45833" y="31523"/>
                    <a:pt x="46067" y="30789"/>
                    <a:pt x="46267" y="30022"/>
                  </a:cubicBezTo>
                  <a:cubicBezTo>
                    <a:pt x="46567" y="28921"/>
                    <a:pt x="46800" y="27820"/>
                    <a:pt x="46967" y="26653"/>
                  </a:cubicBezTo>
                  <a:cubicBezTo>
                    <a:pt x="47067" y="25652"/>
                    <a:pt x="47167" y="24651"/>
                    <a:pt x="47167" y="23617"/>
                  </a:cubicBezTo>
                  <a:cubicBezTo>
                    <a:pt x="47167" y="23517"/>
                    <a:pt x="47167" y="23450"/>
                    <a:pt x="47267" y="23350"/>
                  </a:cubicBezTo>
                  <a:cubicBezTo>
                    <a:pt x="47267" y="22650"/>
                    <a:pt x="47234" y="21983"/>
                    <a:pt x="47167" y="21282"/>
                  </a:cubicBezTo>
                  <a:cubicBezTo>
                    <a:pt x="47067" y="20448"/>
                    <a:pt x="46934" y="19614"/>
                    <a:pt x="46767" y="18814"/>
                  </a:cubicBezTo>
                  <a:cubicBezTo>
                    <a:pt x="46567" y="17713"/>
                    <a:pt x="46267" y="16646"/>
                    <a:pt x="45900" y="15645"/>
                  </a:cubicBezTo>
                  <a:cubicBezTo>
                    <a:pt x="45233" y="13844"/>
                    <a:pt x="44399" y="12142"/>
                    <a:pt x="43365" y="10608"/>
                  </a:cubicBezTo>
                  <a:cubicBezTo>
                    <a:pt x="42331" y="8973"/>
                    <a:pt x="41063" y="7506"/>
                    <a:pt x="39662" y="6205"/>
                  </a:cubicBezTo>
                  <a:cubicBezTo>
                    <a:pt x="37861" y="4604"/>
                    <a:pt x="35826" y="3203"/>
                    <a:pt x="33558" y="2169"/>
                  </a:cubicBezTo>
                  <a:cubicBezTo>
                    <a:pt x="30556" y="801"/>
                    <a:pt x="27186" y="0"/>
                    <a:pt x="23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5267;p83">
              <a:extLst>
                <a:ext uri="{FF2B5EF4-FFF2-40B4-BE49-F238E27FC236}">
                  <a16:creationId xmlns:a16="http://schemas.microsoft.com/office/drawing/2014/main" id="{BFBA4493-527D-4A46-BB63-6175758F3B83}"/>
                </a:ext>
              </a:extLst>
            </p:cNvPr>
            <p:cNvSpPr/>
            <p:nvPr/>
          </p:nvSpPr>
          <p:spPr>
            <a:xfrm>
              <a:off x="3142901" y="3006187"/>
              <a:ext cx="752261" cy="148877"/>
            </a:xfrm>
            <a:custGeom>
              <a:avLst/>
              <a:gdLst/>
              <a:ahLst/>
              <a:cxnLst/>
              <a:rect l="l" t="t" r="r" b="b"/>
              <a:pathLst>
                <a:path w="41464" h="8206" extrusionOk="0">
                  <a:moveTo>
                    <a:pt x="37727" y="0"/>
                  </a:moveTo>
                  <a:cubicBezTo>
                    <a:pt x="37060" y="1101"/>
                    <a:pt x="35626" y="2602"/>
                    <a:pt x="32790" y="3269"/>
                  </a:cubicBezTo>
                  <a:cubicBezTo>
                    <a:pt x="30813" y="3719"/>
                    <a:pt x="29042" y="3985"/>
                    <a:pt x="26991" y="3985"/>
                  </a:cubicBezTo>
                  <a:cubicBezTo>
                    <a:pt x="24027" y="3985"/>
                    <a:pt x="20478" y="3429"/>
                    <a:pt x="14878" y="2068"/>
                  </a:cubicBezTo>
                  <a:cubicBezTo>
                    <a:pt x="11735" y="1305"/>
                    <a:pt x="9151" y="1040"/>
                    <a:pt x="7116" y="1040"/>
                  </a:cubicBezTo>
                  <a:cubicBezTo>
                    <a:pt x="6127" y="1040"/>
                    <a:pt x="5268" y="1103"/>
                    <a:pt x="4537" y="1201"/>
                  </a:cubicBezTo>
                  <a:cubicBezTo>
                    <a:pt x="2602" y="3236"/>
                    <a:pt x="1068" y="5604"/>
                    <a:pt x="0" y="8206"/>
                  </a:cubicBezTo>
                  <a:cubicBezTo>
                    <a:pt x="1585" y="7767"/>
                    <a:pt x="3795" y="7417"/>
                    <a:pt x="6732" y="7417"/>
                  </a:cubicBezTo>
                  <a:cubicBezTo>
                    <a:pt x="7812" y="7417"/>
                    <a:pt x="8992" y="7465"/>
                    <a:pt x="10274" y="7572"/>
                  </a:cubicBezTo>
                  <a:cubicBezTo>
                    <a:pt x="13602" y="7857"/>
                    <a:pt x="16489" y="8012"/>
                    <a:pt x="19110" y="8012"/>
                  </a:cubicBezTo>
                  <a:cubicBezTo>
                    <a:pt x="24475" y="8012"/>
                    <a:pt x="28730" y="7361"/>
                    <a:pt x="33391" y="5838"/>
                  </a:cubicBezTo>
                  <a:cubicBezTo>
                    <a:pt x="37027" y="4603"/>
                    <a:pt x="39695" y="4370"/>
                    <a:pt x="41463" y="4370"/>
                  </a:cubicBezTo>
                  <a:cubicBezTo>
                    <a:pt x="40396" y="2735"/>
                    <a:pt x="39128" y="1268"/>
                    <a:pt x="37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5268;p83">
              <a:extLst>
                <a:ext uri="{FF2B5EF4-FFF2-40B4-BE49-F238E27FC236}">
                  <a16:creationId xmlns:a16="http://schemas.microsoft.com/office/drawing/2014/main" id="{B8A880B5-5BDF-4D85-850D-95255F4909E4}"/>
                </a:ext>
              </a:extLst>
            </p:cNvPr>
            <p:cNvSpPr/>
            <p:nvPr/>
          </p:nvSpPr>
          <p:spPr>
            <a:xfrm>
              <a:off x="3108394" y="3260563"/>
              <a:ext cx="856961" cy="78793"/>
            </a:xfrm>
            <a:custGeom>
              <a:avLst/>
              <a:gdLst/>
              <a:ahLst/>
              <a:cxnLst/>
              <a:rect l="l" t="t" r="r" b="b"/>
              <a:pathLst>
                <a:path w="47235" h="4343" extrusionOk="0">
                  <a:moveTo>
                    <a:pt x="1486" y="1"/>
                  </a:moveTo>
                  <a:cubicBezTo>
                    <a:pt x="1038" y="1"/>
                    <a:pt x="627" y="9"/>
                    <a:pt x="268" y="22"/>
                  </a:cubicBezTo>
                  <a:cubicBezTo>
                    <a:pt x="101" y="1090"/>
                    <a:pt x="1" y="2191"/>
                    <a:pt x="1" y="3291"/>
                  </a:cubicBezTo>
                  <a:lnTo>
                    <a:pt x="1" y="3925"/>
                  </a:lnTo>
                  <a:cubicBezTo>
                    <a:pt x="1253" y="4080"/>
                    <a:pt x="2539" y="4141"/>
                    <a:pt x="3833" y="4141"/>
                  </a:cubicBezTo>
                  <a:cubicBezTo>
                    <a:pt x="8731" y="4141"/>
                    <a:pt x="13725" y="3263"/>
                    <a:pt x="17282" y="3263"/>
                  </a:cubicBezTo>
                  <a:cubicBezTo>
                    <a:pt x="17641" y="3263"/>
                    <a:pt x="17986" y="3272"/>
                    <a:pt x="18314" y="3291"/>
                  </a:cubicBezTo>
                  <a:cubicBezTo>
                    <a:pt x="21812" y="3562"/>
                    <a:pt x="26074" y="4343"/>
                    <a:pt x="32068" y="4343"/>
                  </a:cubicBezTo>
                  <a:cubicBezTo>
                    <a:pt x="34190" y="4343"/>
                    <a:pt x="36529" y="4245"/>
                    <a:pt x="39129" y="3992"/>
                  </a:cubicBezTo>
                  <a:cubicBezTo>
                    <a:pt x="43332" y="3558"/>
                    <a:pt x="45834" y="3258"/>
                    <a:pt x="47235" y="3058"/>
                  </a:cubicBezTo>
                  <a:cubicBezTo>
                    <a:pt x="47235" y="2391"/>
                    <a:pt x="47201" y="1690"/>
                    <a:pt x="47101" y="1023"/>
                  </a:cubicBezTo>
                  <a:cubicBezTo>
                    <a:pt x="45567" y="1023"/>
                    <a:pt x="43565" y="923"/>
                    <a:pt x="41831" y="723"/>
                  </a:cubicBezTo>
                  <a:cubicBezTo>
                    <a:pt x="41299" y="660"/>
                    <a:pt x="40737" y="633"/>
                    <a:pt x="40158" y="633"/>
                  </a:cubicBezTo>
                  <a:cubicBezTo>
                    <a:pt x="37068" y="633"/>
                    <a:pt x="33481" y="1390"/>
                    <a:pt x="31290" y="1390"/>
                  </a:cubicBezTo>
                  <a:cubicBezTo>
                    <a:pt x="30603" y="1390"/>
                    <a:pt x="29802" y="1397"/>
                    <a:pt x="28913" y="1397"/>
                  </a:cubicBezTo>
                  <a:cubicBezTo>
                    <a:pt x="26396" y="1397"/>
                    <a:pt x="23177" y="1342"/>
                    <a:pt x="19848" y="923"/>
                  </a:cubicBezTo>
                  <a:cubicBezTo>
                    <a:pt x="18490" y="752"/>
                    <a:pt x="17171" y="705"/>
                    <a:pt x="15887" y="705"/>
                  </a:cubicBezTo>
                  <a:cubicBezTo>
                    <a:pt x="14347" y="705"/>
                    <a:pt x="12856" y="772"/>
                    <a:pt x="11404" y="772"/>
                  </a:cubicBezTo>
                  <a:cubicBezTo>
                    <a:pt x="10051" y="772"/>
                    <a:pt x="8732" y="714"/>
                    <a:pt x="7440" y="489"/>
                  </a:cubicBezTo>
                  <a:cubicBezTo>
                    <a:pt x="5456" y="119"/>
                    <a:pt x="3200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5269;p83">
              <a:extLst>
                <a:ext uri="{FF2B5EF4-FFF2-40B4-BE49-F238E27FC236}">
                  <a16:creationId xmlns:a16="http://schemas.microsoft.com/office/drawing/2014/main" id="{1F584CFA-9DE9-44ED-A5AE-67AE26172DB8}"/>
                </a:ext>
              </a:extLst>
            </p:cNvPr>
            <p:cNvSpPr/>
            <p:nvPr/>
          </p:nvSpPr>
          <p:spPr>
            <a:xfrm>
              <a:off x="3533854" y="3478218"/>
              <a:ext cx="403054" cy="111976"/>
            </a:xfrm>
            <a:custGeom>
              <a:avLst/>
              <a:gdLst/>
              <a:ahLst/>
              <a:cxnLst/>
              <a:rect l="l" t="t" r="r" b="b"/>
              <a:pathLst>
                <a:path w="22216" h="6172" extrusionOk="0">
                  <a:moveTo>
                    <a:pt x="22216" y="1"/>
                  </a:moveTo>
                  <a:cubicBezTo>
                    <a:pt x="20982" y="334"/>
                    <a:pt x="19147" y="701"/>
                    <a:pt x="16845" y="768"/>
                  </a:cubicBezTo>
                  <a:cubicBezTo>
                    <a:pt x="15463" y="844"/>
                    <a:pt x="14414" y="861"/>
                    <a:pt x="13548" y="861"/>
                  </a:cubicBezTo>
                  <a:cubicBezTo>
                    <a:pt x="12899" y="861"/>
                    <a:pt x="12354" y="851"/>
                    <a:pt x="11850" y="851"/>
                  </a:cubicBezTo>
                  <a:cubicBezTo>
                    <a:pt x="10674" y="851"/>
                    <a:pt x="9724" y="901"/>
                    <a:pt x="8206" y="1235"/>
                  </a:cubicBezTo>
                  <a:cubicBezTo>
                    <a:pt x="5170" y="1902"/>
                    <a:pt x="0" y="3437"/>
                    <a:pt x="667" y="4537"/>
                  </a:cubicBezTo>
                  <a:cubicBezTo>
                    <a:pt x="920" y="4942"/>
                    <a:pt x="1423" y="5059"/>
                    <a:pt x="2194" y="5059"/>
                  </a:cubicBezTo>
                  <a:cubicBezTo>
                    <a:pt x="3246" y="5059"/>
                    <a:pt x="4796" y="4842"/>
                    <a:pt x="6892" y="4842"/>
                  </a:cubicBezTo>
                  <a:cubicBezTo>
                    <a:pt x="7308" y="4842"/>
                    <a:pt x="7746" y="4850"/>
                    <a:pt x="8206" y="4871"/>
                  </a:cubicBezTo>
                  <a:cubicBezTo>
                    <a:pt x="12576" y="5071"/>
                    <a:pt x="13176" y="5204"/>
                    <a:pt x="18647" y="6172"/>
                  </a:cubicBezTo>
                  <a:cubicBezTo>
                    <a:pt x="20148" y="4337"/>
                    <a:pt x="21349" y="2236"/>
                    <a:pt x="22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5270;p83">
              <a:extLst>
                <a:ext uri="{FF2B5EF4-FFF2-40B4-BE49-F238E27FC236}">
                  <a16:creationId xmlns:a16="http://schemas.microsoft.com/office/drawing/2014/main" id="{CC38239C-FEF8-4DC7-886B-8BC3A7BA0BDA}"/>
                </a:ext>
              </a:extLst>
            </p:cNvPr>
            <p:cNvSpPr/>
            <p:nvPr/>
          </p:nvSpPr>
          <p:spPr>
            <a:xfrm>
              <a:off x="3334141" y="3176835"/>
              <a:ext cx="623358" cy="85179"/>
            </a:xfrm>
            <a:custGeom>
              <a:avLst/>
              <a:gdLst/>
              <a:ahLst/>
              <a:cxnLst/>
              <a:rect l="l" t="t" r="r" b="b"/>
              <a:pathLst>
                <a:path w="34359" h="4695" extrusionOk="0">
                  <a:moveTo>
                    <a:pt x="33491" y="1"/>
                  </a:moveTo>
                  <a:cubicBezTo>
                    <a:pt x="31356" y="668"/>
                    <a:pt x="27587" y="1502"/>
                    <a:pt x="21415" y="1602"/>
                  </a:cubicBezTo>
                  <a:cubicBezTo>
                    <a:pt x="21189" y="1603"/>
                    <a:pt x="20968" y="1604"/>
                    <a:pt x="20751" y="1604"/>
                  </a:cubicBezTo>
                  <a:cubicBezTo>
                    <a:pt x="13075" y="1604"/>
                    <a:pt x="11052" y="716"/>
                    <a:pt x="8394" y="716"/>
                  </a:cubicBezTo>
                  <a:cubicBezTo>
                    <a:pt x="7692" y="716"/>
                    <a:pt x="6945" y="778"/>
                    <a:pt x="6038" y="935"/>
                  </a:cubicBezTo>
                  <a:cubicBezTo>
                    <a:pt x="1635" y="1702"/>
                    <a:pt x="0" y="1602"/>
                    <a:pt x="200" y="2803"/>
                  </a:cubicBezTo>
                  <a:cubicBezTo>
                    <a:pt x="400" y="4004"/>
                    <a:pt x="6905" y="3603"/>
                    <a:pt x="10408" y="3804"/>
                  </a:cubicBezTo>
                  <a:cubicBezTo>
                    <a:pt x="13910" y="4004"/>
                    <a:pt x="19748" y="3804"/>
                    <a:pt x="23183" y="4537"/>
                  </a:cubicBezTo>
                  <a:cubicBezTo>
                    <a:pt x="23651" y="4647"/>
                    <a:pt x="24213" y="4694"/>
                    <a:pt x="24840" y="4694"/>
                  </a:cubicBezTo>
                  <a:cubicBezTo>
                    <a:pt x="27656" y="4694"/>
                    <a:pt x="31766" y="3737"/>
                    <a:pt x="34358" y="3136"/>
                  </a:cubicBezTo>
                  <a:cubicBezTo>
                    <a:pt x="34091" y="2036"/>
                    <a:pt x="33824" y="1002"/>
                    <a:pt x="33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5271;p83">
              <a:extLst>
                <a:ext uri="{FF2B5EF4-FFF2-40B4-BE49-F238E27FC236}">
                  <a16:creationId xmlns:a16="http://schemas.microsoft.com/office/drawing/2014/main" id="{5917A9F3-69EB-42A5-8CEE-56C82FF20C29}"/>
                </a:ext>
              </a:extLst>
            </p:cNvPr>
            <p:cNvSpPr/>
            <p:nvPr/>
          </p:nvSpPr>
          <p:spPr>
            <a:xfrm>
              <a:off x="3116867" y="3375949"/>
              <a:ext cx="846075" cy="208802"/>
            </a:xfrm>
            <a:custGeom>
              <a:avLst/>
              <a:gdLst/>
              <a:ahLst/>
              <a:cxnLst/>
              <a:rect l="l" t="t" r="r" b="b"/>
              <a:pathLst>
                <a:path w="46635" h="11509" extrusionOk="0">
                  <a:moveTo>
                    <a:pt x="46634" y="0"/>
                  </a:moveTo>
                  <a:lnTo>
                    <a:pt x="46634" y="0"/>
                  </a:lnTo>
                  <a:cubicBezTo>
                    <a:pt x="43799" y="467"/>
                    <a:pt x="37828" y="1068"/>
                    <a:pt x="31990" y="1235"/>
                  </a:cubicBezTo>
                  <a:cubicBezTo>
                    <a:pt x="31481" y="1242"/>
                    <a:pt x="30993" y="1245"/>
                    <a:pt x="30522" y="1245"/>
                  </a:cubicBezTo>
                  <a:cubicBezTo>
                    <a:pt x="24388" y="1245"/>
                    <a:pt x="21224" y="668"/>
                    <a:pt x="14378" y="234"/>
                  </a:cubicBezTo>
                  <a:cubicBezTo>
                    <a:pt x="13597" y="187"/>
                    <a:pt x="12803" y="165"/>
                    <a:pt x="12008" y="165"/>
                  </a:cubicBezTo>
                  <a:cubicBezTo>
                    <a:pt x="7201" y="165"/>
                    <a:pt x="2348" y="939"/>
                    <a:pt x="1" y="1368"/>
                  </a:cubicBezTo>
                  <a:cubicBezTo>
                    <a:pt x="201" y="2535"/>
                    <a:pt x="501" y="3670"/>
                    <a:pt x="868" y="4737"/>
                  </a:cubicBezTo>
                  <a:cubicBezTo>
                    <a:pt x="3672" y="4343"/>
                    <a:pt x="8422" y="3917"/>
                    <a:pt x="12638" y="3917"/>
                  </a:cubicBezTo>
                  <a:cubicBezTo>
                    <a:pt x="14493" y="3917"/>
                    <a:pt x="16244" y="4000"/>
                    <a:pt x="17680" y="4203"/>
                  </a:cubicBezTo>
                  <a:cubicBezTo>
                    <a:pt x="22984" y="4971"/>
                    <a:pt x="20749" y="6505"/>
                    <a:pt x="14912" y="6839"/>
                  </a:cubicBezTo>
                  <a:cubicBezTo>
                    <a:pt x="10875" y="7039"/>
                    <a:pt x="5305" y="7639"/>
                    <a:pt x="2236" y="7906"/>
                  </a:cubicBezTo>
                  <a:cubicBezTo>
                    <a:pt x="2903" y="9174"/>
                    <a:pt x="3670" y="10374"/>
                    <a:pt x="4538" y="11509"/>
                  </a:cubicBezTo>
                  <a:cubicBezTo>
                    <a:pt x="6639" y="11242"/>
                    <a:pt x="9675" y="10841"/>
                    <a:pt x="13244" y="10341"/>
                  </a:cubicBezTo>
                  <a:cubicBezTo>
                    <a:pt x="20082" y="9340"/>
                    <a:pt x="21850" y="7673"/>
                    <a:pt x="25486" y="5905"/>
                  </a:cubicBezTo>
                  <a:cubicBezTo>
                    <a:pt x="29088" y="4170"/>
                    <a:pt x="28688" y="4704"/>
                    <a:pt x="37161" y="4037"/>
                  </a:cubicBezTo>
                  <a:cubicBezTo>
                    <a:pt x="41697" y="3670"/>
                    <a:pt x="44399" y="3503"/>
                    <a:pt x="45934" y="3369"/>
                  </a:cubicBezTo>
                  <a:cubicBezTo>
                    <a:pt x="46234" y="2235"/>
                    <a:pt x="46467" y="1168"/>
                    <a:pt x="4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5272;p83">
              <a:extLst>
                <a:ext uri="{FF2B5EF4-FFF2-40B4-BE49-F238E27FC236}">
                  <a16:creationId xmlns:a16="http://schemas.microsoft.com/office/drawing/2014/main" id="{252A1E3E-9711-4DC4-AE0B-BE38FEB84889}"/>
                </a:ext>
              </a:extLst>
            </p:cNvPr>
            <p:cNvSpPr/>
            <p:nvPr/>
          </p:nvSpPr>
          <p:spPr>
            <a:xfrm>
              <a:off x="3250015" y="3601079"/>
              <a:ext cx="586438" cy="96845"/>
            </a:xfrm>
            <a:custGeom>
              <a:avLst/>
              <a:gdLst/>
              <a:ahLst/>
              <a:cxnLst/>
              <a:rect l="l" t="t" r="r" b="b"/>
              <a:pathLst>
                <a:path w="32324" h="5338" extrusionOk="0">
                  <a:moveTo>
                    <a:pt x="8607" y="0"/>
                  </a:moveTo>
                  <a:cubicBezTo>
                    <a:pt x="5271" y="0"/>
                    <a:pt x="1969" y="1201"/>
                    <a:pt x="1" y="2102"/>
                  </a:cubicBezTo>
                  <a:cubicBezTo>
                    <a:pt x="1101" y="3136"/>
                    <a:pt x="2302" y="4003"/>
                    <a:pt x="3603" y="4804"/>
                  </a:cubicBezTo>
                  <a:cubicBezTo>
                    <a:pt x="5438" y="3793"/>
                    <a:pt x="7157" y="3349"/>
                    <a:pt x="9126" y="3349"/>
                  </a:cubicBezTo>
                  <a:cubicBezTo>
                    <a:pt x="10666" y="3349"/>
                    <a:pt x="12358" y="3620"/>
                    <a:pt x="14377" y="4103"/>
                  </a:cubicBezTo>
                  <a:cubicBezTo>
                    <a:pt x="17384" y="4795"/>
                    <a:pt x="18806" y="5137"/>
                    <a:pt x="20334" y="5137"/>
                  </a:cubicBezTo>
                  <a:cubicBezTo>
                    <a:pt x="21163" y="5137"/>
                    <a:pt x="22023" y="5036"/>
                    <a:pt x="23184" y="4837"/>
                  </a:cubicBezTo>
                  <a:cubicBezTo>
                    <a:pt x="23497" y="4786"/>
                    <a:pt x="23802" y="4764"/>
                    <a:pt x="24101" y="4764"/>
                  </a:cubicBezTo>
                  <a:cubicBezTo>
                    <a:pt x="25171" y="4764"/>
                    <a:pt x="26162" y="5051"/>
                    <a:pt x="27153" y="5337"/>
                  </a:cubicBezTo>
                  <a:cubicBezTo>
                    <a:pt x="29021" y="4303"/>
                    <a:pt x="30789" y="3002"/>
                    <a:pt x="32324" y="1501"/>
                  </a:cubicBezTo>
                  <a:lnTo>
                    <a:pt x="32324" y="1501"/>
                  </a:lnTo>
                  <a:cubicBezTo>
                    <a:pt x="30255" y="1568"/>
                    <a:pt x="26886" y="1768"/>
                    <a:pt x="23851" y="1768"/>
                  </a:cubicBezTo>
                  <a:cubicBezTo>
                    <a:pt x="19615" y="1768"/>
                    <a:pt x="13777" y="0"/>
                    <a:pt x="8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5273;p83">
              <a:extLst>
                <a:ext uri="{FF2B5EF4-FFF2-40B4-BE49-F238E27FC236}">
                  <a16:creationId xmlns:a16="http://schemas.microsoft.com/office/drawing/2014/main" id="{09FD1AFC-2E16-479F-85B1-6082A6E0BE3F}"/>
                </a:ext>
              </a:extLst>
            </p:cNvPr>
            <p:cNvSpPr/>
            <p:nvPr/>
          </p:nvSpPr>
          <p:spPr>
            <a:xfrm>
              <a:off x="3333525" y="2892996"/>
              <a:ext cx="384313" cy="58963"/>
            </a:xfrm>
            <a:custGeom>
              <a:avLst/>
              <a:gdLst/>
              <a:ahLst/>
              <a:cxnLst/>
              <a:rect l="l" t="t" r="r" b="b"/>
              <a:pathLst>
                <a:path w="21183" h="3250" extrusionOk="0">
                  <a:moveTo>
                    <a:pt x="11486" y="0"/>
                  </a:moveTo>
                  <a:cubicBezTo>
                    <a:pt x="11416" y="0"/>
                    <a:pt x="11346" y="1"/>
                    <a:pt x="11276" y="1"/>
                  </a:cubicBezTo>
                  <a:cubicBezTo>
                    <a:pt x="7206" y="1"/>
                    <a:pt x="3370" y="1069"/>
                    <a:pt x="1" y="2903"/>
                  </a:cubicBezTo>
                  <a:cubicBezTo>
                    <a:pt x="1380" y="2597"/>
                    <a:pt x="3548" y="2147"/>
                    <a:pt x="6017" y="2147"/>
                  </a:cubicBezTo>
                  <a:cubicBezTo>
                    <a:pt x="7311" y="2147"/>
                    <a:pt x="8687" y="2271"/>
                    <a:pt x="10075" y="2603"/>
                  </a:cubicBezTo>
                  <a:cubicBezTo>
                    <a:pt x="12079" y="3079"/>
                    <a:pt x="13380" y="3250"/>
                    <a:pt x="14384" y="3250"/>
                  </a:cubicBezTo>
                  <a:cubicBezTo>
                    <a:pt x="16620" y="3250"/>
                    <a:pt x="17384" y="2400"/>
                    <a:pt x="21183" y="2170"/>
                  </a:cubicBezTo>
                  <a:cubicBezTo>
                    <a:pt x="18241" y="797"/>
                    <a:pt x="14914" y="0"/>
                    <a:pt x="11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7" name="Google Shape;5310;p83">
            <a:extLst>
              <a:ext uri="{FF2B5EF4-FFF2-40B4-BE49-F238E27FC236}">
                <a16:creationId xmlns:a16="http://schemas.microsoft.com/office/drawing/2014/main" id="{0CCEE209-F1E6-43E6-B3C0-2EFF6954FF96}"/>
              </a:ext>
            </a:extLst>
          </p:cNvPr>
          <p:cNvGrpSpPr/>
          <p:nvPr/>
        </p:nvGrpSpPr>
        <p:grpSpPr>
          <a:xfrm>
            <a:off x="5396219" y="2502300"/>
            <a:ext cx="413855" cy="384333"/>
            <a:chOff x="4223443" y="1772345"/>
            <a:chExt cx="890234" cy="891450"/>
          </a:xfrm>
        </p:grpSpPr>
        <p:sp>
          <p:nvSpPr>
            <p:cNvPr id="88" name="Google Shape;5311;p83">
              <a:extLst>
                <a:ext uri="{FF2B5EF4-FFF2-40B4-BE49-F238E27FC236}">
                  <a16:creationId xmlns:a16="http://schemas.microsoft.com/office/drawing/2014/main" id="{18A38012-4FBA-41FB-BE0E-884B1674FCAF}"/>
                </a:ext>
              </a:extLst>
            </p:cNvPr>
            <p:cNvSpPr/>
            <p:nvPr/>
          </p:nvSpPr>
          <p:spPr>
            <a:xfrm>
              <a:off x="4223443" y="1772943"/>
              <a:ext cx="890234" cy="890851"/>
            </a:xfrm>
            <a:custGeom>
              <a:avLst/>
              <a:gdLst/>
              <a:ahLst/>
              <a:cxnLst/>
              <a:rect l="l" t="t" r="r" b="b"/>
              <a:pathLst>
                <a:path w="49069" h="49103" extrusionOk="0">
                  <a:moveTo>
                    <a:pt x="24551" y="1"/>
                  </a:moveTo>
                  <a:cubicBezTo>
                    <a:pt x="11008" y="1"/>
                    <a:pt x="1" y="11008"/>
                    <a:pt x="1" y="24551"/>
                  </a:cubicBezTo>
                  <a:cubicBezTo>
                    <a:pt x="1" y="29555"/>
                    <a:pt x="1502" y="34192"/>
                    <a:pt x="4037" y="38061"/>
                  </a:cubicBezTo>
                  <a:cubicBezTo>
                    <a:pt x="4537" y="38862"/>
                    <a:pt x="5138" y="39596"/>
                    <a:pt x="5738" y="40363"/>
                  </a:cubicBezTo>
                  <a:cubicBezTo>
                    <a:pt x="10241" y="45733"/>
                    <a:pt x="16979" y="49102"/>
                    <a:pt x="24518" y="49102"/>
                  </a:cubicBezTo>
                  <a:cubicBezTo>
                    <a:pt x="24885" y="49102"/>
                    <a:pt x="25252" y="49102"/>
                    <a:pt x="25652" y="49069"/>
                  </a:cubicBezTo>
                  <a:cubicBezTo>
                    <a:pt x="26353" y="49069"/>
                    <a:pt x="27053" y="48969"/>
                    <a:pt x="27754" y="48902"/>
                  </a:cubicBezTo>
                  <a:cubicBezTo>
                    <a:pt x="33057" y="48202"/>
                    <a:pt x="37761" y="45867"/>
                    <a:pt x="41430" y="42364"/>
                  </a:cubicBezTo>
                  <a:cubicBezTo>
                    <a:pt x="44599" y="39329"/>
                    <a:pt x="47001" y="35426"/>
                    <a:pt x="48202" y="31089"/>
                  </a:cubicBezTo>
                  <a:cubicBezTo>
                    <a:pt x="48769" y="29021"/>
                    <a:pt x="49069" y="26820"/>
                    <a:pt x="49069" y="24551"/>
                  </a:cubicBezTo>
                  <a:cubicBezTo>
                    <a:pt x="49069" y="16846"/>
                    <a:pt x="45533" y="9974"/>
                    <a:pt x="39962" y="5438"/>
                  </a:cubicBezTo>
                  <a:cubicBezTo>
                    <a:pt x="39128" y="4771"/>
                    <a:pt x="38295" y="4170"/>
                    <a:pt x="37394" y="3603"/>
                  </a:cubicBezTo>
                  <a:cubicBezTo>
                    <a:pt x="35326" y="2336"/>
                    <a:pt x="32957" y="1368"/>
                    <a:pt x="30522" y="734"/>
                  </a:cubicBezTo>
                  <a:cubicBezTo>
                    <a:pt x="29588" y="501"/>
                    <a:pt x="28654" y="334"/>
                    <a:pt x="27687" y="201"/>
                  </a:cubicBezTo>
                  <a:cubicBezTo>
                    <a:pt x="26620" y="67"/>
                    <a:pt x="25585" y="1"/>
                    <a:pt x="24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5312;p83">
              <a:extLst>
                <a:ext uri="{FF2B5EF4-FFF2-40B4-BE49-F238E27FC236}">
                  <a16:creationId xmlns:a16="http://schemas.microsoft.com/office/drawing/2014/main" id="{BABCB0CA-24DE-4DF7-98F9-99F6DF66D342}"/>
                </a:ext>
              </a:extLst>
            </p:cNvPr>
            <p:cNvSpPr/>
            <p:nvPr/>
          </p:nvSpPr>
          <p:spPr>
            <a:xfrm>
              <a:off x="4224042" y="1772345"/>
              <a:ext cx="502330" cy="690522"/>
            </a:xfrm>
            <a:custGeom>
              <a:avLst/>
              <a:gdLst/>
              <a:ahLst/>
              <a:cxnLst/>
              <a:rect l="l" t="t" r="r" b="b"/>
              <a:pathLst>
                <a:path w="27688" h="38061" extrusionOk="0">
                  <a:moveTo>
                    <a:pt x="24552" y="0"/>
                  </a:moveTo>
                  <a:cubicBezTo>
                    <a:pt x="11009" y="0"/>
                    <a:pt x="1" y="11008"/>
                    <a:pt x="1" y="24551"/>
                  </a:cubicBezTo>
                  <a:cubicBezTo>
                    <a:pt x="1" y="29555"/>
                    <a:pt x="1502" y="34191"/>
                    <a:pt x="4037" y="38061"/>
                  </a:cubicBezTo>
                  <a:cubicBezTo>
                    <a:pt x="6539" y="36793"/>
                    <a:pt x="5338" y="35559"/>
                    <a:pt x="7440" y="34091"/>
                  </a:cubicBezTo>
                  <a:cubicBezTo>
                    <a:pt x="8285" y="33504"/>
                    <a:pt x="9019" y="33248"/>
                    <a:pt x="9752" y="33248"/>
                  </a:cubicBezTo>
                  <a:cubicBezTo>
                    <a:pt x="11101" y="33248"/>
                    <a:pt x="12446" y="34117"/>
                    <a:pt x="14478" y="35392"/>
                  </a:cubicBezTo>
                  <a:cubicBezTo>
                    <a:pt x="15561" y="36072"/>
                    <a:pt x="16581" y="36362"/>
                    <a:pt x="17458" y="36362"/>
                  </a:cubicBezTo>
                  <a:cubicBezTo>
                    <a:pt x="19121" y="36362"/>
                    <a:pt x="20273" y="35322"/>
                    <a:pt x="20382" y="33924"/>
                  </a:cubicBezTo>
                  <a:cubicBezTo>
                    <a:pt x="20477" y="32705"/>
                    <a:pt x="19952" y="32661"/>
                    <a:pt x="19104" y="32661"/>
                  </a:cubicBezTo>
                  <a:cubicBezTo>
                    <a:pt x="19039" y="32661"/>
                    <a:pt x="18972" y="32661"/>
                    <a:pt x="18903" y="32661"/>
                  </a:cubicBezTo>
                  <a:cubicBezTo>
                    <a:pt x="18300" y="32661"/>
                    <a:pt x="17562" y="32641"/>
                    <a:pt x="16780" y="32257"/>
                  </a:cubicBezTo>
                  <a:cubicBezTo>
                    <a:pt x="14711" y="31256"/>
                    <a:pt x="13777" y="27553"/>
                    <a:pt x="13978" y="23851"/>
                  </a:cubicBezTo>
                  <a:cubicBezTo>
                    <a:pt x="14144" y="20148"/>
                    <a:pt x="16112" y="16345"/>
                    <a:pt x="19448" y="14044"/>
                  </a:cubicBezTo>
                  <a:cubicBezTo>
                    <a:pt x="22784" y="11709"/>
                    <a:pt x="24885" y="11375"/>
                    <a:pt x="23985" y="9040"/>
                  </a:cubicBezTo>
                  <a:cubicBezTo>
                    <a:pt x="23051" y="6738"/>
                    <a:pt x="22984" y="6672"/>
                    <a:pt x="23985" y="4237"/>
                  </a:cubicBezTo>
                  <a:cubicBezTo>
                    <a:pt x="24618" y="2735"/>
                    <a:pt x="26386" y="1201"/>
                    <a:pt x="27687" y="200"/>
                  </a:cubicBezTo>
                  <a:cubicBezTo>
                    <a:pt x="26653" y="67"/>
                    <a:pt x="25619" y="0"/>
                    <a:pt x="24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5313;p83">
              <a:extLst>
                <a:ext uri="{FF2B5EF4-FFF2-40B4-BE49-F238E27FC236}">
                  <a16:creationId xmlns:a16="http://schemas.microsoft.com/office/drawing/2014/main" id="{DDC3A6A8-EB9E-4809-888A-58EDB577F3CA}"/>
                </a:ext>
              </a:extLst>
            </p:cNvPr>
            <p:cNvSpPr/>
            <p:nvPr/>
          </p:nvSpPr>
          <p:spPr>
            <a:xfrm>
              <a:off x="4714252" y="1786260"/>
              <a:ext cx="187612" cy="108619"/>
            </a:xfrm>
            <a:custGeom>
              <a:avLst/>
              <a:gdLst/>
              <a:ahLst/>
              <a:cxnLst/>
              <a:rect l="l" t="t" r="r" b="b"/>
              <a:pathLst>
                <a:path w="10341" h="5987" extrusionOk="0">
                  <a:moveTo>
                    <a:pt x="3469" y="0"/>
                  </a:moveTo>
                  <a:cubicBezTo>
                    <a:pt x="2702" y="634"/>
                    <a:pt x="1768" y="1568"/>
                    <a:pt x="1134" y="2636"/>
                  </a:cubicBezTo>
                  <a:cubicBezTo>
                    <a:pt x="0" y="4604"/>
                    <a:pt x="134" y="5771"/>
                    <a:pt x="1501" y="5971"/>
                  </a:cubicBezTo>
                  <a:cubicBezTo>
                    <a:pt x="1573" y="5982"/>
                    <a:pt x="1640" y="5987"/>
                    <a:pt x="1701" y="5987"/>
                  </a:cubicBezTo>
                  <a:cubicBezTo>
                    <a:pt x="2795" y="5987"/>
                    <a:pt x="2255" y="4351"/>
                    <a:pt x="6205" y="3403"/>
                  </a:cubicBezTo>
                  <a:cubicBezTo>
                    <a:pt x="7839" y="2969"/>
                    <a:pt x="9273" y="2936"/>
                    <a:pt x="10341" y="2936"/>
                  </a:cubicBezTo>
                  <a:cubicBezTo>
                    <a:pt x="8206" y="1635"/>
                    <a:pt x="5938" y="634"/>
                    <a:pt x="3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5314;p83">
              <a:extLst>
                <a:ext uri="{FF2B5EF4-FFF2-40B4-BE49-F238E27FC236}">
                  <a16:creationId xmlns:a16="http://schemas.microsoft.com/office/drawing/2014/main" id="{C3B150E2-23AA-4A66-BE4F-ED12981563B0}"/>
                </a:ext>
              </a:extLst>
            </p:cNvPr>
            <p:cNvSpPr/>
            <p:nvPr/>
          </p:nvSpPr>
          <p:spPr>
            <a:xfrm>
              <a:off x="4710624" y="1872800"/>
              <a:ext cx="403054" cy="478690"/>
            </a:xfrm>
            <a:custGeom>
              <a:avLst/>
              <a:gdLst/>
              <a:ahLst/>
              <a:cxnLst/>
              <a:rect l="l" t="t" r="r" b="b"/>
              <a:pathLst>
                <a:path w="22216" h="26385" extrusionOk="0">
                  <a:moveTo>
                    <a:pt x="13076" y="0"/>
                  </a:moveTo>
                  <a:cubicBezTo>
                    <a:pt x="11141" y="234"/>
                    <a:pt x="8506" y="901"/>
                    <a:pt x="5737" y="2702"/>
                  </a:cubicBezTo>
                  <a:cubicBezTo>
                    <a:pt x="0" y="6405"/>
                    <a:pt x="367" y="10375"/>
                    <a:pt x="2135" y="12409"/>
                  </a:cubicBezTo>
                  <a:cubicBezTo>
                    <a:pt x="3903" y="14477"/>
                    <a:pt x="8173" y="15678"/>
                    <a:pt x="9907" y="16579"/>
                  </a:cubicBezTo>
                  <a:cubicBezTo>
                    <a:pt x="11675" y="17513"/>
                    <a:pt x="9540" y="18347"/>
                    <a:pt x="12042" y="22517"/>
                  </a:cubicBezTo>
                  <a:cubicBezTo>
                    <a:pt x="13785" y="25422"/>
                    <a:pt x="15091" y="26384"/>
                    <a:pt x="16717" y="26384"/>
                  </a:cubicBezTo>
                  <a:cubicBezTo>
                    <a:pt x="17423" y="26384"/>
                    <a:pt x="18191" y="26202"/>
                    <a:pt x="19080" y="25919"/>
                  </a:cubicBezTo>
                  <a:cubicBezTo>
                    <a:pt x="19947" y="25648"/>
                    <a:pt x="20572" y="25575"/>
                    <a:pt x="21044" y="25575"/>
                  </a:cubicBezTo>
                  <a:cubicBezTo>
                    <a:pt x="21153" y="25575"/>
                    <a:pt x="21255" y="25579"/>
                    <a:pt x="21349" y="25585"/>
                  </a:cubicBezTo>
                  <a:cubicBezTo>
                    <a:pt x="21916" y="23517"/>
                    <a:pt x="22216" y="21316"/>
                    <a:pt x="22216" y="19047"/>
                  </a:cubicBezTo>
                  <a:cubicBezTo>
                    <a:pt x="22216" y="11342"/>
                    <a:pt x="18680" y="4470"/>
                    <a:pt x="13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5315;p83">
              <a:extLst>
                <a:ext uri="{FF2B5EF4-FFF2-40B4-BE49-F238E27FC236}">
                  <a16:creationId xmlns:a16="http://schemas.microsoft.com/office/drawing/2014/main" id="{E41859F4-7D16-4EC5-B41A-9C78C9A1E6BF}"/>
                </a:ext>
              </a:extLst>
            </p:cNvPr>
            <p:cNvSpPr/>
            <p:nvPr/>
          </p:nvSpPr>
          <p:spPr>
            <a:xfrm>
              <a:off x="4512725" y="2069718"/>
              <a:ext cx="347393" cy="263701"/>
            </a:xfrm>
            <a:custGeom>
              <a:avLst/>
              <a:gdLst/>
              <a:ahLst/>
              <a:cxnLst/>
              <a:rect l="l" t="t" r="r" b="b"/>
              <a:pathLst>
                <a:path w="19148" h="14535" extrusionOk="0">
                  <a:moveTo>
                    <a:pt x="7041" y="1"/>
                  </a:moveTo>
                  <a:cubicBezTo>
                    <a:pt x="3498" y="1"/>
                    <a:pt x="1306" y="3025"/>
                    <a:pt x="667" y="6492"/>
                  </a:cubicBezTo>
                  <a:cubicBezTo>
                    <a:pt x="0" y="10262"/>
                    <a:pt x="1435" y="13531"/>
                    <a:pt x="3870" y="14365"/>
                  </a:cubicBezTo>
                  <a:cubicBezTo>
                    <a:pt x="4225" y="14481"/>
                    <a:pt x="4555" y="14534"/>
                    <a:pt x="4864" y="14534"/>
                  </a:cubicBezTo>
                  <a:cubicBezTo>
                    <a:pt x="6679" y="14534"/>
                    <a:pt x="7816" y="12720"/>
                    <a:pt x="9440" y="11296"/>
                  </a:cubicBezTo>
                  <a:cubicBezTo>
                    <a:pt x="9976" y="10837"/>
                    <a:pt x="10609" y="10693"/>
                    <a:pt x="11297" y="10693"/>
                  </a:cubicBezTo>
                  <a:cubicBezTo>
                    <a:pt x="12454" y="10693"/>
                    <a:pt x="13763" y="11100"/>
                    <a:pt x="15012" y="11100"/>
                  </a:cubicBezTo>
                  <a:cubicBezTo>
                    <a:pt x="15612" y="11100"/>
                    <a:pt x="16197" y="11007"/>
                    <a:pt x="16746" y="10729"/>
                  </a:cubicBezTo>
                  <a:cubicBezTo>
                    <a:pt x="19147" y="9528"/>
                    <a:pt x="17112" y="8394"/>
                    <a:pt x="14411" y="7026"/>
                  </a:cubicBezTo>
                  <a:cubicBezTo>
                    <a:pt x="11742" y="5658"/>
                    <a:pt x="12276" y="721"/>
                    <a:pt x="8106" y="88"/>
                  </a:cubicBezTo>
                  <a:cubicBezTo>
                    <a:pt x="7739" y="29"/>
                    <a:pt x="7384" y="1"/>
                    <a:pt x="7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5316;p83">
              <a:extLst>
                <a:ext uri="{FF2B5EF4-FFF2-40B4-BE49-F238E27FC236}">
                  <a16:creationId xmlns:a16="http://schemas.microsoft.com/office/drawing/2014/main" id="{E094AAF9-98DA-40FF-A93D-9977722CBA66}"/>
                </a:ext>
              </a:extLst>
            </p:cNvPr>
            <p:cNvSpPr/>
            <p:nvPr/>
          </p:nvSpPr>
          <p:spPr>
            <a:xfrm>
              <a:off x="4328742" y="2444687"/>
              <a:ext cx="363122" cy="219107"/>
            </a:xfrm>
            <a:custGeom>
              <a:avLst/>
              <a:gdLst/>
              <a:ahLst/>
              <a:cxnLst/>
              <a:rect l="l" t="t" r="r" b="b"/>
              <a:pathLst>
                <a:path w="20015" h="12077" extrusionOk="0">
                  <a:moveTo>
                    <a:pt x="5010" y="1"/>
                  </a:moveTo>
                  <a:cubicBezTo>
                    <a:pt x="4748" y="1"/>
                    <a:pt x="4469" y="11"/>
                    <a:pt x="4170" y="34"/>
                  </a:cubicBezTo>
                  <a:cubicBezTo>
                    <a:pt x="1669" y="201"/>
                    <a:pt x="501" y="2036"/>
                    <a:pt x="1" y="3337"/>
                  </a:cubicBezTo>
                  <a:cubicBezTo>
                    <a:pt x="4504" y="8707"/>
                    <a:pt x="11209" y="12076"/>
                    <a:pt x="18747" y="12076"/>
                  </a:cubicBezTo>
                  <a:cubicBezTo>
                    <a:pt x="19114" y="12076"/>
                    <a:pt x="19515" y="12076"/>
                    <a:pt x="19882" y="12043"/>
                  </a:cubicBezTo>
                  <a:cubicBezTo>
                    <a:pt x="20015" y="10509"/>
                    <a:pt x="18080" y="9808"/>
                    <a:pt x="18014" y="8007"/>
                  </a:cubicBezTo>
                  <a:cubicBezTo>
                    <a:pt x="17780" y="5772"/>
                    <a:pt x="18447" y="2603"/>
                    <a:pt x="16512" y="1235"/>
                  </a:cubicBezTo>
                  <a:cubicBezTo>
                    <a:pt x="15891" y="793"/>
                    <a:pt x="15465" y="640"/>
                    <a:pt x="15081" y="640"/>
                  </a:cubicBezTo>
                  <a:cubicBezTo>
                    <a:pt x="14248" y="640"/>
                    <a:pt x="13606" y="1356"/>
                    <a:pt x="11576" y="1402"/>
                  </a:cubicBezTo>
                  <a:cubicBezTo>
                    <a:pt x="11469" y="1407"/>
                    <a:pt x="11366" y="1409"/>
                    <a:pt x="11266" y="1409"/>
                  </a:cubicBezTo>
                  <a:cubicBezTo>
                    <a:pt x="8778" y="1409"/>
                    <a:pt x="8020" y="1"/>
                    <a:pt x="50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5317;p83">
              <a:extLst>
                <a:ext uri="{FF2B5EF4-FFF2-40B4-BE49-F238E27FC236}">
                  <a16:creationId xmlns:a16="http://schemas.microsoft.com/office/drawing/2014/main" id="{7FFD095C-15D2-459B-9266-D8A162B71E38}"/>
                </a:ext>
              </a:extLst>
            </p:cNvPr>
            <p:cNvSpPr/>
            <p:nvPr/>
          </p:nvSpPr>
          <p:spPr>
            <a:xfrm>
              <a:off x="4633155" y="2334327"/>
              <a:ext cx="343147" cy="325839"/>
            </a:xfrm>
            <a:custGeom>
              <a:avLst/>
              <a:gdLst/>
              <a:ahLst/>
              <a:cxnLst/>
              <a:rect l="l" t="t" r="r" b="b"/>
              <a:pathLst>
                <a:path w="18914" h="17960" extrusionOk="0">
                  <a:moveTo>
                    <a:pt x="5132" y="1"/>
                  </a:moveTo>
                  <a:cubicBezTo>
                    <a:pt x="3063" y="1"/>
                    <a:pt x="1379" y="721"/>
                    <a:pt x="834" y="3249"/>
                  </a:cubicBezTo>
                  <a:cubicBezTo>
                    <a:pt x="0" y="7151"/>
                    <a:pt x="534" y="5650"/>
                    <a:pt x="2869" y="8552"/>
                  </a:cubicBezTo>
                  <a:cubicBezTo>
                    <a:pt x="5237" y="11421"/>
                    <a:pt x="1802" y="12922"/>
                    <a:pt x="3636" y="15591"/>
                  </a:cubicBezTo>
                  <a:cubicBezTo>
                    <a:pt x="4437" y="16758"/>
                    <a:pt x="4937" y="17492"/>
                    <a:pt x="5237" y="17959"/>
                  </a:cubicBezTo>
                  <a:cubicBezTo>
                    <a:pt x="10508" y="17259"/>
                    <a:pt x="15245" y="14924"/>
                    <a:pt x="18914" y="11421"/>
                  </a:cubicBezTo>
                  <a:cubicBezTo>
                    <a:pt x="16679" y="10220"/>
                    <a:pt x="14911" y="8886"/>
                    <a:pt x="13944" y="5550"/>
                  </a:cubicBezTo>
                  <a:cubicBezTo>
                    <a:pt x="12809" y="1748"/>
                    <a:pt x="12042" y="1214"/>
                    <a:pt x="8640" y="447"/>
                  </a:cubicBezTo>
                  <a:cubicBezTo>
                    <a:pt x="7437" y="204"/>
                    <a:pt x="6230" y="1"/>
                    <a:pt x="5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5318;p83">
              <a:extLst>
                <a:ext uri="{FF2B5EF4-FFF2-40B4-BE49-F238E27FC236}">
                  <a16:creationId xmlns:a16="http://schemas.microsoft.com/office/drawing/2014/main" id="{B57E8FCE-D933-4457-8C17-2D157158A2CC}"/>
                </a:ext>
              </a:extLst>
            </p:cNvPr>
            <p:cNvSpPr/>
            <p:nvPr/>
          </p:nvSpPr>
          <p:spPr>
            <a:xfrm>
              <a:off x="4711984" y="2414734"/>
              <a:ext cx="137575" cy="122825"/>
            </a:xfrm>
            <a:custGeom>
              <a:avLst/>
              <a:gdLst/>
              <a:ahLst/>
              <a:cxnLst/>
              <a:rect l="l" t="t" r="r" b="b"/>
              <a:pathLst>
                <a:path w="7583" h="6770" extrusionOk="0">
                  <a:moveTo>
                    <a:pt x="3373" y="1"/>
                  </a:moveTo>
                  <a:cubicBezTo>
                    <a:pt x="3108" y="1"/>
                    <a:pt x="2835" y="69"/>
                    <a:pt x="2560" y="218"/>
                  </a:cubicBezTo>
                  <a:cubicBezTo>
                    <a:pt x="0" y="1559"/>
                    <a:pt x="2341" y="6770"/>
                    <a:pt x="4672" y="6770"/>
                  </a:cubicBezTo>
                  <a:cubicBezTo>
                    <a:pt x="4892" y="6770"/>
                    <a:pt x="5113" y="6723"/>
                    <a:pt x="5329" y="6622"/>
                  </a:cubicBezTo>
                  <a:cubicBezTo>
                    <a:pt x="7582" y="5571"/>
                    <a:pt x="5777" y="1"/>
                    <a:pt x="3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5319;p83">
              <a:extLst>
                <a:ext uri="{FF2B5EF4-FFF2-40B4-BE49-F238E27FC236}">
                  <a16:creationId xmlns:a16="http://schemas.microsoft.com/office/drawing/2014/main" id="{A84CD816-94F6-4962-8CBF-8078B071049D}"/>
                </a:ext>
              </a:extLst>
            </p:cNvPr>
            <p:cNvSpPr/>
            <p:nvPr/>
          </p:nvSpPr>
          <p:spPr>
            <a:xfrm>
              <a:off x="4827226" y="2190293"/>
              <a:ext cx="66619" cy="56931"/>
            </a:xfrm>
            <a:custGeom>
              <a:avLst/>
              <a:gdLst/>
              <a:ahLst/>
              <a:cxnLst/>
              <a:rect l="l" t="t" r="r" b="b"/>
              <a:pathLst>
                <a:path w="3672" h="3138" extrusionOk="0">
                  <a:moveTo>
                    <a:pt x="1538" y="1"/>
                  </a:moveTo>
                  <a:cubicBezTo>
                    <a:pt x="1446" y="1"/>
                    <a:pt x="1358" y="25"/>
                    <a:pt x="1279" y="80"/>
                  </a:cubicBezTo>
                  <a:cubicBezTo>
                    <a:pt x="1" y="951"/>
                    <a:pt x="1176" y="3138"/>
                    <a:pt x="2206" y="3138"/>
                  </a:cubicBezTo>
                  <a:cubicBezTo>
                    <a:pt x="2359" y="3138"/>
                    <a:pt x="2508" y="3090"/>
                    <a:pt x="2646" y="2982"/>
                  </a:cubicBezTo>
                  <a:cubicBezTo>
                    <a:pt x="3672" y="2228"/>
                    <a:pt x="2406" y="1"/>
                    <a:pt x="1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5320;p83">
              <a:extLst>
                <a:ext uri="{FF2B5EF4-FFF2-40B4-BE49-F238E27FC236}">
                  <a16:creationId xmlns:a16="http://schemas.microsoft.com/office/drawing/2014/main" id="{8404A3C8-5555-4DAE-9D38-F069ACF3F6E0}"/>
                </a:ext>
              </a:extLst>
            </p:cNvPr>
            <p:cNvSpPr/>
            <p:nvPr/>
          </p:nvSpPr>
          <p:spPr>
            <a:xfrm>
              <a:off x="4535095" y="2493364"/>
              <a:ext cx="91366" cy="87610"/>
            </a:xfrm>
            <a:custGeom>
              <a:avLst/>
              <a:gdLst/>
              <a:ahLst/>
              <a:cxnLst/>
              <a:rect l="l" t="t" r="r" b="b"/>
              <a:pathLst>
                <a:path w="5036" h="4829" extrusionOk="0">
                  <a:moveTo>
                    <a:pt x="2092" y="1"/>
                  </a:moveTo>
                  <a:cubicBezTo>
                    <a:pt x="1908" y="1"/>
                    <a:pt x="1721" y="49"/>
                    <a:pt x="1536" y="153"/>
                  </a:cubicBezTo>
                  <a:cubicBezTo>
                    <a:pt x="0" y="1039"/>
                    <a:pt x="1053" y="4828"/>
                    <a:pt x="2658" y="4828"/>
                  </a:cubicBezTo>
                  <a:cubicBezTo>
                    <a:pt x="2865" y="4828"/>
                    <a:pt x="3082" y="4765"/>
                    <a:pt x="3304" y="4623"/>
                  </a:cubicBezTo>
                  <a:cubicBezTo>
                    <a:pt x="5036" y="3488"/>
                    <a:pt x="3667" y="1"/>
                    <a:pt x="20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5321;p83">
              <a:extLst>
                <a:ext uri="{FF2B5EF4-FFF2-40B4-BE49-F238E27FC236}">
                  <a16:creationId xmlns:a16="http://schemas.microsoft.com/office/drawing/2014/main" id="{5E355FB8-73B4-4F7F-BB66-53C98C19151E}"/>
                </a:ext>
              </a:extLst>
            </p:cNvPr>
            <p:cNvSpPr/>
            <p:nvPr/>
          </p:nvSpPr>
          <p:spPr>
            <a:xfrm>
              <a:off x="4874559" y="1992050"/>
              <a:ext cx="146501" cy="101906"/>
            </a:xfrm>
            <a:custGeom>
              <a:avLst/>
              <a:gdLst/>
              <a:ahLst/>
              <a:cxnLst/>
              <a:rect l="l" t="t" r="r" b="b"/>
              <a:pathLst>
                <a:path w="8075" h="5617" extrusionOk="0">
                  <a:moveTo>
                    <a:pt x="4314" y="0"/>
                  </a:moveTo>
                  <a:cubicBezTo>
                    <a:pt x="4089" y="0"/>
                    <a:pt x="3852" y="32"/>
                    <a:pt x="3606" y="99"/>
                  </a:cubicBezTo>
                  <a:cubicBezTo>
                    <a:pt x="1" y="1069"/>
                    <a:pt x="1790" y="5617"/>
                    <a:pt x="4448" y="5617"/>
                  </a:cubicBezTo>
                  <a:cubicBezTo>
                    <a:pt x="4716" y="5617"/>
                    <a:pt x="4993" y="5570"/>
                    <a:pt x="5274" y="5469"/>
                  </a:cubicBezTo>
                  <a:cubicBezTo>
                    <a:pt x="8074" y="4423"/>
                    <a:pt x="6986" y="0"/>
                    <a:pt x="4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5322;p83">
              <a:extLst>
                <a:ext uri="{FF2B5EF4-FFF2-40B4-BE49-F238E27FC236}">
                  <a16:creationId xmlns:a16="http://schemas.microsoft.com/office/drawing/2014/main" id="{9264B0D9-BB22-46B7-ACF9-7FFD28034AA0}"/>
                </a:ext>
              </a:extLst>
            </p:cNvPr>
            <p:cNvSpPr/>
            <p:nvPr/>
          </p:nvSpPr>
          <p:spPr>
            <a:xfrm>
              <a:off x="4327889" y="2249529"/>
              <a:ext cx="135615" cy="88463"/>
            </a:xfrm>
            <a:custGeom>
              <a:avLst/>
              <a:gdLst/>
              <a:ahLst/>
              <a:cxnLst/>
              <a:rect l="l" t="t" r="r" b="b"/>
              <a:pathLst>
                <a:path w="7475" h="4876" extrusionOk="0">
                  <a:moveTo>
                    <a:pt x="4355" y="1"/>
                  </a:moveTo>
                  <a:cubicBezTo>
                    <a:pt x="3875" y="1"/>
                    <a:pt x="3325" y="126"/>
                    <a:pt x="2716" y="417"/>
                  </a:cubicBezTo>
                  <a:cubicBezTo>
                    <a:pt x="1" y="1704"/>
                    <a:pt x="1155" y="4876"/>
                    <a:pt x="3535" y="4876"/>
                  </a:cubicBezTo>
                  <a:cubicBezTo>
                    <a:pt x="3933" y="4876"/>
                    <a:pt x="4364" y="4787"/>
                    <a:pt x="4818" y="4587"/>
                  </a:cubicBezTo>
                  <a:cubicBezTo>
                    <a:pt x="7475" y="3384"/>
                    <a:pt x="6849" y="1"/>
                    <a:pt x="4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5323;p83">
              <a:extLst>
                <a:ext uri="{FF2B5EF4-FFF2-40B4-BE49-F238E27FC236}">
                  <a16:creationId xmlns:a16="http://schemas.microsoft.com/office/drawing/2014/main" id="{8F10FAF4-3E90-4A6D-A8DD-6A916CF6A588}"/>
                </a:ext>
              </a:extLst>
            </p:cNvPr>
            <p:cNvSpPr/>
            <p:nvPr/>
          </p:nvSpPr>
          <p:spPr>
            <a:xfrm>
              <a:off x="4905002" y="2392945"/>
              <a:ext cx="130299" cy="85850"/>
            </a:xfrm>
            <a:custGeom>
              <a:avLst/>
              <a:gdLst/>
              <a:ahLst/>
              <a:cxnLst/>
              <a:rect l="l" t="t" r="r" b="b"/>
              <a:pathLst>
                <a:path w="7182" h="4732" extrusionOk="0">
                  <a:moveTo>
                    <a:pt x="3904" y="0"/>
                  </a:moveTo>
                  <a:cubicBezTo>
                    <a:pt x="3804" y="0"/>
                    <a:pt x="3701" y="6"/>
                    <a:pt x="3596" y="18"/>
                  </a:cubicBezTo>
                  <a:cubicBezTo>
                    <a:pt x="1" y="437"/>
                    <a:pt x="1061" y="4732"/>
                    <a:pt x="3466" y="4732"/>
                  </a:cubicBezTo>
                  <a:cubicBezTo>
                    <a:pt x="3738" y="4732"/>
                    <a:pt x="4028" y="4677"/>
                    <a:pt x="4330" y="4554"/>
                  </a:cubicBezTo>
                  <a:cubicBezTo>
                    <a:pt x="7182" y="3401"/>
                    <a:pt x="6340" y="0"/>
                    <a:pt x="3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1" name="Google Shape;5235;p83">
            <a:extLst>
              <a:ext uri="{FF2B5EF4-FFF2-40B4-BE49-F238E27FC236}">
                <a16:creationId xmlns:a16="http://schemas.microsoft.com/office/drawing/2014/main" id="{0CD6F9FE-DE02-4CE5-A284-24D1CBBCFEDB}"/>
              </a:ext>
            </a:extLst>
          </p:cNvPr>
          <p:cNvGrpSpPr/>
          <p:nvPr/>
        </p:nvGrpSpPr>
        <p:grpSpPr>
          <a:xfrm>
            <a:off x="6949923" y="2491148"/>
            <a:ext cx="565002" cy="424206"/>
            <a:chOff x="1605152" y="1823051"/>
            <a:chExt cx="1450293" cy="978860"/>
          </a:xfrm>
        </p:grpSpPr>
        <p:sp>
          <p:nvSpPr>
            <p:cNvPr id="102" name="Google Shape;5236;p83">
              <a:extLst>
                <a:ext uri="{FF2B5EF4-FFF2-40B4-BE49-F238E27FC236}">
                  <a16:creationId xmlns:a16="http://schemas.microsoft.com/office/drawing/2014/main" id="{FC139139-3C7A-4838-BF10-57F82CB48089}"/>
                </a:ext>
              </a:extLst>
            </p:cNvPr>
            <p:cNvSpPr/>
            <p:nvPr/>
          </p:nvSpPr>
          <p:spPr>
            <a:xfrm>
              <a:off x="1932206" y="1845076"/>
              <a:ext cx="812784" cy="813401"/>
            </a:xfrm>
            <a:custGeom>
              <a:avLst/>
              <a:gdLst/>
              <a:ahLst/>
              <a:cxnLst/>
              <a:rect l="l" t="t" r="r" b="b"/>
              <a:pathLst>
                <a:path w="44800" h="44834" extrusionOk="0">
                  <a:moveTo>
                    <a:pt x="22384" y="1"/>
                  </a:moveTo>
                  <a:cubicBezTo>
                    <a:pt x="21616" y="1"/>
                    <a:pt x="20916" y="34"/>
                    <a:pt x="20182" y="134"/>
                  </a:cubicBezTo>
                  <a:cubicBezTo>
                    <a:pt x="18047" y="335"/>
                    <a:pt x="16046" y="835"/>
                    <a:pt x="14111" y="1602"/>
                  </a:cubicBezTo>
                  <a:cubicBezTo>
                    <a:pt x="5838" y="4871"/>
                    <a:pt x="1" y="12977"/>
                    <a:pt x="1" y="22450"/>
                  </a:cubicBezTo>
                  <a:cubicBezTo>
                    <a:pt x="1" y="23985"/>
                    <a:pt x="168" y="25519"/>
                    <a:pt x="435" y="26987"/>
                  </a:cubicBezTo>
                  <a:cubicBezTo>
                    <a:pt x="1102" y="30323"/>
                    <a:pt x="2569" y="33392"/>
                    <a:pt x="4571" y="36027"/>
                  </a:cubicBezTo>
                  <a:cubicBezTo>
                    <a:pt x="6372" y="38395"/>
                    <a:pt x="8674" y="40363"/>
                    <a:pt x="11242" y="41864"/>
                  </a:cubicBezTo>
                  <a:cubicBezTo>
                    <a:pt x="14545" y="43732"/>
                    <a:pt x="18347" y="44833"/>
                    <a:pt x="22384" y="44833"/>
                  </a:cubicBezTo>
                  <a:lnTo>
                    <a:pt x="23051" y="44833"/>
                  </a:lnTo>
                  <a:cubicBezTo>
                    <a:pt x="25719" y="44733"/>
                    <a:pt x="28254" y="44199"/>
                    <a:pt x="30589" y="43299"/>
                  </a:cubicBezTo>
                  <a:cubicBezTo>
                    <a:pt x="38929" y="40030"/>
                    <a:pt x="44800" y="31924"/>
                    <a:pt x="44800" y="22450"/>
                  </a:cubicBezTo>
                  <a:cubicBezTo>
                    <a:pt x="44800" y="22184"/>
                    <a:pt x="44766" y="21983"/>
                    <a:pt x="44766" y="21750"/>
                  </a:cubicBezTo>
                  <a:cubicBezTo>
                    <a:pt x="44533" y="12510"/>
                    <a:pt x="38629" y="4638"/>
                    <a:pt x="30423" y="1502"/>
                  </a:cubicBezTo>
                  <a:cubicBezTo>
                    <a:pt x="29222" y="1035"/>
                    <a:pt x="27954" y="668"/>
                    <a:pt x="26687" y="435"/>
                  </a:cubicBezTo>
                  <a:cubicBezTo>
                    <a:pt x="25252" y="134"/>
                    <a:pt x="23851" y="1"/>
                    <a:pt x="22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5237;p83">
              <a:extLst>
                <a:ext uri="{FF2B5EF4-FFF2-40B4-BE49-F238E27FC236}">
                  <a16:creationId xmlns:a16="http://schemas.microsoft.com/office/drawing/2014/main" id="{274F2AE3-5879-4BCF-8AF1-2558609F2E17}"/>
                </a:ext>
              </a:extLst>
            </p:cNvPr>
            <p:cNvSpPr/>
            <p:nvPr/>
          </p:nvSpPr>
          <p:spPr>
            <a:xfrm>
              <a:off x="1935236" y="2303211"/>
              <a:ext cx="3048" cy="3048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1" y="0"/>
                  </a:moveTo>
                  <a:lnTo>
                    <a:pt x="1" y="167"/>
                  </a:lnTo>
                  <a:cubicBezTo>
                    <a:pt x="67" y="167"/>
                    <a:pt x="101" y="100"/>
                    <a:pt x="168" y="100"/>
                  </a:cubicBezTo>
                  <a:cubicBezTo>
                    <a:pt x="101" y="67"/>
                    <a:pt x="34" y="34"/>
                    <a:pt x="1" y="0"/>
                  </a:cubicBezTo>
                  <a:close/>
                </a:path>
              </a:pathLst>
            </a:custGeom>
            <a:solidFill>
              <a:srgbClr val="00D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5238;p83">
              <a:extLst>
                <a:ext uri="{FF2B5EF4-FFF2-40B4-BE49-F238E27FC236}">
                  <a16:creationId xmlns:a16="http://schemas.microsoft.com/office/drawing/2014/main" id="{096D0D66-F6D1-4724-B35A-6876475BA22C}"/>
                </a:ext>
              </a:extLst>
            </p:cNvPr>
            <p:cNvSpPr/>
            <p:nvPr/>
          </p:nvSpPr>
          <p:spPr>
            <a:xfrm>
              <a:off x="2004831" y="2439987"/>
              <a:ext cx="657248" cy="218490"/>
            </a:xfrm>
            <a:custGeom>
              <a:avLst/>
              <a:gdLst/>
              <a:ahLst/>
              <a:cxnLst/>
              <a:rect l="l" t="t" r="r" b="b"/>
              <a:pathLst>
                <a:path w="36227" h="12043" extrusionOk="0">
                  <a:moveTo>
                    <a:pt x="14444" y="0"/>
                  </a:moveTo>
                  <a:cubicBezTo>
                    <a:pt x="12543" y="400"/>
                    <a:pt x="10708" y="801"/>
                    <a:pt x="8907" y="1101"/>
                  </a:cubicBezTo>
                  <a:cubicBezTo>
                    <a:pt x="5705" y="1701"/>
                    <a:pt x="2703" y="2168"/>
                    <a:pt x="1" y="2469"/>
                  </a:cubicBezTo>
                  <a:cubicBezTo>
                    <a:pt x="701" y="3403"/>
                    <a:pt x="1435" y="4337"/>
                    <a:pt x="2269" y="5204"/>
                  </a:cubicBezTo>
                  <a:cubicBezTo>
                    <a:pt x="3737" y="6738"/>
                    <a:pt x="5405" y="8039"/>
                    <a:pt x="7239" y="9073"/>
                  </a:cubicBezTo>
                  <a:cubicBezTo>
                    <a:pt x="10542" y="10941"/>
                    <a:pt x="14344" y="12042"/>
                    <a:pt x="18381" y="12042"/>
                  </a:cubicBezTo>
                  <a:lnTo>
                    <a:pt x="19048" y="12042"/>
                  </a:lnTo>
                  <a:cubicBezTo>
                    <a:pt x="21716" y="11942"/>
                    <a:pt x="24251" y="11408"/>
                    <a:pt x="26586" y="10508"/>
                  </a:cubicBezTo>
                  <a:cubicBezTo>
                    <a:pt x="28755" y="9640"/>
                    <a:pt x="30789" y="8473"/>
                    <a:pt x="32591" y="6972"/>
                  </a:cubicBezTo>
                  <a:cubicBezTo>
                    <a:pt x="33958" y="5871"/>
                    <a:pt x="35193" y="4570"/>
                    <a:pt x="36227" y="3202"/>
                  </a:cubicBezTo>
                  <a:cubicBezTo>
                    <a:pt x="31557" y="3202"/>
                    <a:pt x="25686" y="2569"/>
                    <a:pt x="19715" y="1268"/>
                  </a:cubicBezTo>
                  <a:cubicBezTo>
                    <a:pt x="17947" y="901"/>
                    <a:pt x="16212" y="500"/>
                    <a:pt x="14444" y="0"/>
                  </a:cubicBezTo>
                  <a:close/>
                </a:path>
              </a:pathLst>
            </a:custGeom>
            <a:solidFill>
              <a:srgbClr val="00D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5239;p83">
              <a:extLst>
                <a:ext uri="{FF2B5EF4-FFF2-40B4-BE49-F238E27FC236}">
                  <a16:creationId xmlns:a16="http://schemas.microsoft.com/office/drawing/2014/main" id="{82554F97-1D81-4BD2-B698-AF180BB17D6C}"/>
                </a:ext>
              </a:extLst>
            </p:cNvPr>
            <p:cNvSpPr/>
            <p:nvPr/>
          </p:nvSpPr>
          <p:spPr>
            <a:xfrm>
              <a:off x="1940080" y="1847507"/>
              <a:ext cx="496270" cy="757105"/>
            </a:xfrm>
            <a:custGeom>
              <a:avLst/>
              <a:gdLst/>
              <a:ahLst/>
              <a:cxnLst/>
              <a:rect l="l" t="t" r="r" b="b"/>
              <a:pathLst>
                <a:path w="27354" h="41731" extrusionOk="0">
                  <a:moveTo>
                    <a:pt x="19715" y="0"/>
                  </a:moveTo>
                  <a:cubicBezTo>
                    <a:pt x="17613" y="201"/>
                    <a:pt x="15612" y="701"/>
                    <a:pt x="13677" y="1468"/>
                  </a:cubicBezTo>
                  <a:cubicBezTo>
                    <a:pt x="15612" y="1635"/>
                    <a:pt x="18714" y="2469"/>
                    <a:pt x="19515" y="5871"/>
                  </a:cubicBezTo>
                  <a:cubicBezTo>
                    <a:pt x="20749" y="10975"/>
                    <a:pt x="18147" y="13510"/>
                    <a:pt x="12510" y="15878"/>
                  </a:cubicBezTo>
                  <a:cubicBezTo>
                    <a:pt x="6872" y="18247"/>
                    <a:pt x="5071" y="17646"/>
                    <a:pt x="2202" y="20882"/>
                  </a:cubicBezTo>
                  <a:cubicBezTo>
                    <a:pt x="534" y="22817"/>
                    <a:pt x="67" y="25052"/>
                    <a:pt x="1" y="26853"/>
                  </a:cubicBezTo>
                  <a:cubicBezTo>
                    <a:pt x="1302" y="33224"/>
                    <a:pt x="5338" y="38595"/>
                    <a:pt x="10808" y="41730"/>
                  </a:cubicBezTo>
                  <a:cubicBezTo>
                    <a:pt x="11876" y="41730"/>
                    <a:pt x="13177" y="41197"/>
                    <a:pt x="14144" y="39362"/>
                  </a:cubicBezTo>
                  <a:cubicBezTo>
                    <a:pt x="15745" y="36326"/>
                    <a:pt x="17280" y="33224"/>
                    <a:pt x="15412" y="30489"/>
                  </a:cubicBezTo>
                  <a:cubicBezTo>
                    <a:pt x="13510" y="27720"/>
                    <a:pt x="12276" y="24218"/>
                    <a:pt x="14644" y="20548"/>
                  </a:cubicBezTo>
                  <a:cubicBezTo>
                    <a:pt x="17013" y="16846"/>
                    <a:pt x="21182" y="16012"/>
                    <a:pt x="22984" y="14644"/>
                  </a:cubicBezTo>
                  <a:cubicBezTo>
                    <a:pt x="24785" y="13277"/>
                    <a:pt x="27353" y="10675"/>
                    <a:pt x="26319" y="6672"/>
                  </a:cubicBezTo>
                  <a:cubicBezTo>
                    <a:pt x="25385" y="3136"/>
                    <a:pt x="23617" y="534"/>
                    <a:pt x="19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5240;p83">
              <a:extLst>
                <a:ext uri="{FF2B5EF4-FFF2-40B4-BE49-F238E27FC236}">
                  <a16:creationId xmlns:a16="http://schemas.microsoft.com/office/drawing/2014/main" id="{112A70F1-8C88-4F7F-AD47-4F5B579E9417}"/>
                </a:ext>
              </a:extLst>
            </p:cNvPr>
            <p:cNvSpPr/>
            <p:nvPr/>
          </p:nvSpPr>
          <p:spPr>
            <a:xfrm>
              <a:off x="2268097" y="1871709"/>
              <a:ext cx="476295" cy="786151"/>
            </a:xfrm>
            <a:custGeom>
              <a:avLst/>
              <a:gdLst/>
              <a:ahLst/>
              <a:cxnLst/>
              <a:rect l="l" t="t" r="r" b="b"/>
              <a:pathLst>
                <a:path w="26253" h="43332" extrusionOk="0">
                  <a:moveTo>
                    <a:pt x="11875" y="1"/>
                  </a:moveTo>
                  <a:cubicBezTo>
                    <a:pt x="11208" y="501"/>
                    <a:pt x="10574" y="1535"/>
                    <a:pt x="10441" y="3703"/>
                  </a:cubicBezTo>
                  <a:cubicBezTo>
                    <a:pt x="10207" y="8507"/>
                    <a:pt x="14410" y="13010"/>
                    <a:pt x="11709" y="17813"/>
                  </a:cubicBezTo>
                  <a:cubicBezTo>
                    <a:pt x="9007" y="22617"/>
                    <a:pt x="6271" y="23451"/>
                    <a:pt x="3236" y="27187"/>
                  </a:cubicBezTo>
                  <a:cubicBezTo>
                    <a:pt x="200" y="30956"/>
                    <a:pt x="0" y="36493"/>
                    <a:pt x="2702" y="40963"/>
                  </a:cubicBezTo>
                  <a:cubicBezTo>
                    <a:pt x="3269" y="41931"/>
                    <a:pt x="3903" y="42698"/>
                    <a:pt x="4537" y="43332"/>
                  </a:cubicBezTo>
                  <a:cubicBezTo>
                    <a:pt x="7205" y="43232"/>
                    <a:pt x="9740" y="42698"/>
                    <a:pt x="12075" y="41797"/>
                  </a:cubicBezTo>
                  <a:cubicBezTo>
                    <a:pt x="11275" y="40897"/>
                    <a:pt x="10775" y="39662"/>
                    <a:pt x="11709" y="38028"/>
                  </a:cubicBezTo>
                  <a:cubicBezTo>
                    <a:pt x="13677" y="34559"/>
                    <a:pt x="18180" y="35826"/>
                    <a:pt x="19281" y="31857"/>
                  </a:cubicBezTo>
                  <a:cubicBezTo>
                    <a:pt x="20415" y="27887"/>
                    <a:pt x="17079" y="25819"/>
                    <a:pt x="20948" y="23117"/>
                  </a:cubicBezTo>
                  <a:cubicBezTo>
                    <a:pt x="23617" y="21216"/>
                    <a:pt x="25218" y="21216"/>
                    <a:pt x="26252" y="20282"/>
                  </a:cubicBezTo>
                  <a:cubicBezTo>
                    <a:pt x="26019" y="11042"/>
                    <a:pt x="20115" y="3170"/>
                    <a:pt x="11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5241;p83">
              <a:extLst>
                <a:ext uri="{FF2B5EF4-FFF2-40B4-BE49-F238E27FC236}">
                  <a16:creationId xmlns:a16="http://schemas.microsoft.com/office/drawing/2014/main" id="{D7E3E960-C621-48BE-A409-103E35B8668C}"/>
                </a:ext>
              </a:extLst>
            </p:cNvPr>
            <p:cNvSpPr/>
            <p:nvPr/>
          </p:nvSpPr>
          <p:spPr>
            <a:xfrm>
              <a:off x="2579150" y="2113912"/>
              <a:ext cx="166439" cy="133384"/>
            </a:xfrm>
            <a:custGeom>
              <a:avLst/>
              <a:gdLst/>
              <a:ahLst/>
              <a:cxnLst/>
              <a:rect l="l" t="t" r="r" b="b"/>
              <a:pathLst>
                <a:path w="9174" h="7352" extrusionOk="0">
                  <a:moveTo>
                    <a:pt x="4998" y="1"/>
                  </a:moveTo>
                  <a:cubicBezTo>
                    <a:pt x="1276" y="1"/>
                    <a:pt x="1" y="7352"/>
                    <a:pt x="4031" y="7352"/>
                  </a:cubicBezTo>
                  <a:cubicBezTo>
                    <a:pt x="4150" y="7352"/>
                    <a:pt x="4275" y="7346"/>
                    <a:pt x="4404" y="7332"/>
                  </a:cubicBezTo>
                  <a:cubicBezTo>
                    <a:pt x="9174" y="6832"/>
                    <a:pt x="7640" y="694"/>
                    <a:pt x="5972" y="160"/>
                  </a:cubicBezTo>
                  <a:cubicBezTo>
                    <a:pt x="5631" y="51"/>
                    <a:pt x="5306" y="1"/>
                    <a:pt x="4998" y="1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5242;p83">
              <a:extLst>
                <a:ext uri="{FF2B5EF4-FFF2-40B4-BE49-F238E27FC236}">
                  <a16:creationId xmlns:a16="http://schemas.microsoft.com/office/drawing/2014/main" id="{437A1E2B-9E8C-4DD3-8534-BB8FD2727AC4}"/>
                </a:ext>
              </a:extLst>
            </p:cNvPr>
            <p:cNvSpPr/>
            <p:nvPr/>
          </p:nvSpPr>
          <p:spPr>
            <a:xfrm>
              <a:off x="2220346" y="2145806"/>
              <a:ext cx="229176" cy="146845"/>
            </a:xfrm>
            <a:custGeom>
              <a:avLst/>
              <a:gdLst/>
              <a:ahLst/>
              <a:cxnLst/>
              <a:rect l="l" t="t" r="r" b="b"/>
              <a:pathLst>
                <a:path w="12632" h="8094" extrusionOk="0">
                  <a:moveTo>
                    <a:pt x="8433" y="1"/>
                  </a:moveTo>
                  <a:cubicBezTo>
                    <a:pt x="5020" y="1"/>
                    <a:pt x="0" y="4741"/>
                    <a:pt x="1798" y="7242"/>
                  </a:cubicBezTo>
                  <a:cubicBezTo>
                    <a:pt x="2222" y="7835"/>
                    <a:pt x="2974" y="8093"/>
                    <a:pt x="3873" y="8093"/>
                  </a:cubicBezTo>
                  <a:cubicBezTo>
                    <a:pt x="7226" y="8093"/>
                    <a:pt x="12632" y="4506"/>
                    <a:pt x="10738" y="1271"/>
                  </a:cubicBezTo>
                  <a:cubicBezTo>
                    <a:pt x="10220" y="373"/>
                    <a:pt x="9389" y="1"/>
                    <a:pt x="8433" y="1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5243;p83">
              <a:extLst>
                <a:ext uri="{FF2B5EF4-FFF2-40B4-BE49-F238E27FC236}">
                  <a16:creationId xmlns:a16="http://schemas.microsoft.com/office/drawing/2014/main" id="{A44CF511-2E9C-4274-895D-15D26A4CA007}"/>
                </a:ext>
              </a:extLst>
            </p:cNvPr>
            <p:cNvSpPr/>
            <p:nvPr/>
          </p:nvSpPr>
          <p:spPr>
            <a:xfrm>
              <a:off x="2465378" y="1823051"/>
              <a:ext cx="265098" cy="273099"/>
            </a:xfrm>
            <a:custGeom>
              <a:avLst/>
              <a:gdLst/>
              <a:ahLst/>
              <a:cxnLst/>
              <a:rect l="l" t="t" r="r" b="b"/>
              <a:pathLst>
                <a:path w="14612" h="15053" extrusionOk="0">
                  <a:moveTo>
                    <a:pt x="14594" y="0"/>
                  </a:moveTo>
                  <a:cubicBezTo>
                    <a:pt x="14566" y="0"/>
                    <a:pt x="14505" y="24"/>
                    <a:pt x="14411" y="47"/>
                  </a:cubicBezTo>
                  <a:cubicBezTo>
                    <a:pt x="13544" y="448"/>
                    <a:pt x="10108" y="2649"/>
                    <a:pt x="9574" y="2783"/>
                  </a:cubicBezTo>
                  <a:cubicBezTo>
                    <a:pt x="8940" y="2950"/>
                    <a:pt x="7739" y="3050"/>
                    <a:pt x="7373" y="3050"/>
                  </a:cubicBezTo>
                  <a:cubicBezTo>
                    <a:pt x="7006" y="3050"/>
                    <a:pt x="1035" y="5685"/>
                    <a:pt x="101" y="6619"/>
                  </a:cubicBezTo>
                  <a:cubicBezTo>
                    <a:pt x="1" y="6719"/>
                    <a:pt x="34" y="7553"/>
                    <a:pt x="401" y="8654"/>
                  </a:cubicBezTo>
                  <a:cubicBezTo>
                    <a:pt x="768" y="9854"/>
                    <a:pt x="1602" y="11389"/>
                    <a:pt x="3036" y="12723"/>
                  </a:cubicBezTo>
                  <a:cubicBezTo>
                    <a:pt x="3603" y="13324"/>
                    <a:pt x="4270" y="13724"/>
                    <a:pt x="4904" y="14057"/>
                  </a:cubicBezTo>
                  <a:cubicBezTo>
                    <a:pt x="6518" y="14913"/>
                    <a:pt x="8096" y="15052"/>
                    <a:pt x="8968" y="15052"/>
                  </a:cubicBezTo>
                  <a:cubicBezTo>
                    <a:pt x="9286" y="15052"/>
                    <a:pt x="9510" y="15034"/>
                    <a:pt x="9607" y="15025"/>
                  </a:cubicBezTo>
                  <a:cubicBezTo>
                    <a:pt x="10074" y="14958"/>
                    <a:pt x="11842" y="9955"/>
                    <a:pt x="12043" y="9621"/>
                  </a:cubicBezTo>
                  <a:cubicBezTo>
                    <a:pt x="12243" y="9287"/>
                    <a:pt x="11609" y="9054"/>
                    <a:pt x="11742" y="8554"/>
                  </a:cubicBezTo>
                  <a:cubicBezTo>
                    <a:pt x="11876" y="8053"/>
                    <a:pt x="13243" y="5118"/>
                    <a:pt x="13277" y="4617"/>
                  </a:cubicBezTo>
                  <a:cubicBezTo>
                    <a:pt x="13343" y="4084"/>
                    <a:pt x="12676" y="4284"/>
                    <a:pt x="12776" y="3783"/>
                  </a:cubicBezTo>
                  <a:cubicBezTo>
                    <a:pt x="12910" y="3383"/>
                    <a:pt x="13977" y="1549"/>
                    <a:pt x="14411" y="615"/>
                  </a:cubicBezTo>
                  <a:cubicBezTo>
                    <a:pt x="14544" y="314"/>
                    <a:pt x="14611" y="47"/>
                    <a:pt x="14611" y="14"/>
                  </a:cubicBezTo>
                  <a:cubicBezTo>
                    <a:pt x="14611" y="4"/>
                    <a:pt x="14605" y="0"/>
                    <a:pt x="14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5244;p83">
              <a:extLst>
                <a:ext uri="{FF2B5EF4-FFF2-40B4-BE49-F238E27FC236}">
                  <a16:creationId xmlns:a16="http://schemas.microsoft.com/office/drawing/2014/main" id="{E90B4ACE-DE3E-4A74-923D-930C7DFBF0BA}"/>
                </a:ext>
              </a:extLst>
            </p:cNvPr>
            <p:cNvSpPr/>
            <p:nvPr/>
          </p:nvSpPr>
          <p:spPr>
            <a:xfrm>
              <a:off x="2464780" y="1823124"/>
              <a:ext cx="265697" cy="157531"/>
            </a:xfrm>
            <a:custGeom>
              <a:avLst/>
              <a:gdLst/>
              <a:ahLst/>
              <a:cxnLst/>
              <a:rect l="l" t="t" r="r" b="b"/>
              <a:pathLst>
                <a:path w="14645" h="8683" extrusionOk="0">
                  <a:moveTo>
                    <a:pt x="14617" y="0"/>
                  </a:moveTo>
                  <a:cubicBezTo>
                    <a:pt x="14225" y="0"/>
                    <a:pt x="10186" y="2683"/>
                    <a:pt x="9574" y="2812"/>
                  </a:cubicBezTo>
                  <a:cubicBezTo>
                    <a:pt x="8940" y="2979"/>
                    <a:pt x="7739" y="3112"/>
                    <a:pt x="7372" y="3112"/>
                  </a:cubicBezTo>
                  <a:cubicBezTo>
                    <a:pt x="7005" y="3112"/>
                    <a:pt x="1034" y="5714"/>
                    <a:pt x="100" y="6648"/>
                  </a:cubicBezTo>
                  <a:cubicBezTo>
                    <a:pt x="0" y="6782"/>
                    <a:pt x="34" y="7616"/>
                    <a:pt x="401" y="8683"/>
                  </a:cubicBezTo>
                  <a:cubicBezTo>
                    <a:pt x="501" y="8683"/>
                    <a:pt x="534" y="8683"/>
                    <a:pt x="601" y="8650"/>
                  </a:cubicBezTo>
                  <a:cubicBezTo>
                    <a:pt x="1835" y="8283"/>
                    <a:pt x="2802" y="7482"/>
                    <a:pt x="3770" y="6648"/>
                  </a:cubicBezTo>
                  <a:cubicBezTo>
                    <a:pt x="4737" y="5814"/>
                    <a:pt x="5704" y="4980"/>
                    <a:pt x="6905" y="4613"/>
                  </a:cubicBezTo>
                  <a:cubicBezTo>
                    <a:pt x="7372" y="4447"/>
                    <a:pt x="7873" y="4380"/>
                    <a:pt x="8340" y="4280"/>
                  </a:cubicBezTo>
                  <a:cubicBezTo>
                    <a:pt x="10708" y="3679"/>
                    <a:pt x="12609" y="2145"/>
                    <a:pt x="14444" y="611"/>
                  </a:cubicBezTo>
                  <a:cubicBezTo>
                    <a:pt x="14577" y="310"/>
                    <a:pt x="14644" y="43"/>
                    <a:pt x="14644" y="10"/>
                  </a:cubicBezTo>
                  <a:cubicBezTo>
                    <a:pt x="14640" y="3"/>
                    <a:pt x="14630" y="0"/>
                    <a:pt x="14617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5245;p83">
              <a:extLst>
                <a:ext uri="{FF2B5EF4-FFF2-40B4-BE49-F238E27FC236}">
                  <a16:creationId xmlns:a16="http://schemas.microsoft.com/office/drawing/2014/main" id="{913B5F1B-CFD2-4CB4-88AE-0D1F42385E38}"/>
                </a:ext>
              </a:extLst>
            </p:cNvPr>
            <p:cNvSpPr/>
            <p:nvPr/>
          </p:nvSpPr>
          <p:spPr>
            <a:xfrm>
              <a:off x="2554349" y="1823668"/>
              <a:ext cx="176127" cy="272482"/>
            </a:xfrm>
            <a:custGeom>
              <a:avLst/>
              <a:gdLst/>
              <a:ahLst/>
              <a:cxnLst/>
              <a:rect l="l" t="t" r="r" b="b"/>
              <a:pathLst>
                <a:path w="9708" h="15019" extrusionOk="0">
                  <a:moveTo>
                    <a:pt x="9693" y="0"/>
                  </a:moveTo>
                  <a:cubicBezTo>
                    <a:pt x="9666" y="0"/>
                    <a:pt x="9605" y="31"/>
                    <a:pt x="9507" y="80"/>
                  </a:cubicBezTo>
                  <a:lnTo>
                    <a:pt x="9474" y="114"/>
                  </a:lnTo>
                  <a:cubicBezTo>
                    <a:pt x="8840" y="1081"/>
                    <a:pt x="8273" y="2449"/>
                    <a:pt x="7505" y="3316"/>
                  </a:cubicBezTo>
                  <a:cubicBezTo>
                    <a:pt x="6638" y="4317"/>
                    <a:pt x="5137" y="4617"/>
                    <a:pt x="4370" y="5684"/>
                  </a:cubicBezTo>
                  <a:cubicBezTo>
                    <a:pt x="4036" y="6251"/>
                    <a:pt x="3936" y="6852"/>
                    <a:pt x="3769" y="7485"/>
                  </a:cubicBezTo>
                  <a:cubicBezTo>
                    <a:pt x="3136" y="9820"/>
                    <a:pt x="1768" y="11855"/>
                    <a:pt x="267" y="13757"/>
                  </a:cubicBezTo>
                  <a:cubicBezTo>
                    <a:pt x="167" y="13823"/>
                    <a:pt x="100" y="13957"/>
                    <a:pt x="0" y="14023"/>
                  </a:cubicBezTo>
                  <a:cubicBezTo>
                    <a:pt x="1614" y="14879"/>
                    <a:pt x="3192" y="15018"/>
                    <a:pt x="4064" y="15018"/>
                  </a:cubicBezTo>
                  <a:cubicBezTo>
                    <a:pt x="4382" y="15018"/>
                    <a:pt x="4606" y="15000"/>
                    <a:pt x="4703" y="14991"/>
                  </a:cubicBezTo>
                  <a:cubicBezTo>
                    <a:pt x="5170" y="14924"/>
                    <a:pt x="6938" y="9921"/>
                    <a:pt x="7139" y="9587"/>
                  </a:cubicBezTo>
                  <a:cubicBezTo>
                    <a:pt x="7339" y="9253"/>
                    <a:pt x="6705" y="9020"/>
                    <a:pt x="6838" y="8520"/>
                  </a:cubicBezTo>
                  <a:cubicBezTo>
                    <a:pt x="6972" y="8019"/>
                    <a:pt x="8339" y="5084"/>
                    <a:pt x="8373" y="4583"/>
                  </a:cubicBezTo>
                  <a:cubicBezTo>
                    <a:pt x="8439" y="4050"/>
                    <a:pt x="7772" y="4250"/>
                    <a:pt x="7872" y="3749"/>
                  </a:cubicBezTo>
                  <a:cubicBezTo>
                    <a:pt x="8006" y="3349"/>
                    <a:pt x="9073" y="1515"/>
                    <a:pt x="9507" y="581"/>
                  </a:cubicBezTo>
                  <a:cubicBezTo>
                    <a:pt x="9640" y="280"/>
                    <a:pt x="9707" y="13"/>
                    <a:pt x="9707" y="13"/>
                  </a:cubicBezTo>
                  <a:cubicBezTo>
                    <a:pt x="9707" y="5"/>
                    <a:pt x="9702" y="0"/>
                    <a:pt x="9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5246;p83">
              <a:extLst>
                <a:ext uri="{FF2B5EF4-FFF2-40B4-BE49-F238E27FC236}">
                  <a16:creationId xmlns:a16="http://schemas.microsoft.com/office/drawing/2014/main" id="{B110DD16-5E2C-4D68-8B30-701D404F75B1}"/>
                </a:ext>
              </a:extLst>
            </p:cNvPr>
            <p:cNvSpPr/>
            <p:nvPr/>
          </p:nvSpPr>
          <p:spPr>
            <a:xfrm>
              <a:off x="2004958" y="1898941"/>
              <a:ext cx="179030" cy="205228"/>
            </a:xfrm>
            <a:custGeom>
              <a:avLst/>
              <a:gdLst/>
              <a:ahLst/>
              <a:cxnLst/>
              <a:rect l="l" t="t" r="r" b="b"/>
              <a:pathLst>
                <a:path w="9868" h="11312" extrusionOk="0">
                  <a:moveTo>
                    <a:pt x="257" y="0"/>
                  </a:moveTo>
                  <a:cubicBezTo>
                    <a:pt x="0" y="0"/>
                    <a:pt x="594" y="3138"/>
                    <a:pt x="594" y="3437"/>
                  </a:cubicBezTo>
                  <a:cubicBezTo>
                    <a:pt x="594" y="3670"/>
                    <a:pt x="94" y="3770"/>
                    <a:pt x="194" y="4371"/>
                  </a:cubicBezTo>
                  <a:cubicBezTo>
                    <a:pt x="261" y="5004"/>
                    <a:pt x="694" y="7006"/>
                    <a:pt x="594" y="7439"/>
                  </a:cubicBezTo>
                  <a:cubicBezTo>
                    <a:pt x="528" y="7840"/>
                    <a:pt x="94" y="8006"/>
                    <a:pt x="194" y="8540"/>
                  </a:cubicBezTo>
                  <a:cubicBezTo>
                    <a:pt x="261" y="9107"/>
                    <a:pt x="327" y="11009"/>
                    <a:pt x="894" y="11175"/>
                  </a:cubicBezTo>
                  <a:cubicBezTo>
                    <a:pt x="1061" y="11275"/>
                    <a:pt x="1261" y="11309"/>
                    <a:pt x="1528" y="11309"/>
                  </a:cubicBezTo>
                  <a:cubicBezTo>
                    <a:pt x="1587" y="11311"/>
                    <a:pt x="1648" y="11312"/>
                    <a:pt x="1711" y="11312"/>
                  </a:cubicBezTo>
                  <a:cubicBezTo>
                    <a:pt x="2730" y="11312"/>
                    <a:pt x="4353" y="11044"/>
                    <a:pt x="6332" y="10008"/>
                  </a:cubicBezTo>
                  <a:cubicBezTo>
                    <a:pt x="6899" y="9708"/>
                    <a:pt x="7399" y="9341"/>
                    <a:pt x="7833" y="9007"/>
                  </a:cubicBezTo>
                  <a:cubicBezTo>
                    <a:pt x="9334" y="7806"/>
                    <a:pt x="9868" y="6472"/>
                    <a:pt x="9734" y="6105"/>
                  </a:cubicBezTo>
                  <a:cubicBezTo>
                    <a:pt x="9567" y="5671"/>
                    <a:pt x="6732" y="3670"/>
                    <a:pt x="6732" y="3670"/>
                  </a:cubicBezTo>
                  <a:cubicBezTo>
                    <a:pt x="6732" y="3670"/>
                    <a:pt x="6406" y="3818"/>
                    <a:pt x="6040" y="3818"/>
                  </a:cubicBezTo>
                  <a:cubicBezTo>
                    <a:pt x="5857" y="3818"/>
                    <a:pt x="5665" y="3781"/>
                    <a:pt x="5498" y="3670"/>
                  </a:cubicBezTo>
                  <a:cubicBezTo>
                    <a:pt x="5097" y="3437"/>
                    <a:pt x="2596" y="1535"/>
                    <a:pt x="1195" y="601"/>
                  </a:cubicBezTo>
                  <a:cubicBezTo>
                    <a:pt x="928" y="434"/>
                    <a:pt x="761" y="301"/>
                    <a:pt x="594" y="201"/>
                  </a:cubicBezTo>
                  <a:cubicBezTo>
                    <a:pt x="427" y="101"/>
                    <a:pt x="327" y="1"/>
                    <a:pt x="261" y="1"/>
                  </a:cubicBezTo>
                  <a:cubicBezTo>
                    <a:pt x="259" y="1"/>
                    <a:pt x="258" y="0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5247;p83">
              <a:extLst>
                <a:ext uri="{FF2B5EF4-FFF2-40B4-BE49-F238E27FC236}">
                  <a16:creationId xmlns:a16="http://schemas.microsoft.com/office/drawing/2014/main" id="{9F4D395C-ADED-4EFB-97B6-A2B60E7CB5E5}"/>
                </a:ext>
              </a:extLst>
            </p:cNvPr>
            <p:cNvSpPr/>
            <p:nvPr/>
          </p:nvSpPr>
          <p:spPr>
            <a:xfrm>
              <a:off x="2005557" y="1898941"/>
              <a:ext cx="27740" cy="205174"/>
            </a:xfrm>
            <a:custGeom>
              <a:avLst/>
              <a:gdLst/>
              <a:ahLst/>
              <a:cxnLst/>
              <a:rect l="l" t="t" r="r" b="b"/>
              <a:pathLst>
                <a:path w="1529" h="11309" extrusionOk="0">
                  <a:moveTo>
                    <a:pt x="290" y="0"/>
                  </a:moveTo>
                  <a:cubicBezTo>
                    <a:pt x="1" y="0"/>
                    <a:pt x="628" y="3138"/>
                    <a:pt x="628" y="3437"/>
                  </a:cubicBezTo>
                  <a:cubicBezTo>
                    <a:pt x="628" y="3670"/>
                    <a:pt x="94" y="3770"/>
                    <a:pt x="194" y="4371"/>
                  </a:cubicBezTo>
                  <a:cubicBezTo>
                    <a:pt x="294" y="5004"/>
                    <a:pt x="695" y="7006"/>
                    <a:pt x="628" y="7439"/>
                  </a:cubicBezTo>
                  <a:cubicBezTo>
                    <a:pt x="528" y="7840"/>
                    <a:pt x="94" y="8006"/>
                    <a:pt x="194" y="8540"/>
                  </a:cubicBezTo>
                  <a:cubicBezTo>
                    <a:pt x="294" y="9107"/>
                    <a:pt x="328" y="11009"/>
                    <a:pt x="895" y="11175"/>
                  </a:cubicBezTo>
                  <a:cubicBezTo>
                    <a:pt x="1062" y="11275"/>
                    <a:pt x="1295" y="11309"/>
                    <a:pt x="1529" y="11309"/>
                  </a:cubicBezTo>
                  <a:cubicBezTo>
                    <a:pt x="1395" y="10808"/>
                    <a:pt x="1162" y="10308"/>
                    <a:pt x="1095" y="9808"/>
                  </a:cubicBezTo>
                  <a:cubicBezTo>
                    <a:pt x="1062" y="9341"/>
                    <a:pt x="1228" y="8840"/>
                    <a:pt x="1262" y="8373"/>
                  </a:cubicBezTo>
                  <a:cubicBezTo>
                    <a:pt x="1362" y="7706"/>
                    <a:pt x="1328" y="7106"/>
                    <a:pt x="1228" y="6439"/>
                  </a:cubicBezTo>
                  <a:cubicBezTo>
                    <a:pt x="1062" y="4604"/>
                    <a:pt x="1162" y="2136"/>
                    <a:pt x="628" y="201"/>
                  </a:cubicBezTo>
                  <a:cubicBezTo>
                    <a:pt x="461" y="101"/>
                    <a:pt x="328" y="1"/>
                    <a:pt x="294" y="1"/>
                  </a:cubicBezTo>
                  <a:cubicBezTo>
                    <a:pt x="293" y="1"/>
                    <a:pt x="291" y="0"/>
                    <a:pt x="290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5248;p83">
              <a:extLst>
                <a:ext uri="{FF2B5EF4-FFF2-40B4-BE49-F238E27FC236}">
                  <a16:creationId xmlns:a16="http://schemas.microsoft.com/office/drawing/2014/main" id="{A06CED05-095B-41C8-B25F-26650FFF3600}"/>
                </a:ext>
              </a:extLst>
            </p:cNvPr>
            <p:cNvSpPr/>
            <p:nvPr/>
          </p:nvSpPr>
          <p:spPr>
            <a:xfrm>
              <a:off x="2026620" y="1909845"/>
              <a:ext cx="157368" cy="152524"/>
            </a:xfrm>
            <a:custGeom>
              <a:avLst/>
              <a:gdLst/>
              <a:ahLst/>
              <a:cxnLst/>
              <a:rect l="l" t="t" r="r" b="b"/>
              <a:pathLst>
                <a:path w="8674" h="840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334"/>
                    <a:pt x="901" y="2869"/>
                    <a:pt x="1335" y="4170"/>
                  </a:cubicBezTo>
                  <a:cubicBezTo>
                    <a:pt x="1502" y="4737"/>
                    <a:pt x="1702" y="5337"/>
                    <a:pt x="2202" y="5704"/>
                  </a:cubicBezTo>
                  <a:cubicBezTo>
                    <a:pt x="2399" y="5859"/>
                    <a:pt x="2667" y="5942"/>
                    <a:pt x="2926" y="5942"/>
                  </a:cubicBezTo>
                  <a:cubicBezTo>
                    <a:pt x="3282" y="5942"/>
                    <a:pt x="3621" y="5785"/>
                    <a:pt x="3737" y="5437"/>
                  </a:cubicBezTo>
                  <a:cubicBezTo>
                    <a:pt x="4571" y="6538"/>
                    <a:pt x="5538" y="7572"/>
                    <a:pt x="6639" y="8406"/>
                  </a:cubicBezTo>
                  <a:cubicBezTo>
                    <a:pt x="8140" y="7205"/>
                    <a:pt x="8674" y="5871"/>
                    <a:pt x="8540" y="5471"/>
                  </a:cubicBezTo>
                  <a:cubicBezTo>
                    <a:pt x="8373" y="5070"/>
                    <a:pt x="5538" y="3069"/>
                    <a:pt x="5538" y="3069"/>
                  </a:cubicBezTo>
                  <a:cubicBezTo>
                    <a:pt x="5538" y="3069"/>
                    <a:pt x="5197" y="3217"/>
                    <a:pt x="4821" y="3217"/>
                  </a:cubicBezTo>
                  <a:cubicBezTo>
                    <a:pt x="4634" y="3217"/>
                    <a:pt x="4437" y="3180"/>
                    <a:pt x="4270" y="3069"/>
                  </a:cubicBezTo>
                  <a:cubicBezTo>
                    <a:pt x="3903" y="2836"/>
                    <a:pt x="1402" y="9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5249;p83">
              <a:extLst>
                <a:ext uri="{FF2B5EF4-FFF2-40B4-BE49-F238E27FC236}">
                  <a16:creationId xmlns:a16="http://schemas.microsoft.com/office/drawing/2014/main" id="{59846126-F918-4352-90A1-71ED5229B614}"/>
                </a:ext>
              </a:extLst>
            </p:cNvPr>
            <p:cNvSpPr/>
            <p:nvPr/>
          </p:nvSpPr>
          <p:spPr>
            <a:xfrm>
              <a:off x="1909764" y="2288679"/>
              <a:ext cx="236106" cy="200638"/>
            </a:xfrm>
            <a:custGeom>
              <a:avLst/>
              <a:gdLst/>
              <a:ahLst/>
              <a:cxnLst/>
              <a:rect l="l" t="t" r="r" b="b"/>
              <a:pathLst>
                <a:path w="13014" h="11059" extrusionOk="0">
                  <a:moveTo>
                    <a:pt x="6092" y="0"/>
                  </a:moveTo>
                  <a:cubicBezTo>
                    <a:pt x="5422" y="0"/>
                    <a:pt x="4241" y="2071"/>
                    <a:pt x="4340" y="2302"/>
                  </a:cubicBezTo>
                  <a:cubicBezTo>
                    <a:pt x="4507" y="2503"/>
                    <a:pt x="4240" y="3203"/>
                    <a:pt x="3606" y="3837"/>
                  </a:cubicBezTo>
                  <a:cubicBezTo>
                    <a:pt x="2973" y="4471"/>
                    <a:pt x="3273" y="4671"/>
                    <a:pt x="3273" y="5071"/>
                  </a:cubicBezTo>
                  <a:cubicBezTo>
                    <a:pt x="3273" y="5371"/>
                    <a:pt x="1605" y="8240"/>
                    <a:pt x="638" y="9908"/>
                  </a:cubicBezTo>
                  <a:cubicBezTo>
                    <a:pt x="471" y="10208"/>
                    <a:pt x="337" y="10475"/>
                    <a:pt x="237" y="10675"/>
                  </a:cubicBezTo>
                  <a:cubicBezTo>
                    <a:pt x="104" y="10875"/>
                    <a:pt x="4" y="11009"/>
                    <a:pt x="4" y="11042"/>
                  </a:cubicBezTo>
                  <a:cubicBezTo>
                    <a:pt x="0" y="11053"/>
                    <a:pt x="14" y="11058"/>
                    <a:pt x="44" y="11058"/>
                  </a:cubicBezTo>
                  <a:cubicBezTo>
                    <a:pt x="555" y="11058"/>
                    <a:pt x="5684" y="9537"/>
                    <a:pt x="6408" y="9474"/>
                  </a:cubicBezTo>
                  <a:cubicBezTo>
                    <a:pt x="6443" y="9469"/>
                    <a:pt x="6476" y="9467"/>
                    <a:pt x="6507" y="9467"/>
                  </a:cubicBezTo>
                  <a:cubicBezTo>
                    <a:pt x="7125" y="9467"/>
                    <a:pt x="6961" y="10381"/>
                    <a:pt x="7342" y="10508"/>
                  </a:cubicBezTo>
                  <a:cubicBezTo>
                    <a:pt x="7497" y="10556"/>
                    <a:pt x="8127" y="10587"/>
                    <a:pt x="8898" y="10587"/>
                  </a:cubicBezTo>
                  <a:cubicBezTo>
                    <a:pt x="10288" y="10587"/>
                    <a:pt x="12136" y="10487"/>
                    <a:pt x="12479" y="10208"/>
                  </a:cubicBezTo>
                  <a:cubicBezTo>
                    <a:pt x="12846" y="9975"/>
                    <a:pt x="13013" y="6339"/>
                    <a:pt x="11479" y="3470"/>
                  </a:cubicBezTo>
                  <a:cubicBezTo>
                    <a:pt x="10611" y="1869"/>
                    <a:pt x="9244" y="535"/>
                    <a:pt x="7009" y="134"/>
                  </a:cubicBezTo>
                  <a:cubicBezTo>
                    <a:pt x="6742" y="68"/>
                    <a:pt x="6442" y="34"/>
                    <a:pt x="6108" y="1"/>
                  </a:cubicBezTo>
                  <a:cubicBezTo>
                    <a:pt x="6103" y="1"/>
                    <a:pt x="6098" y="0"/>
                    <a:pt x="6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5250;p83">
              <a:extLst>
                <a:ext uri="{FF2B5EF4-FFF2-40B4-BE49-F238E27FC236}">
                  <a16:creationId xmlns:a16="http://schemas.microsoft.com/office/drawing/2014/main" id="{A094CF32-0725-4FCA-9156-BD9251F06299}"/>
                </a:ext>
              </a:extLst>
            </p:cNvPr>
            <p:cNvSpPr/>
            <p:nvPr/>
          </p:nvSpPr>
          <p:spPr>
            <a:xfrm>
              <a:off x="1921321" y="2288679"/>
              <a:ext cx="115604" cy="179756"/>
            </a:xfrm>
            <a:custGeom>
              <a:avLst/>
              <a:gdLst/>
              <a:ahLst/>
              <a:cxnLst/>
              <a:rect l="l" t="t" r="r" b="b"/>
              <a:pathLst>
                <a:path w="6372" h="9908" extrusionOk="0">
                  <a:moveTo>
                    <a:pt x="5455" y="0"/>
                  </a:moveTo>
                  <a:cubicBezTo>
                    <a:pt x="4785" y="0"/>
                    <a:pt x="3571" y="2071"/>
                    <a:pt x="3703" y="2302"/>
                  </a:cubicBezTo>
                  <a:cubicBezTo>
                    <a:pt x="3870" y="2503"/>
                    <a:pt x="3570" y="3203"/>
                    <a:pt x="2969" y="3837"/>
                  </a:cubicBezTo>
                  <a:cubicBezTo>
                    <a:pt x="2336" y="4471"/>
                    <a:pt x="2636" y="4671"/>
                    <a:pt x="2636" y="5071"/>
                  </a:cubicBezTo>
                  <a:cubicBezTo>
                    <a:pt x="2636" y="5371"/>
                    <a:pt x="968" y="8240"/>
                    <a:pt x="1" y="9908"/>
                  </a:cubicBezTo>
                  <a:cubicBezTo>
                    <a:pt x="1368" y="8707"/>
                    <a:pt x="2969" y="5838"/>
                    <a:pt x="3470" y="5071"/>
                  </a:cubicBezTo>
                  <a:cubicBezTo>
                    <a:pt x="4237" y="3837"/>
                    <a:pt x="5037" y="2569"/>
                    <a:pt x="5805" y="1335"/>
                  </a:cubicBezTo>
                  <a:cubicBezTo>
                    <a:pt x="6038" y="968"/>
                    <a:pt x="6272" y="535"/>
                    <a:pt x="6372" y="134"/>
                  </a:cubicBezTo>
                  <a:cubicBezTo>
                    <a:pt x="6105" y="68"/>
                    <a:pt x="5805" y="34"/>
                    <a:pt x="5471" y="1"/>
                  </a:cubicBezTo>
                  <a:cubicBezTo>
                    <a:pt x="5466" y="1"/>
                    <a:pt x="5461" y="0"/>
                    <a:pt x="5455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5251;p83">
              <a:extLst>
                <a:ext uri="{FF2B5EF4-FFF2-40B4-BE49-F238E27FC236}">
                  <a16:creationId xmlns:a16="http://schemas.microsoft.com/office/drawing/2014/main" id="{26E5765D-A4CB-4DE4-B5AA-FEB531441716}"/>
                </a:ext>
              </a:extLst>
            </p:cNvPr>
            <p:cNvSpPr/>
            <p:nvPr/>
          </p:nvSpPr>
          <p:spPr>
            <a:xfrm>
              <a:off x="1909764" y="2351016"/>
              <a:ext cx="236106" cy="138300"/>
            </a:xfrm>
            <a:custGeom>
              <a:avLst/>
              <a:gdLst/>
              <a:ahLst/>
              <a:cxnLst/>
              <a:rect l="l" t="t" r="r" b="b"/>
              <a:pathLst>
                <a:path w="13014" h="7623" extrusionOk="0">
                  <a:moveTo>
                    <a:pt x="11479" y="1"/>
                  </a:moveTo>
                  <a:cubicBezTo>
                    <a:pt x="10811" y="668"/>
                    <a:pt x="10144" y="1335"/>
                    <a:pt x="9077" y="1502"/>
                  </a:cubicBezTo>
                  <a:cubicBezTo>
                    <a:pt x="8643" y="1568"/>
                    <a:pt x="8243" y="1568"/>
                    <a:pt x="7809" y="1668"/>
                  </a:cubicBezTo>
                  <a:cubicBezTo>
                    <a:pt x="7476" y="1802"/>
                    <a:pt x="7142" y="2069"/>
                    <a:pt x="6842" y="2269"/>
                  </a:cubicBezTo>
                  <a:cubicBezTo>
                    <a:pt x="4640" y="3937"/>
                    <a:pt x="2439" y="5571"/>
                    <a:pt x="237" y="7239"/>
                  </a:cubicBezTo>
                  <a:cubicBezTo>
                    <a:pt x="104" y="7439"/>
                    <a:pt x="4" y="7573"/>
                    <a:pt x="4" y="7606"/>
                  </a:cubicBezTo>
                  <a:cubicBezTo>
                    <a:pt x="0" y="7617"/>
                    <a:pt x="14" y="7622"/>
                    <a:pt x="44" y="7622"/>
                  </a:cubicBezTo>
                  <a:cubicBezTo>
                    <a:pt x="555" y="7622"/>
                    <a:pt x="5684" y="6101"/>
                    <a:pt x="6408" y="6038"/>
                  </a:cubicBezTo>
                  <a:cubicBezTo>
                    <a:pt x="6443" y="6033"/>
                    <a:pt x="6476" y="6031"/>
                    <a:pt x="6507" y="6031"/>
                  </a:cubicBezTo>
                  <a:cubicBezTo>
                    <a:pt x="7125" y="6031"/>
                    <a:pt x="6961" y="6945"/>
                    <a:pt x="7342" y="7072"/>
                  </a:cubicBezTo>
                  <a:cubicBezTo>
                    <a:pt x="7497" y="7120"/>
                    <a:pt x="8127" y="7151"/>
                    <a:pt x="8898" y="7151"/>
                  </a:cubicBezTo>
                  <a:cubicBezTo>
                    <a:pt x="10288" y="7151"/>
                    <a:pt x="12136" y="7051"/>
                    <a:pt x="12479" y="6772"/>
                  </a:cubicBezTo>
                  <a:cubicBezTo>
                    <a:pt x="12846" y="6539"/>
                    <a:pt x="13013" y="2903"/>
                    <a:pt x="1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5252;p83">
              <a:extLst>
                <a:ext uri="{FF2B5EF4-FFF2-40B4-BE49-F238E27FC236}">
                  <a16:creationId xmlns:a16="http://schemas.microsoft.com/office/drawing/2014/main" id="{C36216B0-DBAC-4CB6-B0E8-EEC3B4714FB2}"/>
                </a:ext>
              </a:extLst>
            </p:cNvPr>
            <p:cNvSpPr/>
            <p:nvPr/>
          </p:nvSpPr>
          <p:spPr>
            <a:xfrm>
              <a:off x="2229362" y="2565170"/>
              <a:ext cx="224532" cy="236143"/>
            </a:xfrm>
            <a:custGeom>
              <a:avLst/>
              <a:gdLst/>
              <a:ahLst/>
              <a:cxnLst/>
              <a:rect l="l" t="t" r="r" b="b"/>
              <a:pathLst>
                <a:path w="12376" h="13016" extrusionOk="0">
                  <a:moveTo>
                    <a:pt x="4457" y="0"/>
                  </a:moveTo>
                  <a:cubicBezTo>
                    <a:pt x="3338" y="0"/>
                    <a:pt x="2162" y="133"/>
                    <a:pt x="1301" y="339"/>
                  </a:cubicBezTo>
                  <a:cubicBezTo>
                    <a:pt x="534" y="505"/>
                    <a:pt x="0" y="806"/>
                    <a:pt x="0" y="1106"/>
                  </a:cubicBezTo>
                  <a:cubicBezTo>
                    <a:pt x="0" y="2250"/>
                    <a:pt x="128" y="5380"/>
                    <a:pt x="793" y="5380"/>
                  </a:cubicBezTo>
                  <a:cubicBezTo>
                    <a:pt x="806" y="5380"/>
                    <a:pt x="820" y="5378"/>
                    <a:pt x="834" y="5376"/>
                  </a:cubicBezTo>
                  <a:cubicBezTo>
                    <a:pt x="840" y="5374"/>
                    <a:pt x="845" y="5374"/>
                    <a:pt x="851" y="5374"/>
                  </a:cubicBezTo>
                  <a:cubicBezTo>
                    <a:pt x="1497" y="5374"/>
                    <a:pt x="1504" y="13015"/>
                    <a:pt x="1796" y="13015"/>
                  </a:cubicBezTo>
                  <a:cubicBezTo>
                    <a:pt x="1798" y="13015"/>
                    <a:pt x="1800" y="13015"/>
                    <a:pt x="1802" y="13014"/>
                  </a:cubicBezTo>
                  <a:cubicBezTo>
                    <a:pt x="1835" y="12981"/>
                    <a:pt x="2002" y="12814"/>
                    <a:pt x="2235" y="12514"/>
                  </a:cubicBezTo>
                  <a:lnTo>
                    <a:pt x="2335" y="12447"/>
                  </a:lnTo>
                  <a:cubicBezTo>
                    <a:pt x="3503" y="11013"/>
                    <a:pt x="6205" y="7477"/>
                    <a:pt x="6505" y="7477"/>
                  </a:cubicBezTo>
                  <a:cubicBezTo>
                    <a:pt x="6823" y="7477"/>
                    <a:pt x="6717" y="8385"/>
                    <a:pt x="7081" y="8385"/>
                  </a:cubicBezTo>
                  <a:cubicBezTo>
                    <a:pt x="7099" y="8385"/>
                    <a:pt x="7118" y="8382"/>
                    <a:pt x="7139" y="8378"/>
                  </a:cubicBezTo>
                  <a:cubicBezTo>
                    <a:pt x="7539" y="8344"/>
                    <a:pt x="8073" y="7644"/>
                    <a:pt x="8573" y="7010"/>
                  </a:cubicBezTo>
                  <a:cubicBezTo>
                    <a:pt x="8789" y="6736"/>
                    <a:pt x="8956" y="6668"/>
                    <a:pt x="9102" y="6668"/>
                  </a:cubicBezTo>
                  <a:cubicBezTo>
                    <a:pt x="9247" y="6668"/>
                    <a:pt x="9373" y="6735"/>
                    <a:pt x="9507" y="6735"/>
                  </a:cubicBezTo>
                  <a:cubicBezTo>
                    <a:pt x="9550" y="6735"/>
                    <a:pt x="9594" y="6728"/>
                    <a:pt x="9641" y="6710"/>
                  </a:cubicBezTo>
                  <a:cubicBezTo>
                    <a:pt x="9974" y="6576"/>
                    <a:pt x="12376" y="4642"/>
                    <a:pt x="12009" y="3708"/>
                  </a:cubicBezTo>
                  <a:cubicBezTo>
                    <a:pt x="11642" y="2974"/>
                    <a:pt x="9707" y="1473"/>
                    <a:pt x="7839" y="639"/>
                  </a:cubicBezTo>
                  <a:cubicBezTo>
                    <a:pt x="7506" y="505"/>
                    <a:pt x="7139" y="339"/>
                    <a:pt x="6805" y="272"/>
                  </a:cubicBezTo>
                  <a:cubicBezTo>
                    <a:pt x="6175" y="82"/>
                    <a:pt x="5333" y="0"/>
                    <a:pt x="4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5253;p83">
              <a:extLst>
                <a:ext uri="{FF2B5EF4-FFF2-40B4-BE49-F238E27FC236}">
                  <a16:creationId xmlns:a16="http://schemas.microsoft.com/office/drawing/2014/main" id="{898FD154-17C3-4FB3-AB69-89A9460C2970}"/>
                </a:ext>
              </a:extLst>
            </p:cNvPr>
            <p:cNvSpPr/>
            <p:nvPr/>
          </p:nvSpPr>
          <p:spPr>
            <a:xfrm>
              <a:off x="2229362" y="2571901"/>
              <a:ext cx="42980" cy="230011"/>
            </a:xfrm>
            <a:custGeom>
              <a:avLst/>
              <a:gdLst/>
              <a:ahLst/>
              <a:cxnLst/>
              <a:rect l="l" t="t" r="r" b="b"/>
              <a:pathLst>
                <a:path w="2369" h="12678" extrusionOk="0">
                  <a:moveTo>
                    <a:pt x="1301" y="1"/>
                  </a:moveTo>
                  <a:cubicBezTo>
                    <a:pt x="534" y="168"/>
                    <a:pt x="0" y="468"/>
                    <a:pt x="0" y="768"/>
                  </a:cubicBezTo>
                  <a:cubicBezTo>
                    <a:pt x="0" y="1918"/>
                    <a:pt x="130" y="5074"/>
                    <a:pt x="803" y="5074"/>
                  </a:cubicBezTo>
                  <a:cubicBezTo>
                    <a:pt x="813" y="5074"/>
                    <a:pt x="824" y="5073"/>
                    <a:pt x="834" y="5071"/>
                  </a:cubicBezTo>
                  <a:cubicBezTo>
                    <a:pt x="841" y="5070"/>
                    <a:pt x="848" y="5069"/>
                    <a:pt x="855" y="5069"/>
                  </a:cubicBezTo>
                  <a:cubicBezTo>
                    <a:pt x="1497" y="5069"/>
                    <a:pt x="1504" y="12678"/>
                    <a:pt x="1796" y="12678"/>
                  </a:cubicBezTo>
                  <a:cubicBezTo>
                    <a:pt x="1798" y="12678"/>
                    <a:pt x="1800" y="12677"/>
                    <a:pt x="1802" y="12677"/>
                  </a:cubicBezTo>
                  <a:cubicBezTo>
                    <a:pt x="1835" y="12643"/>
                    <a:pt x="2002" y="12477"/>
                    <a:pt x="2235" y="12176"/>
                  </a:cubicBezTo>
                  <a:cubicBezTo>
                    <a:pt x="2369" y="10108"/>
                    <a:pt x="2235" y="7973"/>
                    <a:pt x="1968" y="6005"/>
                  </a:cubicBezTo>
                  <a:cubicBezTo>
                    <a:pt x="1902" y="5772"/>
                    <a:pt x="1868" y="5505"/>
                    <a:pt x="1702" y="5338"/>
                  </a:cubicBezTo>
                  <a:cubicBezTo>
                    <a:pt x="1535" y="5171"/>
                    <a:pt x="1301" y="5138"/>
                    <a:pt x="1134" y="4971"/>
                  </a:cubicBezTo>
                  <a:cubicBezTo>
                    <a:pt x="167" y="4071"/>
                    <a:pt x="1235" y="1502"/>
                    <a:pt x="1301" y="1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5254;p83">
              <a:extLst>
                <a:ext uri="{FF2B5EF4-FFF2-40B4-BE49-F238E27FC236}">
                  <a16:creationId xmlns:a16="http://schemas.microsoft.com/office/drawing/2014/main" id="{6618E01C-DEBD-4177-BBAE-F6E27F3DDF10}"/>
                </a:ext>
              </a:extLst>
            </p:cNvPr>
            <p:cNvSpPr/>
            <p:nvPr/>
          </p:nvSpPr>
          <p:spPr>
            <a:xfrm>
              <a:off x="2271725" y="2576745"/>
              <a:ext cx="182169" cy="214263"/>
            </a:xfrm>
            <a:custGeom>
              <a:avLst/>
              <a:gdLst/>
              <a:ahLst/>
              <a:cxnLst/>
              <a:rect l="l" t="t" r="r" b="b"/>
              <a:pathLst>
                <a:path w="10041" h="11810" extrusionOk="0">
                  <a:moveTo>
                    <a:pt x="5538" y="1"/>
                  </a:moveTo>
                  <a:cubicBezTo>
                    <a:pt x="5404" y="434"/>
                    <a:pt x="5271" y="801"/>
                    <a:pt x="5037" y="1168"/>
                  </a:cubicBezTo>
                  <a:cubicBezTo>
                    <a:pt x="4704" y="1635"/>
                    <a:pt x="4237" y="2036"/>
                    <a:pt x="4137" y="2636"/>
                  </a:cubicBezTo>
                  <a:cubicBezTo>
                    <a:pt x="4003" y="3203"/>
                    <a:pt x="4303" y="3837"/>
                    <a:pt x="4003" y="4371"/>
                  </a:cubicBezTo>
                  <a:cubicBezTo>
                    <a:pt x="3736" y="4938"/>
                    <a:pt x="3002" y="5038"/>
                    <a:pt x="2502" y="5438"/>
                  </a:cubicBezTo>
                  <a:cubicBezTo>
                    <a:pt x="1802" y="5972"/>
                    <a:pt x="534" y="9207"/>
                    <a:pt x="0" y="11809"/>
                  </a:cubicBezTo>
                  <a:cubicBezTo>
                    <a:pt x="1168" y="10375"/>
                    <a:pt x="3870" y="6839"/>
                    <a:pt x="4170" y="6839"/>
                  </a:cubicBezTo>
                  <a:cubicBezTo>
                    <a:pt x="4488" y="6839"/>
                    <a:pt x="4382" y="7747"/>
                    <a:pt x="4746" y="7747"/>
                  </a:cubicBezTo>
                  <a:cubicBezTo>
                    <a:pt x="4764" y="7747"/>
                    <a:pt x="4783" y="7744"/>
                    <a:pt x="4804" y="7740"/>
                  </a:cubicBezTo>
                  <a:cubicBezTo>
                    <a:pt x="5204" y="7706"/>
                    <a:pt x="5738" y="7006"/>
                    <a:pt x="6238" y="6372"/>
                  </a:cubicBezTo>
                  <a:cubicBezTo>
                    <a:pt x="6454" y="6098"/>
                    <a:pt x="6621" y="6030"/>
                    <a:pt x="6767" y="6030"/>
                  </a:cubicBezTo>
                  <a:cubicBezTo>
                    <a:pt x="6912" y="6030"/>
                    <a:pt x="7038" y="6097"/>
                    <a:pt x="7172" y="6097"/>
                  </a:cubicBezTo>
                  <a:cubicBezTo>
                    <a:pt x="7215" y="6097"/>
                    <a:pt x="7259" y="6090"/>
                    <a:pt x="7306" y="6072"/>
                  </a:cubicBezTo>
                  <a:cubicBezTo>
                    <a:pt x="7639" y="5938"/>
                    <a:pt x="10041" y="4004"/>
                    <a:pt x="9707" y="3103"/>
                  </a:cubicBezTo>
                  <a:cubicBezTo>
                    <a:pt x="9340" y="2336"/>
                    <a:pt x="7406" y="835"/>
                    <a:pt x="5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5255;p83">
              <a:extLst>
                <a:ext uri="{FF2B5EF4-FFF2-40B4-BE49-F238E27FC236}">
                  <a16:creationId xmlns:a16="http://schemas.microsoft.com/office/drawing/2014/main" id="{D51F3D71-8872-4187-B81A-B5E7589E7D57}"/>
                </a:ext>
              </a:extLst>
            </p:cNvPr>
            <p:cNvSpPr/>
            <p:nvPr/>
          </p:nvSpPr>
          <p:spPr>
            <a:xfrm>
              <a:off x="2478096" y="2309089"/>
              <a:ext cx="234818" cy="207768"/>
            </a:xfrm>
            <a:custGeom>
              <a:avLst/>
              <a:gdLst/>
              <a:ahLst/>
              <a:cxnLst/>
              <a:rect l="l" t="t" r="r" b="b"/>
              <a:pathLst>
                <a:path w="12943" h="11452" extrusionOk="0">
                  <a:moveTo>
                    <a:pt x="8125" y="1"/>
                  </a:moveTo>
                  <a:cubicBezTo>
                    <a:pt x="7932" y="1"/>
                    <a:pt x="7392" y="293"/>
                    <a:pt x="6605" y="777"/>
                  </a:cubicBezTo>
                  <a:cubicBezTo>
                    <a:pt x="4703" y="2045"/>
                    <a:pt x="1668" y="4613"/>
                    <a:pt x="33" y="8549"/>
                  </a:cubicBezTo>
                  <a:cubicBezTo>
                    <a:pt x="0" y="8616"/>
                    <a:pt x="33" y="8716"/>
                    <a:pt x="134" y="8783"/>
                  </a:cubicBezTo>
                  <a:cubicBezTo>
                    <a:pt x="500" y="9183"/>
                    <a:pt x="2102" y="9417"/>
                    <a:pt x="2535" y="9550"/>
                  </a:cubicBezTo>
                  <a:cubicBezTo>
                    <a:pt x="2592" y="9563"/>
                    <a:pt x="2639" y="9568"/>
                    <a:pt x="2677" y="9568"/>
                  </a:cubicBezTo>
                  <a:cubicBezTo>
                    <a:pt x="3049" y="9568"/>
                    <a:pt x="2673" y="9037"/>
                    <a:pt x="3036" y="8916"/>
                  </a:cubicBezTo>
                  <a:cubicBezTo>
                    <a:pt x="3062" y="8906"/>
                    <a:pt x="3099" y="8901"/>
                    <a:pt x="3144" y="8901"/>
                  </a:cubicBezTo>
                  <a:cubicBezTo>
                    <a:pt x="3727" y="8901"/>
                    <a:pt x="5769" y="9665"/>
                    <a:pt x="6638" y="9665"/>
                  </a:cubicBezTo>
                  <a:cubicBezTo>
                    <a:pt x="6820" y="9665"/>
                    <a:pt x="6951" y="9632"/>
                    <a:pt x="7005" y="9550"/>
                  </a:cubicBezTo>
                  <a:cubicBezTo>
                    <a:pt x="7305" y="9116"/>
                    <a:pt x="6972" y="8716"/>
                    <a:pt x="6805" y="8583"/>
                  </a:cubicBezTo>
                  <a:lnTo>
                    <a:pt x="6772" y="8549"/>
                  </a:lnTo>
                  <a:cubicBezTo>
                    <a:pt x="6805" y="8549"/>
                    <a:pt x="6805" y="8583"/>
                    <a:pt x="6838" y="8583"/>
                  </a:cubicBezTo>
                  <a:cubicBezTo>
                    <a:pt x="7139" y="8683"/>
                    <a:pt x="8206" y="9183"/>
                    <a:pt x="9273" y="9617"/>
                  </a:cubicBezTo>
                  <a:cubicBezTo>
                    <a:pt x="10041" y="9950"/>
                    <a:pt x="10774" y="10284"/>
                    <a:pt x="11175" y="10517"/>
                  </a:cubicBezTo>
                  <a:cubicBezTo>
                    <a:pt x="11964" y="10848"/>
                    <a:pt x="12540" y="11451"/>
                    <a:pt x="12797" y="11451"/>
                  </a:cubicBezTo>
                  <a:cubicBezTo>
                    <a:pt x="12877" y="11451"/>
                    <a:pt x="12927" y="11393"/>
                    <a:pt x="12943" y="11251"/>
                  </a:cubicBezTo>
                  <a:cubicBezTo>
                    <a:pt x="12943" y="10618"/>
                    <a:pt x="11608" y="8182"/>
                    <a:pt x="11208" y="7782"/>
                  </a:cubicBezTo>
                  <a:cubicBezTo>
                    <a:pt x="10941" y="7382"/>
                    <a:pt x="10174" y="5781"/>
                    <a:pt x="10107" y="5180"/>
                  </a:cubicBezTo>
                  <a:cubicBezTo>
                    <a:pt x="10041" y="4547"/>
                    <a:pt x="9840" y="4346"/>
                    <a:pt x="9540" y="4046"/>
                  </a:cubicBezTo>
                  <a:cubicBezTo>
                    <a:pt x="9273" y="3746"/>
                    <a:pt x="9273" y="1745"/>
                    <a:pt x="9140" y="1111"/>
                  </a:cubicBezTo>
                  <a:cubicBezTo>
                    <a:pt x="9007" y="510"/>
                    <a:pt x="8506" y="77"/>
                    <a:pt x="8173" y="10"/>
                  </a:cubicBezTo>
                  <a:cubicBezTo>
                    <a:pt x="8160" y="4"/>
                    <a:pt x="8144" y="1"/>
                    <a:pt x="8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5256;p83">
              <a:extLst>
                <a:ext uri="{FF2B5EF4-FFF2-40B4-BE49-F238E27FC236}">
                  <a16:creationId xmlns:a16="http://schemas.microsoft.com/office/drawing/2014/main" id="{63D9476A-5C46-4B61-BF2C-688C30D816DF}"/>
                </a:ext>
              </a:extLst>
            </p:cNvPr>
            <p:cNvSpPr/>
            <p:nvPr/>
          </p:nvSpPr>
          <p:spPr>
            <a:xfrm>
              <a:off x="2481725" y="2450328"/>
              <a:ext cx="130136" cy="34126"/>
            </a:xfrm>
            <a:custGeom>
              <a:avLst/>
              <a:gdLst/>
              <a:ahLst/>
              <a:cxnLst/>
              <a:rect l="l" t="t" r="r" b="b"/>
              <a:pathLst>
                <a:path w="7173" h="1881" extrusionOk="0">
                  <a:moveTo>
                    <a:pt x="4478" y="0"/>
                  </a:moveTo>
                  <a:cubicBezTo>
                    <a:pt x="3269" y="0"/>
                    <a:pt x="1053" y="657"/>
                    <a:pt x="0" y="998"/>
                  </a:cubicBezTo>
                  <a:cubicBezTo>
                    <a:pt x="401" y="1365"/>
                    <a:pt x="1968" y="1632"/>
                    <a:pt x="2435" y="1765"/>
                  </a:cubicBezTo>
                  <a:cubicBezTo>
                    <a:pt x="2489" y="1778"/>
                    <a:pt x="2533" y="1783"/>
                    <a:pt x="2569" y="1783"/>
                  </a:cubicBezTo>
                  <a:cubicBezTo>
                    <a:pt x="2916" y="1783"/>
                    <a:pt x="2543" y="1252"/>
                    <a:pt x="2936" y="1131"/>
                  </a:cubicBezTo>
                  <a:cubicBezTo>
                    <a:pt x="2960" y="1121"/>
                    <a:pt x="2995" y="1116"/>
                    <a:pt x="3039" y="1116"/>
                  </a:cubicBezTo>
                  <a:cubicBezTo>
                    <a:pt x="3602" y="1116"/>
                    <a:pt x="5661" y="1880"/>
                    <a:pt x="6536" y="1880"/>
                  </a:cubicBezTo>
                  <a:cubicBezTo>
                    <a:pt x="6719" y="1880"/>
                    <a:pt x="6851" y="1847"/>
                    <a:pt x="6905" y="1765"/>
                  </a:cubicBezTo>
                  <a:cubicBezTo>
                    <a:pt x="7172" y="1331"/>
                    <a:pt x="6838" y="931"/>
                    <a:pt x="6672" y="798"/>
                  </a:cubicBezTo>
                  <a:cubicBezTo>
                    <a:pt x="6589" y="908"/>
                    <a:pt x="6460" y="973"/>
                    <a:pt x="6286" y="973"/>
                  </a:cubicBezTo>
                  <a:cubicBezTo>
                    <a:pt x="6249" y="973"/>
                    <a:pt x="6211" y="970"/>
                    <a:pt x="6171" y="965"/>
                  </a:cubicBezTo>
                  <a:cubicBezTo>
                    <a:pt x="5638" y="831"/>
                    <a:pt x="5471" y="164"/>
                    <a:pt x="5004" y="64"/>
                  </a:cubicBezTo>
                  <a:cubicBezTo>
                    <a:pt x="4866" y="20"/>
                    <a:pt x="4687" y="0"/>
                    <a:pt x="4478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5257;p83">
              <a:extLst>
                <a:ext uri="{FF2B5EF4-FFF2-40B4-BE49-F238E27FC236}">
                  <a16:creationId xmlns:a16="http://schemas.microsoft.com/office/drawing/2014/main" id="{331F7578-B533-4B9E-BE77-7935E2FF03E5}"/>
                </a:ext>
              </a:extLst>
            </p:cNvPr>
            <p:cNvSpPr/>
            <p:nvPr/>
          </p:nvSpPr>
          <p:spPr>
            <a:xfrm>
              <a:off x="2599125" y="2309089"/>
              <a:ext cx="113790" cy="204139"/>
            </a:xfrm>
            <a:custGeom>
              <a:avLst/>
              <a:gdLst/>
              <a:ahLst/>
              <a:cxnLst/>
              <a:rect l="l" t="t" r="r" b="b"/>
              <a:pathLst>
                <a:path w="6272" h="11252" extrusionOk="0">
                  <a:moveTo>
                    <a:pt x="1553" y="1"/>
                  </a:moveTo>
                  <a:cubicBezTo>
                    <a:pt x="1355" y="1"/>
                    <a:pt x="788" y="293"/>
                    <a:pt x="1" y="777"/>
                  </a:cubicBezTo>
                  <a:cubicBezTo>
                    <a:pt x="34" y="777"/>
                    <a:pt x="34" y="844"/>
                    <a:pt x="34" y="844"/>
                  </a:cubicBezTo>
                  <a:cubicBezTo>
                    <a:pt x="468" y="1344"/>
                    <a:pt x="468" y="2045"/>
                    <a:pt x="601" y="2679"/>
                  </a:cubicBezTo>
                  <a:cubicBezTo>
                    <a:pt x="768" y="3512"/>
                    <a:pt x="1168" y="4246"/>
                    <a:pt x="1535" y="5014"/>
                  </a:cubicBezTo>
                  <a:cubicBezTo>
                    <a:pt x="1835" y="5547"/>
                    <a:pt x="2102" y="6048"/>
                    <a:pt x="2369" y="6581"/>
                  </a:cubicBezTo>
                  <a:cubicBezTo>
                    <a:pt x="2702" y="7248"/>
                    <a:pt x="3036" y="7882"/>
                    <a:pt x="3470" y="8449"/>
                  </a:cubicBezTo>
                  <a:cubicBezTo>
                    <a:pt x="4204" y="9550"/>
                    <a:pt x="5171" y="10451"/>
                    <a:pt x="6272" y="11251"/>
                  </a:cubicBezTo>
                  <a:cubicBezTo>
                    <a:pt x="6272" y="10618"/>
                    <a:pt x="4937" y="8182"/>
                    <a:pt x="4637" y="7782"/>
                  </a:cubicBezTo>
                  <a:cubicBezTo>
                    <a:pt x="4337" y="7382"/>
                    <a:pt x="3603" y="5781"/>
                    <a:pt x="3503" y="5180"/>
                  </a:cubicBezTo>
                  <a:cubicBezTo>
                    <a:pt x="3470" y="4547"/>
                    <a:pt x="3270" y="4346"/>
                    <a:pt x="2969" y="4046"/>
                  </a:cubicBezTo>
                  <a:cubicBezTo>
                    <a:pt x="2669" y="3746"/>
                    <a:pt x="2669" y="1745"/>
                    <a:pt x="2536" y="1111"/>
                  </a:cubicBezTo>
                  <a:cubicBezTo>
                    <a:pt x="2436" y="510"/>
                    <a:pt x="1935" y="77"/>
                    <a:pt x="1602" y="10"/>
                  </a:cubicBezTo>
                  <a:cubicBezTo>
                    <a:pt x="1589" y="4"/>
                    <a:pt x="1573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5258;p83">
              <a:extLst>
                <a:ext uri="{FF2B5EF4-FFF2-40B4-BE49-F238E27FC236}">
                  <a16:creationId xmlns:a16="http://schemas.microsoft.com/office/drawing/2014/main" id="{1849DCAE-C798-4F2A-87EF-A60CC7465F4E}"/>
                </a:ext>
              </a:extLst>
            </p:cNvPr>
            <p:cNvSpPr/>
            <p:nvPr/>
          </p:nvSpPr>
          <p:spPr>
            <a:xfrm>
              <a:off x="1605152" y="2075051"/>
              <a:ext cx="1450293" cy="482010"/>
            </a:xfrm>
            <a:custGeom>
              <a:avLst/>
              <a:gdLst/>
              <a:ahLst/>
              <a:cxnLst/>
              <a:rect l="l" t="t" r="r" b="b"/>
              <a:pathLst>
                <a:path w="79939" h="26568" extrusionOk="0">
                  <a:moveTo>
                    <a:pt x="69565" y="1"/>
                  </a:moveTo>
                  <a:cubicBezTo>
                    <a:pt x="65395" y="34"/>
                    <a:pt x="62760" y="768"/>
                    <a:pt x="61259" y="1368"/>
                  </a:cubicBezTo>
                  <a:cubicBezTo>
                    <a:pt x="61459" y="1935"/>
                    <a:pt x="61659" y="2469"/>
                    <a:pt x="61826" y="3003"/>
                  </a:cubicBezTo>
                  <a:cubicBezTo>
                    <a:pt x="62059" y="2969"/>
                    <a:pt x="62293" y="2936"/>
                    <a:pt x="62593" y="2869"/>
                  </a:cubicBezTo>
                  <a:cubicBezTo>
                    <a:pt x="63649" y="2696"/>
                    <a:pt x="65010" y="2522"/>
                    <a:pt x="66335" y="2522"/>
                  </a:cubicBezTo>
                  <a:cubicBezTo>
                    <a:pt x="68317" y="2522"/>
                    <a:pt x="70219" y="2911"/>
                    <a:pt x="70899" y="4270"/>
                  </a:cubicBezTo>
                  <a:cubicBezTo>
                    <a:pt x="71933" y="6339"/>
                    <a:pt x="69798" y="8774"/>
                    <a:pt x="62760" y="11809"/>
                  </a:cubicBezTo>
                  <a:cubicBezTo>
                    <a:pt x="61826" y="12209"/>
                    <a:pt x="60792" y="12643"/>
                    <a:pt x="59724" y="13043"/>
                  </a:cubicBezTo>
                  <a:lnTo>
                    <a:pt x="58724" y="13444"/>
                  </a:lnTo>
                  <a:cubicBezTo>
                    <a:pt x="55755" y="14544"/>
                    <a:pt x="52119" y="15779"/>
                    <a:pt x="47883" y="17046"/>
                  </a:cubicBezTo>
                  <a:cubicBezTo>
                    <a:pt x="44047" y="18214"/>
                    <a:pt x="40210" y="19248"/>
                    <a:pt x="36474" y="20082"/>
                  </a:cubicBezTo>
                  <a:cubicBezTo>
                    <a:pt x="34573" y="20482"/>
                    <a:pt x="32738" y="20849"/>
                    <a:pt x="30937" y="21183"/>
                  </a:cubicBezTo>
                  <a:cubicBezTo>
                    <a:pt x="27735" y="21783"/>
                    <a:pt x="24733" y="22250"/>
                    <a:pt x="22031" y="22517"/>
                  </a:cubicBezTo>
                  <a:cubicBezTo>
                    <a:pt x="19529" y="22781"/>
                    <a:pt x="17282" y="22918"/>
                    <a:pt x="15378" y="22918"/>
                  </a:cubicBezTo>
                  <a:cubicBezTo>
                    <a:pt x="11519" y="22918"/>
                    <a:pt x="9067" y="22355"/>
                    <a:pt x="8755" y="21149"/>
                  </a:cubicBezTo>
                  <a:cubicBezTo>
                    <a:pt x="8054" y="18447"/>
                    <a:pt x="12524" y="16279"/>
                    <a:pt x="16260" y="15078"/>
                  </a:cubicBezTo>
                  <a:cubicBezTo>
                    <a:pt x="17061" y="14811"/>
                    <a:pt x="17794" y="14611"/>
                    <a:pt x="18462" y="14444"/>
                  </a:cubicBezTo>
                  <a:cubicBezTo>
                    <a:pt x="18462" y="14344"/>
                    <a:pt x="18428" y="14311"/>
                    <a:pt x="18428" y="14244"/>
                  </a:cubicBezTo>
                  <a:cubicBezTo>
                    <a:pt x="18362" y="13744"/>
                    <a:pt x="18261" y="13177"/>
                    <a:pt x="18195" y="12643"/>
                  </a:cubicBezTo>
                  <a:cubicBezTo>
                    <a:pt x="17094" y="12977"/>
                    <a:pt x="15693" y="13410"/>
                    <a:pt x="14092" y="13944"/>
                  </a:cubicBezTo>
                  <a:cubicBezTo>
                    <a:pt x="13124" y="14278"/>
                    <a:pt x="12090" y="14645"/>
                    <a:pt x="11090" y="15078"/>
                  </a:cubicBezTo>
                  <a:cubicBezTo>
                    <a:pt x="7420" y="16579"/>
                    <a:pt x="3718" y="18647"/>
                    <a:pt x="2283" y="21116"/>
                  </a:cubicBezTo>
                  <a:cubicBezTo>
                    <a:pt x="0" y="25126"/>
                    <a:pt x="4986" y="26568"/>
                    <a:pt x="11696" y="26568"/>
                  </a:cubicBezTo>
                  <a:cubicBezTo>
                    <a:pt x="12633" y="26568"/>
                    <a:pt x="13603" y="26539"/>
                    <a:pt x="14592" y="26486"/>
                  </a:cubicBezTo>
                  <a:cubicBezTo>
                    <a:pt x="16027" y="26420"/>
                    <a:pt x="17461" y="26286"/>
                    <a:pt x="18929" y="26119"/>
                  </a:cubicBezTo>
                  <a:cubicBezTo>
                    <a:pt x="19129" y="26086"/>
                    <a:pt x="19396" y="26086"/>
                    <a:pt x="19629" y="26019"/>
                  </a:cubicBezTo>
                  <a:cubicBezTo>
                    <a:pt x="20897" y="25853"/>
                    <a:pt x="22431" y="25619"/>
                    <a:pt x="24266" y="25285"/>
                  </a:cubicBezTo>
                  <a:cubicBezTo>
                    <a:pt x="27535" y="24685"/>
                    <a:pt x="31571" y="23818"/>
                    <a:pt x="35941" y="22784"/>
                  </a:cubicBezTo>
                  <a:cubicBezTo>
                    <a:pt x="37809" y="22350"/>
                    <a:pt x="39743" y="21850"/>
                    <a:pt x="41712" y="21349"/>
                  </a:cubicBezTo>
                  <a:cubicBezTo>
                    <a:pt x="48717" y="19515"/>
                    <a:pt x="55922" y="17413"/>
                    <a:pt x="61726" y="15178"/>
                  </a:cubicBezTo>
                  <a:cubicBezTo>
                    <a:pt x="61893" y="15145"/>
                    <a:pt x="61993" y="15078"/>
                    <a:pt x="62159" y="15011"/>
                  </a:cubicBezTo>
                  <a:cubicBezTo>
                    <a:pt x="62927" y="14778"/>
                    <a:pt x="63627" y="14478"/>
                    <a:pt x="64294" y="14178"/>
                  </a:cubicBezTo>
                  <a:cubicBezTo>
                    <a:pt x="66996" y="13077"/>
                    <a:pt x="69265" y="11943"/>
                    <a:pt x="70832" y="10842"/>
                  </a:cubicBezTo>
                  <a:cubicBezTo>
                    <a:pt x="79939" y="4571"/>
                    <a:pt x="76770" y="1"/>
                    <a:pt x="69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5259;p83">
              <a:extLst>
                <a:ext uri="{FF2B5EF4-FFF2-40B4-BE49-F238E27FC236}">
                  <a16:creationId xmlns:a16="http://schemas.microsoft.com/office/drawing/2014/main" id="{4F112C2C-410B-483C-988A-382438C50384}"/>
                </a:ext>
              </a:extLst>
            </p:cNvPr>
            <p:cNvSpPr/>
            <p:nvPr/>
          </p:nvSpPr>
          <p:spPr>
            <a:xfrm>
              <a:off x="1869887" y="2075051"/>
              <a:ext cx="1185558" cy="480540"/>
            </a:xfrm>
            <a:custGeom>
              <a:avLst/>
              <a:gdLst/>
              <a:ahLst/>
              <a:cxnLst/>
              <a:rect l="l" t="t" r="r" b="b"/>
              <a:pathLst>
                <a:path w="65347" h="26487" extrusionOk="0">
                  <a:moveTo>
                    <a:pt x="54906" y="1"/>
                  </a:moveTo>
                  <a:cubicBezTo>
                    <a:pt x="50736" y="67"/>
                    <a:pt x="48135" y="768"/>
                    <a:pt x="46633" y="1402"/>
                  </a:cubicBezTo>
                  <a:cubicBezTo>
                    <a:pt x="46834" y="1935"/>
                    <a:pt x="47034" y="2469"/>
                    <a:pt x="47201" y="3003"/>
                  </a:cubicBezTo>
                  <a:cubicBezTo>
                    <a:pt x="47401" y="2969"/>
                    <a:pt x="47668" y="2936"/>
                    <a:pt x="47968" y="2903"/>
                  </a:cubicBezTo>
                  <a:cubicBezTo>
                    <a:pt x="47868" y="2603"/>
                    <a:pt x="47801" y="2302"/>
                    <a:pt x="47734" y="2102"/>
                  </a:cubicBezTo>
                  <a:cubicBezTo>
                    <a:pt x="47678" y="1840"/>
                    <a:pt x="50966" y="887"/>
                    <a:pt x="54084" y="887"/>
                  </a:cubicBezTo>
                  <a:cubicBezTo>
                    <a:pt x="56528" y="887"/>
                    <a:pt x="58867" y="1473"/>
                    <a:pt x="59409" y="3436"/>
                  </a:cubicBezTo>
                  <a:cubicBezTo>
                    <a:pt x="60677" y="7906"/>
                    <a:pt x="55240" y="15779"/>
                    <a:pt x="0" y="26486"/>
                  </a:cubicBezTo>
                  <a:cubicBezTo>
                    <a:pt x="1435" y="26420"/>
                    <a:pt x="2869" y="26286"/>
                    <a:pt x="4337" y="26119"/>
                  </a:cubicBezTo>
                  <a:cubicBezTo>
                    <a:pt x="4537" y="26086"/>
                    <a:pt x="4804" y="26086"/>
                    <a:pt x="5037" y="26019"/>
                  </a:cubicBezTo>
                  <a:cubicBezTo>
                    <a:pt x="6305" y="25853"/>
                    <a:pt x="7839" y="25619"/>
                    <a:pt x="9674" y="25285"/>
                  </a:cubicBezTo>
                  <a:cubicBezTo>
                    <a:pt x="12943" y="24685"/>
                    <a:pt x="16979" y="23818"/>
                    <a:pt x="21349" y="22784"/>
                  </a:cubicBezTo>
                  <a:cubicBezTo>
                    <a:pt x="23217" y="22350"/>
                    <a:pt x="25151" y="21850"/>
                    <a:pt x="27120" y="21349"/>
                  </a:cubicBezTo>
                  <a:cubicBezTo>
                    <a:pt x="34125" y="19515"/>
                    <a:pt x="41330" y="17413"/>
                    <a:pt x="47134" y="15178"/>
                  </a:cubicBezTo>
                  <a:cubicBezTo>
                    <a:pt x="47301" y="15145"/>
                    <a:pt x="47401" y="15078"/>
                    <a:pt x="47567" y="15011"/>
                  </a:cubicBezTo>
                  <a:cubicBezTo>
                    <a:pt x="48335" y="14778"/>
                    <a:pt x="49035" y="14478"/>
                    <a:pt x="49702" y="14178"/>
                  </a:cubicBezTo>
                  <a:cubicBezTo>
                    <a:pt x="52404" y="13077"/>
                    <a:pt x="54673" y="11943"/>
                    <a:pt x="56240" y="10842"/>
                  </a:cubicBezTo>
                  <a:cubicBezTo>
                    <a:pt x="65347" y="4571"/>
                    <a:pt x="62178" y="1"/>
                    <a:pt x="54906" y="1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5260;p83">
              <a:extLst>
                <a:ext uri="{FF2B5EF4-FFF2-40B4-BE49-F238E27FC236}">
                  <a16:creationId xmlns:a16="http://schemas.microsoft.com/office/drawing/2014/main" id="{A3C58F2E-726B-4AEE-9DDA-720BFAB304A7}"/>
                </a:ext>
              </a:extLst>
            </p:cNvPr>
            <p:cNvSpPr/>
            <p:nvPr/>
          </p:nvSpPr>
          <p:spPr>
            <a:xfrm>
              <a:off x="1605514" y="2349801"/>
              <a:ext cx="343655" cy="208711"/>
            </a:xfrm>
            <a:custGeom>
              <a:avLst/>
              <a:gdLst/>
              <a:ahLst/>
              <a:cxnLst/>
              <a:rect l="l" t="t" r="r" b="b"/>
              <a:pathLst>
                <a:path w="18942" h="11504" extrusionOk="0">
                  <a:moveTo>
                    <a:pt x="11103" y="1"/>
                  </a:moveTo>
                  <a:lnTo>
                    <a:pt x="11103" y="1"/>
                  </a:lnTo>
                  <a:cubicBezTo>
                    <a:pt x="7434" y="1502"/>
                    <a:pt x="3731" y="3570"/>
                    <a:pt x="2330" y="6039"/>
                  </a:cubicBezTo>
                  <a:cubicBezTo>
                    <a:pt x="0" y="10079"/>
                    <a:pt x="4946" y="11504"/>
                    <a:pt x="11624" y="11504"/>
                  </a:cubicBezTo>
                  <a:cubicBezTo>
                    <a:pt x="13933" y="11504"/>
                    <a:pt x="16448" y="11333"/>
                    <a:pt x="18942" y="11042"/>
                  </a:cubicBezTo>
                  <a:lnTo>
                    <a:pt x="18942" y="11042"/>
                  </a:lnTo>
                  <a:cubicBezTo>
                    <a:pt x="17907" y="11108"/>
                    <a:pt x="16608" y="11157"/>
                    <a:pt x="15207" y="11157"/>
                  </a:cubicBezTo>
                  <a:cubicBezTo>
                    <a:pt x="10195" y="11157"/>
                    <a:pt x="3880" y="10522"/>
                    <a:pt x="3698" y="7706"/>
                  </a:cubicBezTo>
                  <a:cubicBezTo>
                    <a:pt x="3498" y="4537"/>
                    <a:pt x="8701" y="1335"/>
                    <a:pt x="11103" y="1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261;p83">
              <a:extLst>
                <a:ext uri="{FF2B5EF4-FFF2-40B4-BE49-F238E27FC236}">
                  <a16:creationId xmlns:a16="http://schemas.microsoft.com/office/drawing/2014/main" id="{0D9F6675-AD27-4E9A-A03F-6960836B8E60}"/>
                </a:ext>
              </a:extLst>
            </p:cNvPr>
            <p:cNvSpPr/>
            <p:nvPr/>
          </p:nvSpPr>
          <p:spPr>
            <a:xfrm>
              <a:off x="1621752" y="2091397"/>
              <a:ext cx="1422807" cy="495998"/>
            </a:xfrm>
            <a:custGeom>
              <a:avLst/>
              <a:gdLst/>
              <a:ahLst/>
              <a:cxnLst/>
              <a:rect l="l" t="t" r="r" b="b"/>
              <a:pathLst>
                <a:path w="78424" h="27339" extrusionOk="0">
                  <a:moveTo>
                    <a:pt x="8940" y="0"/>
                  </a:moveTo>
                  <a:cubicBezTo>
                    <a:pt x="7539" y="0"/>
                    <a:pt x="6138" y="167"/>
                    <a:pt x="4838" y="601"/>
                  </a:cubicBezTo>
                  <a:cubicBezTo>
                    <a:pt x="1" y="2269"/>
                    <a:pt x="1969" y="7039"/>
                    <a:pt x="13210" y="13176"/>
                  </a:cubicBezTo>
                  <a:cubicBezTo>
                    <a:pt x="13944" y="13577"/>
                    <a:pt x="14678" y="13944"/>
                    <a:pt x="15445" y="14344"/>
                  </a:cubicBezTo>
                  <a:cubicBezTo>
                    <a:pt x="16312" y="14778"/>
                    <a:pt x="17180" y="15211"/>
                    <a:pt x="18147" y="15678"/>
                  </a:cubicBezTo>
                  <a:cubicBezTo>
                    <a:pt x="19448" y="16245"/>
                    <a:pt x="20816" y="16879"/>
                    <a:pt x="22283" y="17513"/>
                  </a:cubicBezTo>
                  <a:cubicBezTo>
                    <a:pt x="23151" y="17846"/>
                    <a:pt x="24018" y="18213"/>
                    <a:pt x="24885" y="18547"/>
                  </a:cubicBezTo>
                  <a:cubicBezTo>
                    <a:pt x="26553" y="19214"/>
                    <a:pt x="28321" y="19848"/>
                    <a:pt x="30056" y="20415"/>
                  </a:cubicBezTo>
                  <a:cubicBezTo>
                    <a:pt x="31690" y="20949"/>
                    <a:pt x="33358" y="21516"/>
                    <a:pt x="35059" y="22016"/>
                  </a:cubicBezTo>
                  <a:cubicBezTo>
                    <a:pt x="41397" y="23851"/>
                    <a:pt x="47868" y="25285"/>
                    <a:pt x="53739" y="26219"/>
                  </a:cubicBezTo>
                  <a:cubicBezTo>
                    <a:pt x="55507" y="26453"/>
                    <a:pt x="57208" y="26719"/>
                    <a:pt x="58843" y="26886"/>
                  </a:cubicBezTo>
                  <a:cubicBezTo>
                    <a:pt x="61582" y="27184"/>
                    <a:pt x="64090" y="27338"/>
                    <a:pt x="66268" y="27338"/>
                  </a:cubicBezTo>
                  <a:cubicBezTo>
                    <a:pt x="69951" y="27338"/>
                    <a:pt x="72687" y="26896"/>
                    <a:pt x="73987" y="25952"/>
                  </a:cubicBezTo>
                  <a:cubicBezTo>
                    <a:pt x="78423" y="22683"/>
                    <a:pt x="70218" y="15845"/>
                    <a:pt x="63279" y="13443"/>
                  </a:cubicBezTo>
                  <a:cubicBezTo>
                    <a:pt x="62679" y="13210"/>
                    <a:pt x="62045" y="13043"/>
                    <a:pt x="61445" y="12876"/>
                  </a:cubicBezTo>
                  <a:cubicBezTo>
                    <a:pt x="61378" y="13310"/>
                    <a:pt x="61311" y="13810"/>
                    <a:pt x="61178" y="14277"/>
                  </a:cubicBezTo>
                  <a:cubicBezTo>
                    <a:pt x="61111" y="14411"/>
                    <a:pt x="61111" y="14477"/>
                    <a:pt x="61078" y="14577"/>
                  </a:cubicBezTo>
                  <a:cubicBezTo>
                    <a:pt x="61345" y="14644"/>
                    <a:pt x="61645" y="14744"/>
                    <a:pt x="61912" y="14878"/>
                  </a:cubicBezTo>
                  <a:cubicBezTo>
                    <a:pt x="64147" y="15712"/>
                    <a:pt x="67682" y="17446"/>
                    <a:pt x="66915" y="20048"/>
                  </a:cubicBezTo>
                  <a:cubicBezTo>
                    <a:pt x="66748" y="20582"/>
                    <a:pt x="66181" y="21082"/>
                    <a:pt x="65314" y="21449"/>
                  </a:cubicBezTo>
                  <a:cubicBezTo>
                    <a:pt x="63646" y="22150"/>
                    <a:pt x="60744" y="22550"/>
                    <a:pt x="57242" y="22550"/>
                  </a:cubicBezTo>
                  <a:cubicBezTo>
                    <a:pt x="52572" y="22550"/>
                    <a:pt x="46701" y="21883"/>
                    <a:pt x="40730" y="20615"/>
                  </a:cubicBezTo>
                  <a:cubicBezTo>
                    <a:pt x="38995" y="20248"/>
                    <a:pt x="37227" y="19815"/>
                    <a:pt x="35493" y="19314"/>
                  </a:cubicBezTo>
                  <a:cubicBezTo>
                    <a:pt x="34859" y="19181"/>
                    <a:pt x="34225" y="18947"/>
                    <a:pt x="33591" y="18780"/>
                  </a:cubicBezTo>
                  <a:cubicBezTo>
                    <a:pt x="28254" y="17179"/>
                    <a:pt x="23518" y="15178"/>
                    <a:pt x="19648" y="13110"/>
                  </a:cubicBezTo>
                  <a:cubicBezTo>
                    <a:pt x="18848" y="12709"/>
                    <a:pt x="18080" y="12276"/>
                    <a:pt x="17380" y="11876"/>
                  </a:cubicBezTo>
                  <a:cubicBezTo>
                    <a:pt x="17346" y="11842"/>
                    <a:pt x="17246" y="11775"/>
                    <a:pt x="17213" y="11742"/>
                  </a:cubicBezTo>
                  <a:cubicBezTo>
                    <a:pt x="11709" y="8540"/>
                    <a:pt x="8674" y="5504"/>
                    <a:pt x="9407" y="4070"/>
                  </a:cubicBezTo>
                  <a:cubicBezTo>
                    <a:pt x="9789" y="3360"/>
                    <a:pt x="10741" y="3106"/>
                    <a:pt x="11909" y="3106"/>
                  </a:cubicBezTo>
                  <a:cubicBezTo>
                    <a:pt x="13704" y="3106"/>
                    <a:pt x="16011" y="3705"/>
                    <a:pt x="17547" y="4170"/>
                  </a:cubicBezTo>
                  <a:cubicBezTo>
                    <a:pt x="17713" y="3403"/>
                    <a:pt x="17914" y="2669"/>
                    <a:pt x="18180" y="1935"/>
                  </a:cubicBezTo>
                  <a:cubicBezTo>
                    <a:pt x="17980" y="1868"/>
                    <a:pt x="17713" y="1768"/>
                    <a:pt x="17447" y="1668"/>
                  </a:cubicBezTo>
                  <a:cubicBezTo>
                    <a:pt x="15545" y="1001"/>
                    <a:pt x="12209" y="0"/>
                    <a:pt x="8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262;p83">
              <a:extLst>
                <a:ext uri="{FF2B5EF4-FFF2-40B4-BE49-F238E27FC236}">
                  <a16:creationId xmlns:a16="http://schemas.microsoft.com/office/drawing/2014/main" id="{D1BA4665-18E5-4508-BDDB-8749B4F22855}"/>
                </a:ext>
              </a:extLst>
            </p:cNvPr>
            <p:cNvSpPr/>
            <p:nvPr/>
          </p:nvSpPr>
          <p:spPr>
            <a:xfrm>
              <a:off x="2689293" y="2324383"/>
              <a:ext cx="355266" cy="263012"/>
            </a:xfrm>
            <a:custGeom>
              <a:avLst/>
              <a:gdLst/>
              <a:ahLst/>
              <a:cxnLst/>
              <a:rect l="l" t="t" r="r" b="b"/>
              <a:pathLst>
                <a:path w="19582" h="14497" extrusionOk="0">
                  <a:moveTo>
                    <a:pt x="2703" y="1"/>
                  </a:moveTo>
                  <a:cubicBezTo>
                    <a:pt x="2603" y="435"/>
                    <a:pt x="2536" y="935"/>
                    <a:pt x="2402" y="1402"/>
                  </a:cubicBezTo>
                  <a:cubicBezTo>
                    <a:pt x="2369" y="1535"/>
                    <a:pt x="2369" y="1602"/>
                    <a:pt x="2336" y="1702"/>
                  </a:cubicBezTo>
                  <a:cubicBezTo>
                    <a:pt x="2569" y="1769"/>
                    <a:pt x="2869" y="1869"/>
                    <a:pt x="3170" y="2002"/>
                  </a:cubicBezTo>
                  <a:cubicBezTo>
                    <a:pt x="3270" y="1535"/>
                    <a:pt x="3503" y="1002"/>
                    <a:pt x="3870" y="835"/>
                  </a:cubicBezTo>
                  <a:cubicBezTo>
                    <a:pt x="3889" y="827"/>
                    <a:pt x="3913" y="823"/>
                    <a:pt x="3943" y="823"/>
                  </a:cubicBezTo>
                  <a:cubicBezTo>
                    <a:pt x="5058" y="823"/>
                    <a:pt x="14011" y="6163"/>
                    <a:pt x="14011" y="9541"/>
                  </a:cubicBezTo>
                  <a:cubicBezTo>
                    <a:pt x="14011" y="13010"/>
                    <a:pt x="8507" y="13944"/>
                    <a:pt x="1" y="14044"/>
                  </a:cubicBezTo>
                  <a:cubicBezTo>
                    <a:pt x="2740" y="14342"/>
                    <a:pt x="5248" y="14496"/>
                    <a:pt x="7426" y="14496"/>
                  </a:cubicBezTo>
                  <a:cubicBezTo>
                    <a:pt x="11109" y="14496"/>
                    <a:pt x="13845" y="14054"/>
                    <a:pt x="15145" y="13110"/>
                  </a:cubicBezTo>
                  <a:cubicBezTo>
                    <a:pt x="19581" y="9841"/>
                    <a:pt x="11376" y="3003"/>
                    <a:pt x="4537" y="568"/>
                  </a:cubicBezTo>
                  <a:cubicBezTo>
                    <a:pt x="3904" y="334"/>
                    <a:pt x="3270" y="168"/>
                    <a:pt x="2703" y="1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263;p83">
              <a:extLst>
                <a:ext uri="{FF2B5EF4-FFF2-40B4-BE49-F238E27FC236}">
                  <a16:creationId xmlns:a16="http://schemas.microsoft.com/office/drawing/2014/main" id="{56215BDA-BA62-4D00-9FB2-1D51FDC675BF}"/>
                </a:ext>
              </a:extLst>
            </p:cNvPr>
            <p:cNvSpPr/>
            <p:nvPr/>
          </p:nvSpPr>
          <p:spPr>
            <a:xfrm>
              <a:off x="1730698" y="2119844"/>
              <a:ext cx="1077229" cy="393384"/>
            </a:xfrm>
            <a:custGeom>
              <a:avLst/>
              <a:gdLst/>
              <a:ahLst/>
              <a:cxnLst/>
              <a:rect l="l" t="t" r="r" b="b"/>
              <a:pathLst>
                <a:path w="59376" h="21683" extrusionOk="0">
                  <a:moveTo>
                    <a:pt x="11442" y="0"/>
                  </a:moveTo>
                  <a:cubicBezTo>
                    <a:pt x="11375" y="367"/>
                    <a:pt x="11275" y="801"/>
                    <a:pt x="11108" y="1034"/>
                  </a:cubicBezTo>
                  <a:cubicBezTo>
                    <a:pt x="11072" y="1081"/>
                    <a:pt x="10992" y="1102"/>
                    <a:pt x="10874" y="1102"/>
                  </a:cubicBezTo>
                  <a:cubicBezTo>
                    <a:pt x="10109" y="1102"/>
                    <a:pt x="7756" y="242"/>
                    <a:pt x="5593" y="242"/>
                  </a:cubicBezTo>
                  <a:cubicBezTo>
                    <a:pt x="4077" y="242"/>
                    <a:pt x="2653" y="665"/>
                    <a:pt x="1935" y="2102"/>
                  </a:cubicBezTo>
                  <a:cubicBezTo>
                    <a:pt x="0" y="5938"/>
                    <a:pt x="20148" y="17479"/>
                    <a:pt x="35559" y="20348"/>
                  </a:cubicBezTo>
                  <a:cubicBezTo>
                    <a:pt x="40746" y="21325"/>
                    <a:pt x="45035" y="21683"/>
                    <a:pt x="48491" y="21683"/>
                  </a:cubicBezTo>
                  <a:cubicBezTo>
                    <a:pt x="54591" y="21683"/>
                    <a:pt x="58098" y="20569"/>
                    <a:pt x="59376" y="19781"/>
                  </a:cubicBezTo>
                  <a:lnTo>
                    <a:pt x="59376" y="19781"/>
                  </a:lnTo>
                  <a:cubicBezTo>
                    <a:pt x="57708" y="20481"/>
                    <a:pt x="54873" y="20848"/>
                    <a:pt x="51237" y="20882"/>
                  </a:cubicBezTo>
                  <a:cubicBezTo>
                    <a:pt x="46567" y="20882"/>
                    <a:pt x="40696" y="20215"/>
                    <a:pt x="34725" y="18980"/>
                  </a:cubicBezTo>
                  <a:cubicBezTo>
                    <a:pt x="32990" y="18613"/>
                    <a:pt x="31222" y="18180"/>
                    <a:pt x="29488" y="17679"/>
                  </a:cubicBezTo>
                  <a:cubicBezTo>
                    <a:pt x="28854" y="17513"/>
                    <a:pt x="28220" y="17313"/>
                    <a:pt x="27620" y="17146"/>
                  </a:cubicBezTo>
                  <a:cubicBezTo>
                    <a:pt x="22283" y="15511"/>
                    <a:pt x="17513" y="13510"/>
                    <a:pt x="13643" y="11475"/>
                  </a:cubicBezTo>
                  <a:cubicBezTo>
                    <a:pt x="12843" y="11041"/>
                    <a:pt x="12109" y="10641"/>
                    <a:pt x="11375" y="10207"/>
                  </a:cubicBezTo>
                  <a:cubicBezTo>
                    <a:pt x="11341" y="10174"/>
                    <a:pt x="11275" y="10141"/>
                    <a:pt x="11208" y="10107"/>
                  </a:cubicBezTo>
                  <a:cubicBezTo>
                    <a:pt x="5704" y="6872"/>
                    <a:pt x="2669" y="3836"/>
                    <a:pt x="3436" y="2435"/>
                  </a:cubicBezTo>
                  <a:cubicBezTo>
                    <a:pt x="3806" y="1722"/>
                    <a:pt x="4755" y="1469"/>
                    <a:pt x="5926" y="1469"/>
                  </a:cubicBezTo>
                  <a:cubicBezTo>
                    <a:pt x="7711" y="1469"/>
                    <a:pt x="10010" y="2059"/>
                    <a:pt x="11542" y="2502"/>
                  </a:cubicBezTo>
                  <a:cubicBezTo>
                    <a:pt x="11708" y="1768"/>
                    <a:pt x="11942" y="1001"/>
                    <a:pt x="12175" y="300"/>
                  </a:cubicBezTo>
                  <a:cubicBezTo>
                    <a:pt x="11975" y="200"/>
                    <a:pt x="11708" y="134"/>
                    <a:pt x="11442" y="0"/>
                  </a:cubicBezTo>
                  <a:close/>
                </a:path>
              </a:pathLst>
            </a:custGeom>
            <a:solidFill>
              <a:srgbClr val="0E0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264;p83">
              <a:extLst>
                <a:ext uri="{FF2B5EF4-FFF2-40B4-BE49-F238E27FC236}">
                  <a16:creationId xmlns:a16="http://schemas.microsoft.com/office/drawing/2014/main" id="{37FAA86F-314E-4D97-A821-A1BDD6A67510}"/>
                </a:ext>
              </a:extLst>
            </p:cNvPr>
            <p:cNvSpPr/>
            <p:nvPr/>
          </p:nvSpPr>
          <p:spPr>
            <a:xfrm>
              <a:off x="1621153" y="2089583"/>
              <a:ext cx="451476" cy="336489"/>
            </a:xfrm>
            <a:custGeom>
              <a:avLst/>
              <a:gdLst/>
              <a:ahLst/>
              <a:cxnLst/>
              <a:rect l="l" t="t" r="r" b="b"/>
              <a:pathLst>
                <a:path w="24885" h="18547" extrusionOk="0">
                  <a:moveTo>
                    <a:pt x="8907" y="0"/>
                  </a:moveTo>
                  <a:cubicBezTo>
                    <a:pt x="7539" y="0"/>
                    <a:pt x="6138" y="167"/>
                    <a:pt x="4837" y="634"/>
                  </a:cubicBezTo>
                  <a:cubicBezTo>
                    <a:pt x="0" y="2302"/>
                    <a:pt x="1968" y="7039"/>
                    <a:pt x="13210" y="13176"/>
                  </a:cubicBezTo>
                  <a:cubicBezTo>
                    <a:pt x="13910" y="13610"/>
                    <a:pt x="14678" y="13977"/>
                    <a:pt x="15411" y="14344"/>
                  </a:cubicBezTo>
                  <a:cubicBezTo>
                    <a:pt x="16312" y="14811"/>
                    <a:pt x="17179" y="15211"/>
                    <a:pt x="18147" y="15678"/>
                  </a:cubicBezTo>
                  <a:cubicBezTo>
                    <a:pt x="19414" y="16279"/>
                    <a:pt x="20815" y="16879"/>
                    <a:pt x="22250" y="17513"/>
                  </a:cubicBezTo>
                  <a:cubicBezTo>
                    <a:pt x="23150" y="17846"/>
                    <a:pt x="24018" y="18213"/>
                    <a:pt x="24885" y="18547"/>
                  </a:cubicBezTo>
                  <a:cubicBezTo>
                    <a:pt x="19414" y="15812"/>
                    <a:pt x="3069" y="7305"/>
                    <a:pt x="4470" y="3136"/>
                  </a:cubicBezTo>
                  <a:cubicBezTo>
                    <a:pt x="5137" y="1101"/>
                    <a:pt x="7072" y="300"/>
                    <a:pt x="8907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44"/>
          <p:cNvSpPr txBox="1">
            <a:spLocks noGrp="1"/>
          </p:cNvSpPr>
          <p:nvPr>
            <p:ph type="title"/>
          </p:nvPr>
        </p:nvSpPr>
        <p:spPr>
          <a:xfrm flipH="1">
            <a:off x="2952900" y="1297419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273EB"/>
                </a:solidFill>
              </a:rPr>
              <a:t>0</a:t>
            </a:r>
            <a:r>
              <a:rPr lang="ro-RO" dirty="0">
                <a:solidFill>
                  <a:srgbClr val="1273EB"/>
                </a:solidFill>
              </a:rPr>
              <a:t>2</a:t>
            </a:r>
            <a:endParaRPr dirty="0">
              <a:solidFill>
                <a:srgbClr val="1273EB"/>
              </a:solidFill>
            </a:endParaRPr>
          </a:p>
        </p:txBody>
      </p:sp>
      <p:sp>
        <p:nvSpPr>
          <p:cNvPr id="3643" name="Google Shape;3643;p44"/>
          <p:cNvSpPr txBox="1">
            <a:spLocks noGrp="1"/>
          </p:cNvSpPr>
          <p:nvPr>
            <p:ph type="title" idx="2"/>
          </p:nvPr>
        </p:nvSpPr>
        <p:spPr>
          <a:xfrm>
            <a:off x="1402230" y="2503958"/>
            <a:ext cx="6100348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1273EB"/>
                </a:solidFill>
              </a:rPr>
              <a:t>Promoții</a:t>
            </a:r>
            <a:r>
              <a:rPr lang="ro-RO" dirty="0">
                <a:solidFill>
                  <a:srgbClr val="8095AA"/>
                </a:solidFill>
              </a:rPr>
              <a:t> </a:t>
            </a:r>
            <a:endParaRPr dirty="0">
              <a:solidFill>
                <a:srgbClr val="8095AA"/>
              </a:solidFill>
            </a:endParaRPr>
          </a:p>
        </p:txBody>
      </p:sp>
      <p:grpSp>
        <p:nvGrpSpPr>
          <p:cNvPr id="4" name="Google Shape;10412;p96">
            <a:extLst>
              <a:ext uri="{FF2B5EF4-FFF2-40B4-BE49-F238E27FC236}">
                <a16:creationId xmlns:a16="http://schemas.microsoft.com/office/drawing/2014/main" id="{992D4125-68E3-45DE-A231-B301B32E03FF}"/>
              </a:ext>
            </a:extLst>
          </p:cNvPr>
          <p:cNvGrpSpPr/>
          <p:nvPr/>
        </p:nvGrpSpPr>
        <p:grpSpPr>
          <a:xfrm>
            <a:off x="6026046" y="2750695"/>
            <a:ext cx="685111" cy="481271"/>
            <a:chOff x="6871342" y="3740044"/>
            <a:chExt cx="371966" cy="256420"/>
          </a:xfrm>
        </p:grpSpPr>
        <p:sp>
          <p:nvSpPr>
            <p:cNvPr id="5" name="Google Shape;10413;p96">
              <a:extLst>
                <a:ext uri="{FF2B5EF4-FFF2-40B4-BE49-F238E27FC236}">
                  <a16:creationId xmlns:a16="http://schemas.microsoft.com/office/drawing/2014/main" id="{61D1F264-0D02-4381-9539-0AABCAAD337C}"/>
                </a:ext>
              </a:extLst>
            </p:cNvPr>
            <p:cNvSpPr/>
            <p:nvPr/>
          </p:nvSpPr>
          <p:spPr>
            <a:xfrm>
              <a:off x="6871342" y="38169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0414;p96">
              <a:extLst>
                <a:ext uri="{FF2B5EF4-FFF2-40B4-BE49-F238E27FC236}">
                  <a16:creationId xmlns:a16="http://schemas.microsoft.com/office/drawing/2014/main" id="{198315FB-95E5-4865-B92B-7BA5318A259D}"/>
                </a:ext>
              </a:extLst>
            </p:cNvPr>
            <p:cNvSpPr/>
            <p:nvPr/>
          </p:nvSpPr>
          <p:spPr>
            <a:xfrm>
              <a:off x="6871342" y="37400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0415;p96">
              <a:extLst>
                <a:ext uri="{FF2B5EF4-FFF2-40B4-BE49-F238E27FC236}">
                  <a16:creationId xmlns:a16="http://schemas.microsoft.com/office/drawing/2014/main" id="{33F76A71-0CE5-415F-95EC-C4977A2F1FCD}"/>
                </a:ext>
              </a:extLst>
            </p:cNvPr>
            <p:cNvSpPr/>
            <p:nvPr/>
          </p:nvSpPr>
          <p:spPr>
            <a:xfrm>
              <a:off x="6890652" y="3759355"/>
              <a:ext cx="333319" cy="140899"/>
            </a:xfrm>
            <a:custGeom>
              <a:avLst/>
              <a:gdLst/>
              <a:ahLst/>
              <a:cxnLst/>
              <a:rect l="l" t="t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0416;p96">
              <a:extLst>
                <a:ext uri="{FF2B5EF4-FFF2-40B4-BE49-F238E27FC236}">
                  <a16:creationId xmlns:a16="http://schemas.microsoft.com/office/drawing/2014/main" id="{AE20A58C-E72E-409E-B28C-FC9B75645ABC}"/>
                </a:ext>
              </a:extLst>
            </p:cNvPr>
            <p:cNvSpPr/>
            <p:nvPr/>
          </p:nvSpPr>
          <p:spPr>
            <a:xfrm>
              <a:off x="6986862" y="3759355"/>
              <a:ext cx="140899" cy="141083"/>
            </a:xfrm>
            <a:custGeom>
              <a:avLst/>
              <a:gdLst/>
              <a:ahLst/>
              <a:cxnLst/>
              <a:rect l="l" t="t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0417;p96">
              <a:extLst>
                <a:ext uri="{FF2B5EF4-FFF2-40B4-BE49-F238E27FC236}">
                  <a16:creationId xmlns:a16="http://schemas.microsoft.com/office/drawing/2014/main" id="{3F8E8210-00A8-4F98-86EF-0ACCE36F8CA9}"/>
                </a:ext>
              </a:extLst>
            </p:cNvPr>
            <p:cNvSpPr/>
            <p:nvPr/>
          </p:nvSpPr>
          <p:spPr>
            <a:xfrm>
              <a:off x="7025141" y="3785023"/>
              <a:ext cx="64184" cy="89773"/>
            </a:xfrm>
            <a:custGeom>
              <a:avLst/>
              <a:gdLst/>
              <a:ahLst/>
              <a:cxnLst/>
              <a:rect l="l" t="t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0418;p96">
              <a:extLst>
                <a:ext uri="{FF2B5EF4-FFF2-40B4-BE49-F238E27FC236}">
                  <a16:creationId xmlns:a16="http://schemas.microsoft.com/office/drawing/2014/main" id="{DB8C0D86-42F2-4A49-BE8C-385519155AD3}"/>
                </a:ext>
              </a:extLst>
            </p:cNvPr>
            <p:cNvSpPr/>
            <p:nvPr/>
          </p:nvSpPr>
          <p:spPr>
            <a:xfrm>
              <a:off x="6890652" y="3759355"/>
              <a:ext cx="12795" cy="1279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0419;p96">
              <a:extLst>
                <a:ext uri="{FF2B5EF4-FFF2-40B4-BE49-F238E27FC236}">
                  <a16:creationId xmlns:a16="http://schemas.microsoft.com/office/drawing/2014/main" id="{5D263D51-B113-4849-9364-B5298115CFB7}"/>
                </a:ext>
              </a:extLst>
            </p:cNvPr>
            <p:cNvSpPr/>
            <p:nvPr/>
          </p:nvSpPr>
          <p:spPr>
            <a:xfrm>
              <a:off x="7211203" y="3759355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0420;p96">
              <a:extLst>
                <a:ext uri="{FF2B5EF4-FFF2-40B4-BE49-F238E27FC236}">
                  <a16:creationId xmlns:a16="http://schemas.microsoft.com/office/drawing/2014/main" id="{0E562D4B-7128-48A1-BB76-B776CFA37E49}"/>
                </a:ext>
              </a:extLst>
            </p:cNvPr>
            <p:cNvSpPr/>
            <p:nvPr/>
          </p:nvSpPr>
          <p:spPr>
            <a:xfrm>
              <a:off x="6890652" y="3887486"/>
              <a:ext cx="12795" cy="12768"/>
            </a:xfrm>
            <a:custGeom>
              <a:avLst/>
              <a:gdLst/>
              <a:ahLst/>
              <a:cxnLst/>
              <a:rect l="l" t="t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0421;p96">
              <a:extLst>
                <a:ext uri="{FF2B5EF4-FFF2-40B4-BE49-F238E27FC236}">
                  <a16:creationId xmlns:a16="http://schemas.microsoft.com/office/drawing/2014/main" id="{DA01C364-B138-4A5C-B3B1-1810DF8E4A60}"/>
                </a:ext>
              </a:extLst>
            </p:cNvPr>
            <p:cNvSpPr/>
            <p:nvPr/>
          </p:nvSpPr>
          <p:spPr>
            <a:xfrm>
              <a:off x="7211203" y="3887486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0422;p96">
              <a:extLst>
                <a:ext uri="{FF2B5EF4-FFF2-40B4-BE49-F238E27FC236}">
                  <a16:creationId xmlns:a16="http://schemas.microsoft.com/office/drawing/2014/main" id="{DB1EC4DD-4BFF-4111-8A28-506C2C2BCE41}"/>
                </a:ext>
              </a:extLst>
            </p:cNvPr>
            <p:cNvSpPr/>
            <p:nvPr/>
          </p:nvSpPr>
          <p:spPr>
            <a:xfrm>
              <a:off x="6871342" y="3932306"/>
              <a:ext cx="371966" cy="12952"/>
            </a:xfrm>
            <a:custGeom>
              <a:avLst/>
              <a:gdLst/>
              <a:ahLst/>
              <a:cxnLst/>
              <a:rect l="l" t="t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0423;p96">
              <a:extLst>
                <a:ext uri="{FF2B5EF4-FFF2-40B4-BE49-F238E27FC236}">
                  <a16:creationId xmlns:a16="http://schemas.microsoft.com/office/drawing/2014/main" id="{0C686D45-DD28-405B-808F-E4CEEA4D3EE8}"/>
                </a:ext>
              </a:extLst>
            </p:cNvPr>
            <p:cNvSpPr/>
            <p:nvPr/>
          </p:nvSpPr>
          <p:spPr>
            <a:xfrm>
              <a:off x="6871342" y="3958001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0424;p96">
              <a:extLst>
                <a:ext uri="{FF2B5EF4-FFF2-40B4-BE49-F238E27FC236}">
                  <a16:creationId xmlns:a16="http://schemas.microsoft.com/office/drawing/2014/main" id="{E5CA24CB-F964-4A52-A88D-9E1886C1D39D}"/>
                </a:ext>
              </a:extLst>
            </p:cNvPr>
            <p:cNvSpPr/>
            <p:nvPr/>
          </p:nvSpPr>
          <p:spPr>
            <a:xfrm>
              <a:off x="6871342" y="3983695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568781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9" name="Google Shape;3659;p46"/>
          <p:cNvSpPr txBox="1">
            <a:spLocks noGrp="1"/>
          </p:cNvSpPr>
          <p:nvPr>
            <p:ph type="subTitle" idx="1"/>
          </p:nvPr>
        </p:nvSpPr>
        <p:spPr>
          <a:xfrm>
            <a:off x="817696" y="1712057"/>
            <a:ext cx="7972625" cy="1990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ro-RO" dirty="0"/>
              <a:t>1 + 1 gratis pentru accesorii, globuri și constelații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ro-RO" dirty="0"/>
              <a:t>transport gratuit pentru produsele de peste 500 lei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" name="Google Shape;5324;p83">
            <a:extLst>
              <a:ext uri="{FF2B5EF4-FFF2-40B4-BE49-F238E27FC236}">
                <a16:creationId xmlns:a16="http://schemas.microsoft.com/office/drawing/2014/main" id="{07E34A86-47C7-4FC8-9215-67AD5AB86C38}"/>
              </a:ext>
            </a:extLst>
          </p:cNvPr>
          <p:cNvGrpSpPr/>
          <p:nvPr/>
        </p:nvGrpSpPr>
        <p:grpSpPr>
          <a:xfrm>
            <a:off x="419614" y="1813926"/>
            <a:ext cx="375697" cy="243474"/>
            <a:chOff x="5228339" y="2888222"/>
            <a:chExt cx="1452452" cy="834573"/>
          </a:xfrm>
        </p:grpSpPr>
        <p:sp>
          <p:nvSpPr>
            <p:cNvPr id="22" name="Google Shape;5325;p83">
              <a:extLst>
                <a:ext uri="{FF2B5EF4-FFF2-40B4-BE49-F238E27FC236}">
                  <a16:creationId xmlns:a16="http://schemas.microsoft.com/office/drawing/2014/main" id="{43A76D7D-66AE-4CB9-9DEF-62DAEA075DA8}"/>
                </a:ext>
              </a:extLst>
            </p:cNvPr>
            <p:cNvSpPr/>
            <p:nvPr/>
          </p:nvSpPr>
          <p:spPr>
            <a:xfrm>
              <a:off x="5517004" y="2889438"/>
              <a:ext cx="833956" cy="833358"/>
            </a:xfrm>
            <a:custGeom>
              <a:avLst/>
              <a:gdLst/>
              <a:ahLst/>
              <a:cxnLst/>
              <a:rect l="l" t="t" r="r" b="b"/>
              <a:pathLst>
                <a:path w="45967" h="45934" extrusionOk="0">
                  <a:moveTo>
                    <a:pt x="22950" y="0"/>
                  </a:moveTo>
                  <a:cubicBezTo>
                    <a:pt x="21482" y="0"/>
                    <a:pt x="20015" y="167"/>
                    <a:pt x="18647" y="434"/>
                  </a:cubicBezTo>
                  <a:cubicBezTo>
                    <a:pt x="9607" y="2168"/>
                    <a:pt x="2369" y="9240"/>
                    <a:pt x="501" y="18280"/>
                  </a:cubicBezTo>
                  <a:cubicBezTo>
                    <a:pt x="167" y="19781"/>
                    <a:pt x="0" y="21349"/>
                    <a:pt x="0" y="22983"/>
                  </a:cubicBezTo>
                  <a:cubicBezTo>
                    <a:pt x="0" y="27486"/>
                    <a:pt x="1335" y="31756"/>
                    <a:pt x="3603" y="35292"/>
                  </a:cubicBezTo>
                  <a:cubicBezTo>
                    <a:pt x="7673" y="41663"/>
                    <a:pt x="14844" y="45933"/>
                    <a:pt x="22984" y="45933"/>
                  </a:cubicBezTo>
                  <a:cubicBezTo>
                    <a:pt x="35693" y="45933"/>
                    <a:pt x="45967" y="35626"/>
                    <a:pt x="45967" y="22950"/>
                  </a:cubicBezTo>
                  <a:cubicBezTo>
                    <a:pt x="45967" y="22516"/>
                    <a:pt x="45933" y="22116"/>
                    <a:pt x="45867" y="21782"/>
                  </a:cubicBezTo>
                  <a:cubicBezTo>
                    <a:pt x="45700" y="18880"/>
                    <a:pt x="45033" y="16178"/>
                    <a:pt x="43965" y="13743"/>
                  </a:cubicBezTo>
                  <a:cubicBezTo>
                    <a:pt x="41864" y="9073"/>
                    <a:pt x="38328" y="5237"/>
                    <a:pt x="33891" y="2802"/>
                  </a:cubicBezTo>
                  <a:cubicBezTo>
                    <a:pt x="30656" y="1001"/>
                    <a:pt x="26953" y="0"/>
                    <a:pt x="22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326;p83">
              <a:extLst>
                <a:ext uri="{FF2B5EF4-FFF2-40B4-BE49-F238E27FC236}">
                  <a16:creationId xmlns:a16="http://schemas.microsoft.com/office/drawing/2014/main" id="{4A7BEECF-9035-4CC7-A0BB-E80EEC7A25B5}"/>
                </a:ext>
              </a:extLst>
            </p:cNvPr>
            <p:cNvSpPr/>
            <p:nvPr/>
          </p:nvSpPr>
          <p:spPr>
            <a:xfrm>
              <a:off x="5582371" y="2940273"/>
              <a:ext cx="768589" cy="782522"/>
            </a:xfrm>
            <a:custGeom>
              <a:avLst/>
              <a:gdLst/>
              <a:ahLst/>
              <a:cxnLst/>
              <a:rect l="l" t="t" r="r" b="b"/>
              <a:pathLst>
                <a:path w="42364" h="43132" extrusionOk="0">
                  <a:moveTo>
                    <a:pt x="30355" y="0"/>
                  </a:moveTo>
                  <a:cubicBezTo>
                    <a:pt x="31723" y="2535"/>
                    <a:pt x="33691" y="7005"/>
                    <a:pt x="33891" y="12042"/>
                  </a:cubicBezTo>
                  <a:cubicBezTo>
                    <a:pt x="34191" y="17980"/>
                    <a:pt x="32090" y="24718"/>
                    <a:pt x="23950" y="30188"/>
                  </a:cubicBezTo>
                  <a:cubicBezTo>
                    <a:pt x="22916" y="30889"/>
                    <a:pt x="21916" y="31489"/>
                    <a:pt x="20982" y="32023"/>
                  </a:cubicBezTo>
                  <a:cubicBezTo>
                    <a:pt x="16725" y="34327"/>
                    <a:pt x="12922" y="35193"/>
                    <a:pt x="9613" y="35193"/>
                  </a:cubicBezTo>
                  <a:cubicBezTo>
                    <a:pt x="5689" y="35193"/>
                    <a:pt x="2462" y="33974"/>
                    <a:pt x="0" y="32490"/>
                  </a:cubicBezTo>
                  <a:lnTo>
                    <a:pt x="0" y="32490"/>
                  </a:lnTo>
                  <a:cubicBezTo>
                    <a:pt x="4070" y="38861"/>
                    <a:pt x="11241" y="43131"/>
                    <a:pt x="19381" y="43131"/>
                  </a:cubicBezTo>
                  <a:cubicBezTo>
                    <a:pt x="32090" y="43131"/>
                    <a:pt x="42364" y="32824"/>
                    <a:pt x="42364" y="20148"/>
                  </a:cubicBezTo>
                  <a:cubicBezTo>
                    <a:pt x="42364" y="19714"/>
                    <a:pt x="42330" y="19314"/>
                    <a:pt x="42330" y="18980"/>
                  </a:cubicBezTo>
                  <a:cubicBezTo>
                    <a:pt x="42164" y="16112"/>
                    <a:pt x="41496" y="13376"/>
                    <a:pt x="40396" y="10941"/>
                  </a:cubicBezTo>
                  <a:cubicBezTo>
                    <a:pt x="38327" y="6271"/>
                    <a:pt x="34758" y="2435"/>
                    <a:pt x="30355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327;p83">
              <a:extLst>
                <a:ext uri="{FF2B5EF4-FFF2-40B4-BE49-F238E27FC236}">
                  <a16:creationId xmlns:a16="http://schemas.microsoft.com/office/drawing/2014/main" id="{40FD2AD8-282D-4DCD-B865-A0E16FAE3553}"/>
                </a:ext>
              </a:extLst>
            </p:cNvPr>
            <p:cNvSpPr/>
            <p:nvPr/>
          </p:nvSpPr>
          <p:spPr>
            <a:xfrm>
              <a:off x="5606573" y="2888222"/>
              <a:ext cx="708682" cy="323209"/>
            </a:xfrm>
            <a:custGeom>
              <a:avLst/>
              <a:gdLst/>
              <a:ahLst/>
              <a:cxnLst/>
              <a:rect l="l" t="t" r="r" b="b"/>
              <a:pathLst>
                <a:path w="39062" h="17815" extrusionOk="0">
                  <a:moveTo>
                    <a:pt x="18013" y="0"/>
                  </a:moveTo>
                  <a:cubicBezTo>
                    <a:pt x="16545" y="0"/>
                    <a:pt x="15078" y="167"/>
                    <a:pt x="13710" y="401"/>
                  </a:cubicBezTo>
                  <a:cubicBezTo>
                    <a:pt x="12176" y="901"/>
                    <a:pt x="10408" y="1702"/>
                    <a:pt x="8673" y="2869"/>
                  </a:cubicBezTo>
                  <a:cubicBezTo>
                    <a:pt x="8206" y="3169"/>
                    <a:pt x="7806" y="3503"/>
                    <a:pt x="7339" y="3837"/>
                  </a:cubicBezTo>
                  <a:cubicBezTo>
                    <a:pt x="1201" y="8673"/>
                    <a:pt x="0" y="14477"/>
                    <a:pt x="4737" y="16979"/>
                  </a:cubicBezTo>
                  <a:cubicBezTo>
                    <a:pt x="5867" y="17572"/>
                    <a:pt x="6985" y="17814"/>
                    <a:pt x="8084" y="17814"/>
                  </a:cubicBezTo>
                  <a:cubicBezTo>
                    <a:pt x="11625" y="17814"/>
                    <a:pt x="14962" y="15295"/>
                    <a:pt x="17813" y="13844"/>
                  </a:cubicBezTo>
                  <a:cubicBezTo>
                    <a:pt x="19291" y="13071"/>
                    <a:pt x="20626" y="12788"/>
                    <a:pt x="21915" y="12788"/>
                  </a:cubicBezTo>
                  <a:cubicBezTo>
                    <a:pt x="23854" y="12788"/>
                    <a:pt x="25689" y="13429"/>
                    <a:pt x="27753" y="14010"/>
                  </a:cubicBezTo>
                  <a:cubicBezTo>
                    <a:pt x="29154" y="14377"/>
                    <a:pt x="30822" y="14744"/>
                    <a:pt x="32557" y="14878"/>
                  </a:cubicBezTo>
                  <a:cubicBezTo>
                    <a:pt x="33014" y="14915"/>
                    <a:pt x="33477" y="14936"/>
                    <a:pt x="33939" y="14936"/>
                  </a:cubicBezTo>
                  <a:cubicBezTo>
                    <a:pt x="35533" y="14936"/>
                    <a:pt x="37124" y="14690"/>
                    <a:pt x="38494" y="14044"/>
                  </a:cubicBezTo>
                  <a:cubicBezTo>
                    <a:pt x="38695" y="13977"/>
                    <a:pt x="38895" y="13877"/>
                    <a:pt x="39062" y="13744"/>
                  </a:cubicBezTo>
                  <a:cubicBezTo>
                    <a:pt x="38761" y="13076"/>
                    <a:pt x="38428" y="12409"/>
                    <a:pt x="38027" y="11709"/>
                  </a:cubicBezTo>
                  <a:cubicBezTo>
                    <a:pt x="35893" y="7973"/>
                    <a:pt x="32757" y="4871"/>
                    <a:pt x="28988" y="2802"/>
                  </a:cubicBezTo>
                  <a:cubicBezTo>
                    <a:pt x="26819" y="1568"/>
                    <a:pt x="24384" y="734"/>
                    <a:pt x="21849" y="334"/>
                  </a:cubicBezTo>
                  <a:cubicBezTo>
                    <a:pt x="20582" y="134"/>
                    <a:pt x="19314" y="0"/>
                    <a:pt x="18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328;p83">
              <a:extLst>
                <a:ext uri="{FF2B5EF4-FFF2-40B4-BE49-F238E27FC236}">
                  <a16:creationId xmlns:a16="http://schemas.microsoft.com/office/drawing/2014/main" id="{82C917B7-A9DB-471E-AD73-BF5C84FC2994}"/>
                </a:ext>
              </a:extLst>
            </p:cNvPr>
            <p:cNvSpPr/>
            <p:nvPr/>
          </p:nvSpPr>
          <p:spPr>
            <a:xfrm>
              <a:off x="5517004" y="3180933"/>
              <a:ext cx="833956" cy="541862"/>
            </a:xfrm>
            <a:custGeom>
              <a:avLst/>
              <a:gdLst/>
              <a:ahLst/>
              <a:cxnLst/>
              <a:rect l="l" t="t" r="r" b="b"/>
              <a:pathLst>
                <a:path w="45967" h="29867" extrusionOk="0">
                  <a:moveTo>
                    <a:pt x="3937" y="1"/>
                  </a:moveTo>
                  <a:cubicBezTo>
                    <a:pt x="1590" y="1"/>
                    <a:pt x="582" y="2077"/>
                    <a:pt x="501" y="2213"/>
                  </a:cubicBezTo>
                  <a:cubicBezTo>
                    <a:pt x="167" y="3714"/>
                    <a:pt x="0" y="5282"/>
                    <a:pt x="0" y="6916"/>
                  </a:cubicBezTo>
                  <a:cubicBezTo>
                    <a:pt x="0" y="11419"/>
                    <a:pt x="1335" y="15689"/>
                    <a:pt x="3603" y="19225"/>
                  </a:cubicBezTo>
                  <a:cubicBezTo>
                    <a:pt x="6705" y="24095"/>
                    <a:pt x="11675" y="27765"/>
                    <a:pt x="17480" y="29199"/>
                  </a:cubicBezTo>
                  <a:cubicBezTo>
                    <a:pt x="19214" y="29599"/>
                    <a:pt x="21049" y="29866"/>
                    <a:pt x="22984" y="29866"/>
                  </a:cubicBezTo>
                  <a:cubicBezTo>
                    <a:pt x="35693" y="29866"/>
                    <a:pt x="45967" y="19559"/>
                    <a:pt x="45967" y="6883"/>
                  </a:cubicBezTo>
                  <a:cubicBezTo>
                    <a:pt x="45967" y="6449"/>
                    <a:pt x="45933" y="6049"/>
                    <a:pt x="45867" y="5682"/>
                  </a:cubicBezTo>
                  <a:cubicBezTo>
                    <a:pt x="45033" y="6249"/>
                    <a:pt x="44332" y="7850"/>
                    <a:pt x="43632" y="9752"/>
                  </a:cubicBezTo>
                  <a:cubicBezTo>
                    <a:pt x="42331" y="13388"/>
                    <a:pt x="41030" y="18191"/>
                    <a:pt x="38862" y="19559"/>
                  </a:cubicBezTo>
                  <a:cubicBezTo>
                    <a:pt x="36754" y="20912"/>
                    <a:pt x="34186" y="21885"/>
                    <a:pt x="31601" y="21885"/>
                  </a:cubicBezTo>
                  <a:cubicBezTo>
                    <a:pt x="29727" y="21885"/>
                    <a:pt x="27844" y="21374"/>
                    <a:pt x="26119" y="20126"/>
                  </a:cubicBezTo>
                  <a:cubicBezTo>
                    <a:pt x="25519" y="19725"/>
                    <a:pt x="24985" y="19258"/>
                    <a:pt x="24518" y="18758"/>
                  </a:cubicBezTo>
                  <a:cubicBezTo>
                    <a:pt x="21616" y="15856"/>
                    <a:pt x="20515" y="12020"/>
                    <a:pt x="19648" y="10419"/>
                  </a:cubicBezTo>
                  <a:cubicBezTo>
                    <a:pt x="19147" y="9530"/>
                    <a:pt x="18357" y="9033"/>
                    <a:pt x="17447" y="9033"/>
                  </a:cubicBezTo>
                  <a:cubicBezTo>
                    <a:pt x="16479" y="9033"/>
                    <a:pt x="15376" y="9597"/>
                    <a:pt x="14344" y="10852"/>
                  </a:cubicBezTo>
                  <a:cubicBezTo>
                    <a:pt x="13643" y="11682"/>
                    <a:pt x="12872" y="12025"/>
                    <a:pt x="12121" y="12025"/>
                  </a:cubicBezTo>
                  <a:cubicBezTo>
                    <a:pt x="10731" y="12025"/>
                    <a:pt x="9412" y="10848"/>
                    <a:pt x="8740" y="9418"/>
                  </a:cubicBezTo>
                  <a:cubicBezTo>
                    <a:pt x="7673" y="7216"/>
                    <a:pt x="9574" y="1846"/>
                    <a:pt x="5771" y="378"/>
                  </a:cubicBezTo>
                  <a:cubicBezTo>
                    <a:pt x="5086" y="110"/>
                    <a:pt x="4476" y="1"/>
                    <a:pt x="3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329;p83">
              <a:extLst>
                <a:ext uri="{FF2B5EF4-FFF2-40B4-BE49-F238E27FC236}">
                  <a16:creationId xmlns:a16="http://schemas.microsoft.com/office/drawing/2014/main" id="{48E8BA0D-086F-4AB3-A5C6-625186C2FE0F}"/>
                </a:ext>
              </a:extLst>
            </p:cNvPr>
            <p:cNvSpPr/>
            <p:nvPr/>
          </p:nvSpPr>
          <p:spPr>
            <a:xfrm>
              <a:off x="5665264" y="3063497"/>
              <a:ext cx="109599" cy="74656"/>
            </a:xfrm>
            <a:custGeom>
              <a:avLst/>
              <a:gdLst/>
              <a:ahLst/>
              <a:cxnLst/>
              <a:rect l="l" t="t" r="r" b="b"/>
              <a:pathLst>
                <a:path w="6041" h="4115" extrusionOk="0">
                  <a:moveTo>
                    <a:pt x="3314" y="1"/>
                  </a:moveTo>
                  <a:cubicBezTo>
                    <a:pt x="1708" y="1"/>
                    <a:pt x="0" y="2594"/>
                    <a:pt x="1135" y="3816"/>
                  </a:cubicBezTo>
                  <a:cubicBezTo>
                    <a:pt x="1328" y="4023"/>
                    <a:pt x="1583" y="4114"/>
                    <a:pt x="1870" y="4114"/>
                  </a:cubicBezTo>
                  <a:cubicBezTo>
                    <a:pt x="3471" y="4114"/>
                    <a:pt x="6041" y="1283"/>
                    <a:pt x="4004" y="180"/>
                  </a:cubicBezTo>
                  <a:cubicBezTo>
                    <a:pt x="3782" y="56"/>
                    <a:pt x="3550" y="1"/>
                    <a:pt x="3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5330;p83">
              <a:extLst>
                <a:ext uri="{FF2B5EF4-FFF2-40B4-BE49-F238E27FC236}">
                  <a16:creationId xmlns:a16="http://schemas.microsoft.com/office/drawing/2014/main" id="{DF87F544-011F-4EB0-8BC8-E3456106F536}"/>
                </a:ext>
              </a:extLst>
            </p:cNvPr>
            <p:cNvSpPr/>
            <p:nvPr/>
          </p:nvSpPr>
          <p:spPr>
            <a:xfrm>
              <a:off x="5887637" y="3167200"/>
              <a:ext cx="203523" cy="118325"/>
            </a:xfrm>
            <a:custGeom>
              <a:avLst/>
              <a:gdLst/>
              <a:ahLst/>
              <a:cxnLst/>
              <a:rect l="l" t="t" r="r" b="b"/>
              <a:pathLst>
                <a:path w="11218" h="6522" extrusionOk="0">
                  <a:moveTo>
                    <a:pt x="6240" y="1"/>
                  </a:moveTo>
                  <a:cubicBezTo>
                    <a:pt x="3347" y="1"/>
                    <a:pt x="0" y="1973"/>
                    <a:pt x="553" y="4604"/>
                  </a:cubicBezTo>
                  <a:cubicBezTo>
                    <a:pt x="827" y="5952"/>
                    <a:pt x="2255" y="6522"/>
                    <a:pt x="3924" y="6522"/>
                  </a:cubicBezTo>
                  <a:cubicBezTo>
                    <a:pt x="7128" y="6522"/>
                    <a:pt x="11218" y="4422"/>
                    <a:pt x="9726" y="1702"/>
                  </a:cubicBezTo>
                  <a:cubicBezTo>
                    <a:pt x="9063" y="511"/>
                    <a:pt x="7710" y="1"/>
                    <a:pt x="6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5331;p83">
              <a:extLst>
                <a:ext uri="{FF2B5EF4-FFF2-40B4-BE49-F238E27FC236}">
                  <a16:creationId xmlns:a16="http://schemas.microsoft.com/office/drawing/2014/main" id="{7C7424D7-F5D0-4BB5-826B-B40DA7F0DB9C}"/>
                </a:ext>
              </a:extLst>
            </p:cNvPr>
            <p:cNvSpPr/>
            <p:nvPr/>
          </p:nvSpPr>
          <p:spPr>
            <a:xfrm>
              <a:off x="6142920" y="3280645"/>
              <a:ext cx="99711" cy="74874"/>
            </a:xfrm>
            <a:custGeom>
              <a:avLst/>
              <a:gdLst/>
              <a:ahLst/>
              <a:cxnLst/>
              <a:rect l="l" t="t" r="r" b="b"/>
              <a:pathLst>
                <a:path w="5496" h="4127" extrusionOk="0">
                  <a:moveTo>
                    <a:pt x="3073" y="1"/>
                  </a:moveTo>
                  <a:cubicBezTo>
                    <a:pt x="1082" y="1"/>
                    <a:pt x="1" y="4126"/>
                    <a:pt x="2044" y="4126"/>
                  </a:cubicBezTo>
                  <a:cubicBezTo>
                    <a:pt x="2082" y="4126"/>
                    <a:pt x="2120" y="4125"/>
                    <a:pt x="2160" y="4122"/>
                  </a:cubicBezTo>
                  <a:cubicBezTo>
                    <a:pt x="4495" y="4022"/>
                    <a:pt x="5496" y="553"/>
                    <a:pt x="3461" y="53"/>
                  </a:cubicBezTo>
                  <a:cubicBezTo>
                    <a:pt x="3328" y="17"/>
                    <a:pt x="3199" y="1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332;p83">
              <a:extLst>
                <a:ext uri="{FF2B5EF4-FFF2-40B4-BE49-F238E27FC236}">
                  <a16:creationId xmlns:a16="http://schemas.microsoft.com/office/drawing/2014/main" id="{FE63A335-2776-4523-A388-1365C64F4BF6}"/>
                </a:ext>
              </a:extLst>
            </p:cNvPr>
            <p:cNvSpPr/>
            <p:nvPr/>
          </p:nvSpPr>
          <p:spPr>
            <a:xfrm>
              <a:off x="5549243" y="3236159"/>
              <a:ext cx="68542" cy="69830"/>
            </a:xfrm>
            <a:custGeom>
              <a:avLst/>
              <a:gdLst/>
              <a:ahLst/>
              <a:cxnLst/>
              <a:rect l="l" t="t" r="r" b="b"/>
              <a:pathLst>
                <a:path w="3778" h="3849" extrusionOk="0">
                  <a:moveTo>
                    <a:pt x="2064" y="1"/>
                  </a:moveTo>
                  <a:cubicBezTo>
                    <a:pt x="2041" y="1"/>
                    <a:pt x="2017" y="1"/>
                    <a:pt x="1993" y="3"/>
                  </a:cubicBezTo>
                  <a:cubicBezTo>
                    <a:pt x="178" y="68"/>
                    <a:pt x="0" y="3849"/>
                    <a:pt x="1430" y="3849"/>
                  </a:cubicBezTo>
                  <a:cubicBezTo>
                    <a:pt x="1472" y="3849"/>
                    <a:pt x="1515" y="3846"/>
                    <a:pt x="1559" y="3839"/>
                  </a:cubicBezTo>
                  <a:cubicBezTo>
                    <a:pt x="3172" y="3576"/>
                    <a:pt x="3778" y="1"/>
                    <a:pt x="2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333;p83">
              <a:extLst>
                <a:ext uri="{FF2B5EF4-FFF2-40B4-BE49-F238E27FC236}">
                  <a16:creationId xmlns:a16="http://schemas.microsoft.com/office/drawing/2014/main" id="{8419C4C9-B73B-4842-AFE9-5515395A3938}"/>
                </a:ext>
              </a:extLst>
            </p:cNvPr>
            <p:cNvSpPr/>
            <p:nvPr/>
          </p:nvSpPr>
          <p:spPr>
            <a:xfrm>
              <a:off x="5709369" y="3443165"/>
              <a:ext cx="128394" cy="84308"/>
            </a:xfrm>
            <a:custGeom>
              <a:avLst/>
              <a:gdLst/>
              <a:ahLst/>
              <a:cxnLst/>
              <a:rect l="l" t="t" r="r" b="b"/>
              <a:pathLst>
                <a:path w="7077" h="4647" extrusionOk="0">
                  <a:moveTo>
                    <a:pt x="3641" y="1"/>
                  </a:moveTo>
                  <a:cubicBezTo>
                    <a:pt x="0" y="1"/>
                    <a:pt x="604" y="4646"/>
                    <a:pt x="3041" y="4646"/>
                  </a:cubicBezTo>
                  <a:cubicBezTo>
                    <a:pt x="3328" y="4646"/>
                    <a:pt x="3641" y="4582"/>
                    <a:pt x="3975" y="4438"/>
                  </a:cubicBezTo>
                  <a:cubicBezTo>
                    <a:pt x="7077" y="3070"/>
                    <a:pt x="5576" y="1"/>
                    <a:pt x="3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334;p83">
              <a:extLst>
                <a:ext uri="{FF2B5EF4-FFF2-40B4-BE49-F238E27FC236}">
                  <a16:creationId xmlns:a16="http://schemas.microsoft.com/office/drawing/2014/main" id="{35AC2A83-31A0-452C-B74E-5C02471846DB}"/>
                </a:ext>
              </a:extLst>
            </p:cNvPr>
            <p:cNvSpPr/>
            <p:nvPr/>
          </p:nvSpPr>
          <p:spPr>
            <a:xfrm>
              <a:off x="5966992" y="3627348"/>
              <a:ext cx="87211" cy="49493"/>
            </a:xfrm>
            <a:custGeom>
              <a:avLst/>
              <a:gdLst/>
              <a:ahLst/>
              <a:cxnLst/>
              <a:rect l="l" t="t" r="r" b="b"/>
              <a:pathLst>
                <a:path w="4807" h="2728" extrusionOk="0">
                  <a:moveTo>
                    <a:pt x="2723" y="1"/>
                  </a:moveTo>
                  <a:cubicBezTo>
                    <a:pt x="1446" y="1"/>
                    <a:pt x="0" y="834"/>
                    <a:pt x="349" y="1924"/>
                  </a:cubicBezTo>
                  <a:cubicBezTo>
                    <a:pt x="550" y="2494"/>
                    <a:pt x="1145" y="2727"/>
                    <a:pt x="1819" y="2727"/>
                  </a:cubicBezTo>
                  <a:cubicBezTo>
                    <a:pt x="3156" y="2727"/>
                    <a:pt x="4806" y="1810"/>
                    <a:pt x="4318" y="790"/>
                  </a:cubicBezTo>
                  <a:cubicBezTo>
                    <a:pt x="4029" y="235"/>
                    <a:pt x="3400" y="1"/>
                    <a:pt x="2723" y="1"/>
                  </a:cubicBez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35;p83">
              <a:extLst>
                <a:ext uri="{FF2B5EF4-FFF2-40B4-BE49-F238E27FC236}">
                  <a16:creationId xmlns:a16="http://schemas.microsoft.com/office/drawing/2014/main" id="{71A9D0B6-44BC-4553-A9D7-12CEB6DB85CE}"/>
                </a:ext>
              </a:extLst>
            </p:cNvPr>
            <p:cNvSpPr/>
            <p:nvPr/>
          </p:nvSpPr>
          <p:spPr>
            <a:xfrm>
              <a:off x="5378450" y="3131695"/>
              <a:ext cx="1129262" cy="448882"/>
            </a:xfrm>
            <a:custGeom>
              <a:avLst/>
              <a:gdLst/>
              <a:ahLst/>
              <a:cxnLst/>
              <a:rect l="l" t="t" r="r" b="b"/>
              <a:pathLst>
                <a:path w="62244" h="24742" extrusionOk="0">
                  <a:moveTo>
                    <a:pt x="53354" y="0"/>
                  </a:moveTo>
                  <a:cubicBezTo>
                    <a:pt x="52734" y="0"/>
                    <a:pt x="52140" y="37"/>
                    <a:pt x="51602" y="90"/>
                  </a:cubicBezTo>
                  <a:cubicBezTo>
                    <a:pt x="51636" y="157"/>
                    <a:pt x="51636" y="190"/>
                    <a:pt x="51669" y="290"/>
                  </a:cubicBezTo>
                  <a:cubicBezTo>
                    <a:pt x="51802" y="590"/>
                    <a:pt x="51936" y="924"/>
                    <a:pt x="52069" y="1258"/>
                  </a:cubicBezTo>
                  <a:cubicBezTo>
                    <a:pt x="53303" y="1258"/>
                    <a:pt x="54838" y="1424"/>
                    <a:pt x="56472" y="2125"/>
                  </a:cubicBezTo>
                  <a:cubicBezTo>
                    <a:pt x="59341" y="3359"/>
                    <a:pt x="60175" y="8096"/>
                    <a:pt x="53337" y="12799"/>
                  </a:cubicBezTo>
                  <a:cubicBezTo>
                    <a:pt x="51235" y="14267"/>
                    <a:pt x="48300" y="15768"/>
                    <a:pt x="44464" y="17136"/>
                  </a:cubicBezTo>
                  <a:cubicBezTo>
                    <a:pt x="35616" y="20323"/>
                    <a:pt x="24687" y="22243"/>
                    <a:pt x="16299" y="22243"/>
                  </a:cubicBezTo>
                  <a:cubicBezTo>
                    <a:pt x="14503" y="22243"/>
                    <a:pt x="12824" y="22155"/>
                    <a:pt x="11307" y="21972"/>
                  </a:cubicBezTo>
                  <a:cubicBezTo>
                    <a:pt x="7070" y="21439"/>
                    <a:pt x="4068" y="20171"/>
                    <a:pt x="3401" y="17970"/>
                  </a:cubicBezTo>
                  <a:cubicBezTo>
                    <a:pt x="1933" y="13300"/>
                    <a:pt x="5469" y="11031"/>
                    <a:pt x="7704" y="10131"/>
                  </a:cubicBezTo>
                  <a:lnTo>
                    <a:pt x="7704" y="9597"/>
                  </a:lnTo>
                  <a:lnTo>
                    <a:pt x="7704" y="8796"/>
                  </a:lnTo>
                  <a:cubicBezTo>
                    <a:pt x="3301" y="10264"/>
                    <a:pt x="566" y="13366"/>
                    <a:pt x="266" y="16769"/>
                  </a:cubicBezTo>
                  <a:cubicBezTo>
                    <a:pt x="0" y="19454"/>
                    <a:pt x="1284" y="24742"/>
                    <a:pt x="13184" y="24742"/>
                  </a:cubicBezTo>
                  <a:cubicBezTo>
                    <a:pt x="13259" y="24742"/>
                    <a:pt x="13333" y="24741"/>
                    <a:pt x="13408" y="24741"/>
                  </a:cubicBezTo>
                  <a:cubicBezTo>
                    <a:pt x="17444" y="24741"/>
                    <a:pt x="22715" y="24107"/>
                    <a:pt x="29553" y="22573"/>
                  </a:cubicBezTo>
                  <a:cubicBezTo>
                    <a:pt x="40294" y="20138"/>
                    <a:pt x="47799" y="17803"/>
                    <a:pt x="52803" y="15468"/>
                  </a:cubicBezTo>
                  <a:cubicBezTo>
                    <a:pt x="60475" y="11899"/>
                    <a:pt x="62243" y="8296"/>
                    <a:pt x="60942" y="4326"/>
                  </a:cubicBezTo>
                  <a:cubicBezTo>
                    <a:pt x="59707" y="786"/>
                    <a:pt x="56237" y="0"/>
                    <a:pt x="53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36;p83">
              <a:extLst>
                <a:ext uri="{FF2B5EF4-FFF2-40B4-BE49-F238E27FC236}">
                  <a16:creationId xmlns:a16="http://schemas.microsoft.com/office/drawing/2014/main" id="{FD3ADA1C-1549-40B4-AB9C-89B2B3F66F04}"/>
                </a:ext>
              </a:extLst>
            </p:cNvPr>
            <p:cNvSpPr/>
            <p:nvPr/>
          </p:nvSpPr>
          <p:spPr>
            <a:xfrm>
              <a:off x="5228339" y="3095500"/>
              <a:ext cx="1452452" cy="587273"/>
            </a:xfrm>
            <a:custGeom>
              <a:avLst/>
              <a:gdLst/>
              <a:ahLst/>
              <a:cxnLst/>
              <a:rect l="l" t="t" r="r" b="b"/>
              <a:pathLst>
                <a:path w="80058" h="32370" extrusionOk="0">
                  <a:moveTo>
                    <a:pt x="65368" y="0"/>
                  </a:moveTo>
                  <a:cubicBezTo>
                    <a:pt x="63017" y="0"/>
                    <a:pt x="60773" y="302"/>
                    <a:pt x="59076" y="617"/>
                  </a:cubicBezTo>
                  <a:cubicBezTo>
                    <a:pt x="59276" y="951"/>
                    <a:pt x="59443" y="1285"/>
                    <a:pt x="59609" y="1651"/>
                  </a:cubicBezTo>
                  <a:cubicBezTo>
                    <a:pt x="60992" y="1415"/>
                    <a:pt x="62308" y="1294"/>
                    <a:pt x="63536" y="1294"/>
                  </a:cubicBezTo>
                  <a:cubicBezTo>
                    <a:pt x="68887" y="1294"/>
                    <a:pt x="72568" y="3579"/>
                    <a:pt x="72785" y="8490"/>
                  </a:cubicBezTo>
                  <a:cubicBezTo>
                    <a:pt x="73019" y="12826"/>
                    <a:pt x="68716" y="17096"/>
                    <a:pt x="59943" y="20665"/>
                  </a:cubicBezTo>
                  <a:cubicBezTo>
                    <a:pt x="54939" y="22733"/>
                    <a:pt x="48468" y="24568"/>
                    <a:pt x="40596" y="26002"/>
                  </a:cubicBezTo>
                  <a:cubicBezTo>
                    <a:pt x="34158" y="27236"/>
                    <a:pt x="28320" y="28070"/>
                    <a:pt x="23317" y="28404"/>
                  </a:cubicBezTo>
                  <a:cubicBezTo>
                    <a:pt x="21752" y="28506"/>
                    <a:pt x="20269" y="28558"/>
                    <a:pt x="18874" y="28558"/>
                  </a:cubicBezTo>
                  <a:cubicBezTo>
                    <a:pt x="9744" y="28558"/>
                    <a:pt x="4383" y="26310"/>
                    <a:pt x="4470" y="20899"/>
                  </a:cubicBezTo>
                  <a:cubicBezTo>
                    <a:pt x="4537" y="13994"/>
                    <a:pt x="12409" y="10791"/>
                    <a:pt x="16012" y="9657"/>
                  </a:cubicBezTo>
                  <a:cubicBezTo>
                    <a:pt x="16045" y="9290"/>
                    <a:pt x="16078" y="8923"/>
                    <a:pt x="16145" y="8590"/>
                  </a:cubicBezTo>
                  <a:lnTo>
                    <a:pt x="16145" y="8590"/>
                  </a:lnTo>
                  <a:cubicBezTo>
                    <a:pt x="11308" y="9724"/>
                    <a:pt x="0" y="13994"/>
                    <a:pt x="67" y="21599"/>
                  </a:cubicBezTo>
                  <a:cubicBezTo>
                    <a:pt x="149" y="28044"/>
                    <a:pt x="6590" y="32369"/>
                    <a:pt x="19018" y="32369"/>
                  </a:cubicBezTo>
                  <a:cubicBezTo>
                    <a:pt x="21706" y="32369"/>
                    <a:pt x="24675" y="32167"/>
                    <a:pt x="27920" y="31740"/>
                  </a:cubicBezTo>
                  <a:cubicBezTo>
                    <a:pt x="31056" y="31306"/>
                    <a:pt x="34491" y="30672"/>
                    <a:pt x="38161" y="29805"/>
                  </a:cubicBezTo>
                  <a:cubicBezTo>
                    <a:pt x="45533" y="28104"/>
                    <a:pt x="52271" y="26202"/>
                    <a:pt x="58075" y="24168"/>
                  </a:cubicBezTo>
                  <a:cubicBezTo>
                    <a:pt x="71851" y="19331"/>
                    <a:pt x="80057" y="13593"/>
                    <a:pt x="77422" y="6388"/>
                  </a:cubicBezTo>
                  <a:cubicBezTo>
                    <a:pt x="75534" y="1286"/>
                    <a:pt x="70224" y="0"/>
                    <a:pt x="65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Google Shape;5324;p83">
            <a:extLst>
              <a:ext uri="{FF2B5EF4-FFF2-40B4-BE49-F238E27FC236}">
                <a16:creationId xmlns:a16="http://schemas.microsoft.com/office/drawing/2014/main" id="{04390E93-EDFF-4729-BC60-49475EF882AE}"/>
              </a:ext>
            </a:extLst>
          </p:cNvPr>
          <p:cNvGrpSpPr/>
          <p:nvPr/>
        </p:nvGrpSpPr>
        <p:grpSpPr>
          <a:xfrm>
            <a:off x="441999" y="2585746"/>
            <a:ext cx="375697" cy="243474"/>
            <a:chOff x="5228339" y="2888222"/>
            <a:chExt cx="1452452" cy="834573"/>
          </a:xfrm>
        </p:grpSpPr>
        <p:sp>
          <p:nvSpPr>
            <p:cNvPr id="35" name="Google Shape;5325;p83">
              <a:extLst>
                <a:ext uri="{FF2B5EF4-FFF2-40B4-BE49-F238E27FC236}">
                  <a16:creationId xmlns:a16="http://schemas.microsoft.com/office/drawing/2014/main" id="{3FB8EA4C-B7EB-4EDD-89BF-955E2A145FFF}"/>
                </a:ext>
              </a:extLst>
            </p:cNvPr>
            <p:cNvSpPr/>
            <p:nvPr/>
          </p:nvSpPr>
          <p:spPr>
            <a:xfrm>
              <a:off x="5517004" y="2889438"/>
              <a:ext cx="833956" cy="833358"/>
            </a:xfrm>
            <a:custGeom>
              <a:avLst/>
              <a:gdLst/>
              <a:ahLst/>
              <a:cxnLst/>
              <a:rect l="l" t="t" r="r" b="b"/>
              <a:pathLst>
                <a:path w="45967" h="45934" extrusionOk="0">
                  <a:moveTo>
                    <a:pt x="22950" y="0"/>
                  </a:moveTo>
                  <a:cubicBezTo>
                    <a:pt x="21482" y="0"/>
                    <a:pt x="20015" y="167"/>
                    <a:pt x="18647" y="434"/>
                  </a:cubicBezTo>
                  <a:cubicBezTo>
                    <a:pt x="9607" y="2168"/>
                    <a:pt x="2369" y="9240"/>
                    <a:pt x="501" y="18280"/>
                  </a:cubicBezTo>
                  <a:cubicBezTo>
                    <a:pt x="167" y="19781"/>
                    <a:pt x="0" y="21349"/>
                    <a:pt x="0" y="22983"/>
                  </a:cubicBezTo>
                  <a:cubicBezTo>
                    <a:pt x="0" y="27486"/>
                    <a:pt x="1335" y="31756"/>
                    <a:pt x="3603" y="35292"/>
                  </a:cubicBezTo>
                  <a:cubicBezTo>
                    <a:pt x="7673" y="41663"/>
                    <a:pt x="14844" y="45933"/>
                    <a:pt x="22984" y="45933"/>
                  </a:cubicBezTo>
                  <a:cubicBezTo>
                    <a:pt x="35693" y="45933"/>
                    <a:pt x="45967" y="35626"/>
                    <a:pt x="45967" y="22950"/>
                  </a:cubicBezTo>
                  <a:cubicBezTo>
                    <a:pt x="45967" y="22516"/>
                    <a:pt x="45933" y="22116"/>
                    <a:pt x="45867" y="21782"/>
                  </a:cubicBezTo>
                  <a:cubicBezTo>
                    <a:pt x="45700" y="18880"/>
                    <a:pt x="45033" y="16178"/>
                    <a:pt x="43965" y="13743"/>
                  </a:cubicBezTo>
                  <a:cubicBezTo>
                    <a:pt x="41864" y="9073"/>
                    <a:pt x="38328" y="5237"/>
                    <a:pt x="33891" y="2802"/>
                  </a:cubicBezTo>
                  <a:cubicBezTo>
                    <a:pt x="30656" y="1001"/>
                    <a:pt x="26953" y="0"/>
                    <a:pt x="22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326;p83">
              <a:extLst>
                <a:ext uri="{FF2B5EF4-FFF2-40B4-BE49-F238E27FC236}">
                  <a16:creationId xmlns:a16="http://schemas.microsoft.com/office/drawing/2014/main" id="{69F9B1D9-E22D-48CD-B358-AB96A25FD6E2}"/>
                </a:ext>
              </a:extLst>
            </p:cNvPr>
            <p:cNvSpPr/>
            <p:nvPr/>
          </p:nvSpPr>
          <p:spPr>
            <a:xfrm>
              <a:off x="5582371" y="2940273"/>
              <a:ext cx="768589" cy="782522"/>
            </a:xfrm>
            <a:custGeom>
              <a:avLst/>
              <a:gdLst/>
              <a:ahLst/>
              <a:cxnLst/>
              <a:rect l="l" t="t" r="r" b="b"/>
              <a:pathLst>
                <a:path w="42364" h="43132" extrusionOk="0">
                  <a:moveTo>
                    <a:pt x="30355" y="0"/>
                  </a:moveTo>
                  <a:cubicBezTo>
                    <a:pt x="31723" y="2535"/>
                    <a:pt x="33691" y="7005"/>
                    <a:pt x="33891" y="12042"/>
                  </a:cubicBezTo>
                  <a:cubicBezTo>
                    <a:pt x="34191" y="17980"/>
                    <a:pt x="32090" y="24718"/>
                    <a:pt x="23950" y="30188"/>
                  </a:cubicBezTo>
                  <a:cubicBezTo>
                    <a:pt x="22916" y="30889"/>
                    <a:pt x="21916" y="31489"/>
                    <a:pt x="20982" y="32023"/>
                  </a:cubicBezTo>
                  <a:cubicBezTo>
                    <a:pt x="16725" y="34327"/>
                    <a:pt x="12922" y="35193"/>
                    <a:pt x="9613" y="35193"/>
                  </a:cubicBezTo>
                  <a:cubicBezTo>
                    <a:pt x="5689" y="35193"/>
                    <a:pt x="2462" y="33974"/>
                    <a:pt x="0" y="32490"/>
                  </a:cubicBezTo>
                  <a:lnTo>
                    <a:pt x="0" y="32490"/>
                  </a:lnTo>
                  <a:cubicBezTo>
                    <a:pt x="4070" y="38861"/>
                    <a:pt x="11241" y="43131"/>
                    <a:pt x="19381" y="43131"/>
                  </a:cubicBezTo>
                  <a:cubicBezTo>
                    <a:pt x="32090" y="43131"/>
                    <a:pt x="42364" y="32824"/>
                    <a:pt x="42364" y="20148"/>
                  </a:cubicBezTo>
                  <a:cubicBezTo>
                    <a:pt x="42364" y="19714"/>
                    <a:pt x="42330" y="19314"/>
                    <a:pt x="42330" y="18980"/>
                  </a:cubicBezTo>
                  <a:cubicBezTo>
                    <a:pt x="42164" y="16112"/>
                    <a:pt x="41496" y="13376"/>
                    <a:pt x="40396" y="10941"/>
                  </a:cubicBezTo>
                  <a:cubicBezTo>
                    <a:pt x="38327" y="6271"/>
                    <a:pt x="34758" y="2435"/>
                    <a:pt x="30355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327;p83">
              <a:extLst>
                <a:ext uri="{FF2B5EF4-FFF2-40B4-BE49-F238E27FC236}">
                  <a16:creationId xmlns:a16="http://schemas.microsoft.com/office/drawing/2014/main" id="{01385DF0-9EC9-4193-9548-490AC0FEC9EA}"/>
                </a:ext>
              </a:extLst>
            </p:cNvPr>
            <p:cNvSpPr/>
            <p:nvPr/>
          </p:nvSpPr>
          <p:spPr>
            <a:xfrm>
              <a:off x="5606573" y="2888222"/>
              <a:ext cx="708682" cy="323209"/>
            </a:xfrm>
            <a:custGeom>
              <a:avLst/>
              <a:gdLst/>
              <a:ahLst/>
              <a:cxnLst/>
              <a:rect l="l" t="t" r="r" b="b"/>
              <a:pathLst>
                <a:path w="39062" h="17815" extrusionOk="0">
                  <a:moveTo>
                    <a:pt x="18013" y="0"/>
                  </a:moveTo>
                  <a:cubicBezTo>
                    <a:pt x="16545" y="0"/>
                    <a:pt x="15078" y="167"/>
                    <a:pt x="13710" y="401"/>
                  </a:cubicBezTo>
                  <a:cubicBezTo>
                    <a:pt x="12176" y="901"/>
                    <a:pt x="10408" y="1702"/>
                    <a:pt x="8673" y="2869"/>
                  </a:cubicBezTo>
                  <a:cubicBezTo>
                    <a:pt x="8206" y="3169"/>
                    <a:pt x="7806" y="3503"/>
                    <a:pt x="7339" y="3837"/>
                  </a:cubicBezTo>
                  <a:cubicBezTo>
                    <a:pt x="1201" y="8673"/>
                    <a:pt x="0" y="14477"/>
                    <a:pt x="4737" y="16979"/>
                  </a:cubicBezTo>
                  <a:cubicBezTo>
                    <a:pt x="5867" y="17572"/>
                    <a:pt x="6985" y="17814"/>
                    <a:pt x="8084" y="17814"/>
                  </a:cubicBezTo>
                  <a:cubicBezTo>
                    <a:pt x="11625" y="17814"/>
                    <a:pt x="14962" y="15295"/>
                    <a:pt x="17813" y="13844"/>
                  </a:cubicBezTo>
                  <a:cubicBezTo>
                    <a:pt x="19291" y="13071"/>
                    <a:pt x="20626" y="12788"/>
                    <a:pt x="21915" y="12788"/>
                  </a:cubicBezTo>
                  <a:cubicBezTo>
                    <a:pt x="23854" y="12788"/>
                    <a:pt x="25689" y="13429"/>
                    <a:pt x="27753" y="14010"/>
                  </a:cubicBezTo>
                  <a:cubicBezTo>
                    <a:pt x="29154" y="14377"/>
                    <a:pt x="30822" y="14744"/>
                    <a:pt x="32557" y="14878"/>
                  </a:cubicBezTo>
                  <a:cubicBezTo>
                    <a:pt x="33014" y="14915"/>
                    <a:pt x="33477" y="14936"/>
                    <a:pt x="33939" y="14936"/>
                  </a:cubicBezTo>
                  <a:cubicBezTo>
                    <a:pt x="35533" y="14936"/>
                    <a:pt x="37124" y="14690"/>
                    <a:pt x="38494" y="14044"/>
                  </a:cubicBezTo>
                  <a:cubicBezTo>
                    <a:pt x="38695" y="13977"/>
                    <a:pt x="38895" y="13877"/>
                    <a:pt x="39062" y="13744"/>
                  </a:cubicBezTo>
                  <a:cubicBezTo>
                    <a:pt x="38761" y="13076"/>
                    <a:pt x="38428" y="12409"/>
                    <a:pt x="38027" y="11709"/>
                  </a:cubicBezTo>
                  <a:cubicBezTo>
                    <a:pt x="35893" y="7973"/>
                    <a:pt x="32757" y="4871"/>
                    <a:pt x="28988" y="2802"/>
                  </a:cubicBezTo>
                  <a:cubicBezTo>
                    <a:pt x="26819" y="1568"/>
                    <a:pt x="24384" y="734"/>
                    <a:pt x="21849" y="334"/>
                  </a:cubicBezTo>
                  <a:cubicBezTo>
                    <a:pt x="20582" y="134"/>
                    <a:pt x="19314" y="0"/>
                    <a:pt x="18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328;p83">
              <a:extLst>
                <a:ext uri="{FF2B5EF4-FFF2-40B4-BE49-F238E27FC236}">
                  <a16:creationId xmlns:a16="http://schemas.microsoft.com/office/drawing/2014/main" id="{382107FC-8F12-4868-991D-4D7FD83AEE87}"/>
                </a:ext>
              </a:extLst>
            </p:cNvPr>
            <p:cNvSpPr/>
            <p:nvPr/>
          </p:nvSpPr>
          <p:spPr>
            <a:xfrm>
              <a:off x="5517004" y="3180933"/>
              <a:ext cx="833956" cy="541862"/>
            </a:xfrm>
            <a:custGeom>
              <a:avLst/>
              <a:gdLst/>
              <a:ahLst/>
              <a:cxnLst/>
              <a:rect l="l" t="t" r="r" b="b"/>
              <a:pathLst>
                <a:path w="45967" h="29867" extrusionOk="0">
                  <a:moveTo>
                    <a:pt x="3937" y="1"/>
                  </a:moveTo>
                  <a:cubicBezTo>
                    <a:pt x="1590" y="1"/>
                    <a:pt x="582" y="2077"/>
                    <a:pt x="501" y="2213"/>
                  </a:cubicBezTo>
                  <a:cubicBezTo>
                    <a:pt x="167" y="3714"/>
                    <a:pt x="0" y="5282"/>
                    <a:pt x="0" y="6916"/>
                  </a:cubicBezTo>
                  <a:cubicBezTo>
                    <a:pt x="0" y="11419"/>
                    <a:pt x="1335" y="15689"/>
                    <a:pt x="3603" y="19225"/>
                  </a:cubicBezTo>
                  <a:cubicBezTo>
                    <a:pt x="6705" y="24095"/>
                    <a:pt x="11675" y="27765"/>
                    <a:pt x="17480" y="29199"/>
                  </a:cubicBezTo>
                  <a:cubicBezTo>
                    <a:pt x="19214" y="29599"/>
                    <a:pt x="21049" y="29866"/>
                    <a:pt x="22984" y="29866"/>
                  </a:cubicBezTo>
                  <a:cubicBezTo>
                    <a:pt x="35693" y="29866"/>
                    <a:pt x="45967" y="19559"/>
                    <a:pt x="45967" y="6883"/>
                  </a:cubicBezTo>
                  <a:cubicBezTo>
                    <a:pt x="45967" y="6449"/>
                    <a:pt x="45933" y="6049"/>
                    <a:pt x="45867" y="5682"/>
                  </a:cubicBezTo>
                  <a:cubicBezTo>
                    <a:pt x="45033" y="6249"/>
                    <a:pt x="44332" y="7850"/>
                    <a:pt x="43632" y="9752"/>
                  </a:cubicBezTo>
                  <a:cubicBezTo>
                    <a:pt x="42331" y="13388"/>
                    <a:pt x="41030" y="18191"/>
                    <a:pt x="38862" y="19559"/>
                  </a:cubicBezTo>
                  <a:cubicBezTo>
                    <a:pt x="36754" y="20912"/>
                    <a:pt x="34186" y="21885"/>
                    <a:pt x="31601" y="21885"/>
                  </a:cubicBezTo>
                  <a:cubicBezTo>
                    <a:pt x="29727" y="21885"/>
                    <a:pt x="27844" y="21374"/>
                    <a:pt x="26119" y="20126"/>
                  </a:cubicBezTo>
                  <a:cubicBezTo>
                    <a:pt x="25519" y="19725"/>
                    <a:pt x="24985" y="19258"/>
                    <a:pt x="24518" y="18758"/>
                  </a:cubicBezTo>
                  <a:cubicBezTo>
                    <a:pt x="21616" y="15856"/>
                    <a:pt x="20515" y="12020"/>
                    <a:pt x="19648" y="10419"/>
                  </a:cubicBezTo>
                  <a:cubicBezTo>
                    <a:pt x="19147" y="9530"/>
                    <a:pt x="18357" y="9033"/>
                    <a:pt x="17447" y="9033"/>
                  </a:cubicBezTo>
                  <a:cubicBezTo>
                    <a:pt x="16479" y="9033"/>
                    <a:pt x="15376" y="9597"/>
                    <a:pt x="14344" y="10852"/>
                  </a:cubicBezTo>
                  <a:cubicBezTo>
                    <a:pt x="13643" y="11682"/>
                    <a:pt x="12872" y="12025"/>
                    <a:pt x="12121" y="12025"/>
                  </a:cubicBezTo>
                  <a:cubicBezTo>
                    <a:pt x="10731" y="12025"/>
                    <a:pt x="9412" y="10848"/>
                    <a:pt x="8740" y="9418"/>
                  </a:cubicBezTo>
                  <a:cubicBezTo>
                    <a:pt x="7673" y="7216"/>
                    <a:pt x="9574" y="1846"/>
                    <a:pt x="5771" y="378"/>
                  </a:cubicBezTo>
                  <a:cubicBezTo>
                    <a:pt x="5086" y="110"/>
                    <a:pt x="4476" y="1"/>
                    <a:pt x="3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329;p83">
              <a:extLst>
                <a:ext uri="{FF2B5EF4-FFF2-40B4-BE49-F238E27FC236}">
                  <a16:creationId xmlns:a16="http://schemas.microsoft.com/office/drawing/2014/main" id="{7249F3B7-C7AB-431C-B901-BA9A94F6B11A}"/>
                </a:ext>
              </a:extLst>
            </p:cNvPr>
            <p:cNvSpPr/>
            <p:nvPr/>
          </p:nvSpPr>
          <p:spPr>
            <a:xfrm>
              <a:off x="5665264" y="3063497"/>
              <a:ext cx="109599" cy="74656"/>
            </a:xfrm>
            <a:custGeom>
              <a:avLst/>
              <a:gdLst/>
              <a:ahLst/>
              <a:cxnLst/>
              <a:rect l="l" t="t" r="r" b="b"/>
              <a:pathLst>
                <a:path w="6041" h="4115" extrusionOk="0">
                  <a:moveTo>
                    <a:pt x="3314" y="1"/>
                  </a:moveTo>
                  <a:cubicBezTo>
                    <a:pt x="1708" y="1"/>
                    <a:pt x="0" y="2594"/>
                    <a:pt x="1135" y="3816"/>
                  </a:cubicBezTo>
                  <a:cubicBezTo>
                    <a:pt x="1328" y="4023"/>
                    <a:pt x="1583" y="4114"/>
                    <a:pt x="1870" y="4114"/>
                  </a:cubicBezTo>
                  <a:cubicBezTo>
                    <a:pt x="3471" y="4114"/>
                    <a:pt x="6041" y="1283"/>
                    <a:pt x="4004" y="180"/>
                  </a:cubicBezTo>
                  <a:cubicBezTo>
                    <a:pt x="3782" y="56"/>
                    <a:pt x="3550" y="1"/>
                    <a:pt x="3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330;p83">
              <a:extLst>
                <a:ext uri="{FF2B5EF4-FFF2-40B4-BE49-F238E27FC236}">
                  <a16:creationId xmlns:a16="http://schemas.microsoft.com/office/drawing/2014/main" id="{14941AA1-34A7-46B2-987B-AAD85EE8C1BF}"/>
                </a:ext>
              </a:extLst>
            </p:cNvPr>
            <p:cNvSpPr/>
            <p:nvPr/>
          </p:nvSpPr>
          <p:spPr>
            <a:xfrm>
              <a:off x="5887637" y="3167200"/>
              <a:ext cx="203523" cy="118325"/>
            </a:xfrm>
            <a:custGeom>
              <a:avLst/>
              <a:gdLst/>
              <a:ahLst/>
              <a:cxnLst/>
              <a:rect l="l" t="t" r="r" b="b"/>
              <a:pathLst>
                <a:path w="11218" h="6522" extrusionOk="0">
                  <a:moveTo>
                    <a:pt x="6240" y="1"/>
                  </a:moveTo>
                  <a:cubicBezTo>
                    <a:pt x="3347" y="1"/>
                    <a:pt x="0" y="1973"/>
                    <a:pt x="553" y="4604"/>
                  </a:cubicBezTo>
                  <a:cubicBezTo>
                    <a:pt x="827" y="5952"/>
                    <a:pt x="2255" y="6522"/>
                    <a:pt x="3924" y="6522"/>
                  </a:cubicBezTo>
                  <a:cubicBezTo>
                    <a:pt x="7128" y="6522"/>
                    <a:pt x="11218" y="4422"/>
                    <a:pt x="9726" y="1702"/>
                  </a:cubicBezTo>
                  <a:cubicBezTo>
                    <a:pt x="9063" y="511"/>
                    <a:pt x="7710" y="1"/>
                    <a:pt x="6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331;p83">
              <a:extLst>
                <a:ext uri="{FF2B5EF4-FFF2-40B4-BE49-F238E27FC236}">
                  <a16:creationId xmlns:a16="http://schemas.microsoft.com/office/drawing/2014/main" id="{D4052A8C-3F31-40E7-A4C4-286B48E4AF46}"/>
                </a:ext>
              </a:extLst>
            </p:cNvPr>
            <p:cNvSpPr/>
            <p:nvPr/>
          </p:nvSpPr>
          <p:spPr>
            <a:xfrm>
              <a:off x="6142920" y="3280645"/>
              <a:ext cx="99711" cy="74874"/>
            </a:xfrm>
            <a:custGeom>
              <a:avLst/>
              <a:gdLst/>
              <a:ahLst/>
              <a:cxnLst/>
              <a:rect l="l" t="t" r="r" b="b"/>
              <a:pathLst>
                <a:path w="5496" h="4127" extrusionOk="0">
                  <a:moveTo>
                    <a:pt x="3073" y="1"/>
                  </a:moveTo>
                  <a:cubicBezTo>
                    <a:pt x="1082" y="1"/>
                    <a:pt x="1" y="4126"/>
                    <a:pt x="2044" y="4126"/>
                  </a:cubicBezTo>
                  <a:cubicBezTo>
                    <a:pt x="2082" y="4126"/>
                    <a:pt x="2120" y="4125"/>
                    <a:pt x="2160" y="4122"/>
                  </a:cubicBezTo>
                  <a:cubicBezTo>
                    <a:pt x="4495" y="4022"/>
                    <a:pt x="5496" y="553"/>
                    <a:pt x="3461" y="53"/>
                  </a:cubicBezTo>
                  <a:cubicBezTo>
                    <a:pt x="3328" y="17"/>
                    <a:pt x="3199" y="1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332;p83">
              <a:extLst>
                <a:ext uri="{FF2B5EF4-FFF2-40B4-BE49-F238E27FC236}">
                  <a16:creationId xmlns:a16="http://schemas.microsoft.com/office/drawing/2014/main" id="{6AB370A2-3909-4AF5-8677-9C6BECCC26CD}"/>
                </a:ext>
              </a:extLst>
            </p:cNvPr>
            <p:cNvSpPr/>
            <p:nvPr/>
          </p:nvSpPr>
          <p:spPr>
            <a:xfrm>
              <a:off x="5549243" y="3236159"/>
              <a:ext cx="68542" cy="69830"/>
            </a:xfrm>
            <a:custGeom>
              <a:avLst/>
              <a:gdLst/>
              <a:ahLst/>
              <a:cxnLst/>
              <a:rect l="l" t="t" r="r" b="b"/>
              <a:pathLst>
                <a:path w="3778" h="3849" extrusionOk="0">
                  <a:moveTo>
                    <a:pt x="2064" y="1"/>
                  </a:moveTo>
                  <a:cubicBezTo>
                    <a:pt x="2041" y="1"/>
                    <a:pt x="2017" y="1"/>
                    <a:pt x="1993" y="3"/>
                  </a:cubicBezTo>
                  <a:cubicBezTo>
                    <a:pt x="178" y="68"/>
                    <a:pt x="0" y="3849"/>
                    <a:pt x="1430" y="3849"/>
                  </a:cubicBezTo>
                  <a:cubicBezTo>
                    <a:pt x="1472" y="3849"/>
                    <a:pt x="1515" y="3846"/>
                    <a:pt x="1559" y="3839"/>
                  </a:cubicBezTo>
                  <a:cubicBezTo>
                    <a:pt x="3172" y="3576"/>
                    <a:pt x="3778" y="1"/>
                    <a:pt x="2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333;p83">
              <a:extLst>
                <a:ext uri="{FF2B5EF4-FFF2-40B4-BE49-F238E27FC236}">
                  <a16:creationId xmlns:a16="http://schemas.microsoft.com/office/drawing/2014/main" id="{2E93B3EF-4EE5-444F-9E4B-9B841EFF111A}"/>
                </a:ext>
              </a:extLst>
            </p:cNvPr>
            <p:cNvSpPr/>
            <p:nvPr/>
          </p:nvSpPr>
          <p:spPr>
            <a:xfrm>
              <a:off x="5709369" y="3443165"/>
              <a:ext cx="128394" cy="84308"/>
            </a:xfrm>
            <a:custGeom>
              <a:avLst/>
              <a:gdLst/>
              <a:ahLst/>
              <a:cxnLst/>
              <a:rect l="l" t="t" r="r" b="b"/>
              <a:pathLst>
                <a:path w="7077" h="4647" extrusionOk="0">
                  <a:moveTo>
                    <a:pt x="3641" y="1"/>
                  </a:moveTo>
                  <a:cubicBezTo>
                    <a:pt x="0" y="1"/>
                    <a:pt x="604" y="4646"/>
                    <a:pt x="3041" y="4646"/>
                  </a:cubicBezTo>
                  <a:cubicBezTo>
                    <a:pt x="3328" y="4646"/>
                    <a:pt x="3641" y="4582"/>
                    <a:pt x="3975" y="4438"/>
                  </a:cubicBezTo>
                  <a:cubicBezTo>
                    <a:pt x="7077" y="3070"/>
                    <a:pt x="5576" y="1"/>
                    <a:pt x="3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334;p83">
              <a:extLst>
                <a:ext uri="{FF2B5EF4-FFF2-40B4-BE49-F238E27FC236}">
                  <a16:creationId xmlns:a16="http://schemas.microsoft.com/office/drawing/2014/main" id="{034C88AE-AC00-4142-AC7C-A2FAE5B71076}"/>
                </a:ext>
              </a:extLst>
            </p:cNvPr>
            <p:cNvSpPr/>
            <p:nvPr/>
          </p:nvSpPr>
          <p:spPr>
            <a:xfrm>
              <a:off x="5966992" y="3627348"/>
              <a:ext cx="87211" cy="49493"/>
            </a:xfrm>
            <a:custGeom>
              <a:avLst/>
              <a:gdLst/>
              <a:ahLst/>
              <a:cxnLst/>
              <a:rect l="l" t="t" r="r" b="b"/>
              <a:pathLst>
                <a:path w="4807" h="2728" extrusionOk="0">
                  <a:moveTo>
                    <a:pt x="2723" y="1"/>
                  </a:moveTo>
                  <a:cubicBezTo>
                    <a:pt x="1446" y="1"/>
                    <a:pt x="0" y="834"/>
                    <a:pt x="349" y="1924"/>
                  </a:cubicBezTo>
                  <a:cubicBezTo>
                    <a:pt x="550" y="2494"/>
                    <a:pt x="1145" y="2727"/>
                    <a:pt x="1819" y="2727"/>
                  </a:cubicBezTo>
                  <a:cubicBezTo>
                    <a:pt x="3156" y="2727"/>
                    <a:pt x="4806" y="1810"/>
                    <a:pt x="4318" y="790"/>
                  </a:cubicBezTo>
                  <a:cubicBezTo>
                    <a:pt x="4029" y="235"/>
                    <a:pt x="3400" y="1"/>
                    <a:pt x="2723" y="1"/>
                  </a:cubicBez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5335;p83">
              <a:extLst>
                <a:ext uri="{FF2B5EF4-FFF2-40B4-BE49-F238E27FC236}">
                  <a16:creationId xmlns:a16="http://schemas.microsoft.com/office/drawing/2014/main" id="{A6490820-20BF-40E1-A984-464C92299A4D}"/>
                </a:ext>
              </a:extLst>
            </p:cNvPr>
            <p:cNvSpPr/>
            <p:nvPr/>
          </p:nvSpPr>
          <p:spPr>
            <a:xfrm>
              <a:off x="5378450" y="3131695"/>
              <a:ext cx="1129262" cy="448882"/>
            </a:xfrm>
            <a:custGeom>
              <a:avLst/>
              <a:gdLst/>
              <a:ahLst/>
              <a:cxnLst/>
              <a:rect l="l" t="t" r="r" b="b"/>
              <a:pathLst>
                <a:path w="62244" h="24742" extrusionOk="0">
                  <a:moveTo>
                    <a:pt x="53354" y="0"/>
                  </a:moveTo>
                  <a:cubicBezTo>
                    <a:pt x="52734" y="0"/>
                    <a:pt x="52140" y="37"/>
                    <a:pt x="51602" y="90"/>
                  </a:cubicBezTo>
                  <a:cubicBezTo>
                    <a:pt x="51636" y="157"/>
                    <a:pt x="51636" y="190"/>
                    <a:pt x="51669" y="290"/>
                  </a:cubicBezTo>
                  <a:cubicBezTo>
                    <a:pt x="51802" y="590"/>
                    <a:pt x="51936" y="924"/>
                    <a:pt x="52069" y="1258"/>
                  </a:cubicBezTo>
                  <a:cubicBezTo>
                    <a:pt x="53303" y="1258"/>
                    <a:pt x="54838" y="1424"/>
                    <a:pt x="56472" y="2125"/>
                  </a:cubicBezTo>
                  <a:cubicBezTo>
                    <a:pt x="59341" y="3359"/>
                    <a:pt x="60175" y="8096"/>
                    <a:pt x="53337" y="12799"/>
                  </a:cubicBezTo>
                  <a:cubicBezTo>
                    <a:pt x="51235" y="14267"/>
                    <a:pt x="48300" y="15768"/>
                    <a:pt x="44464" y="17136"/>
                  </a:cubicBezTo>
                  <a:cubicBezTo>
                    <a:pt x="35616" y="20323"/>
                    <a:pt x="24687" y="22243"/>
                    <a:pt x="16299" y="22243"/>
                  </a:cubicBezTo>
                  <a:cubicBezTo>
                    <a:pt x="14503" y="22243"/>
                    <a:pt x="12824" y="22155"/>
                    <a:pt x="11307" y="21972"/>
                  </a:cubicBezTo>
                  <a:cubicBezTo>
                    <a:pt x="7070" y="21439"/>
                    <a:pt x="4068" y="20171"/>
                    <a:pt x="3401" y="17970"/>
                  </a:cubicBezTo>
                  <a:cubicBezTo>
                    <a:pt x="1933" y="13300"/>
                    <a:pt x="5469" y="11031"/>
                    <a:pt x="7704" y="10131"/>
                  </a:cubicBezTo>
                  <a:lnTo>
                    <a:pt x="7704" y="9597"/>
                  </a:lnTo>
                  <a:lnTo>
                    <a:pt x="7704" y="8796"/>
                  </a:lnTo>
                  <a:cubicBezTo>
                    <a:pt x="3301" y="10264"/>
                    <a:pt x="566" y="13366"/>
                    <a:pt x="266" y="16769"/>
                  </a:cubicBezTo>
                  <a:cubicBezTo>
                    <a:pt x="0" y="19454"/>
                    <a:pt x="1284" y="24742"/>
                    <a:pt x="13184" y="24742"/>
                  </a:cubicBezTo>
                  <a:cubicBezTo>
                    <a:pt x="13259" y="24742"/>
                    <a:pt x="13333" y="24741"/>
                    <a:pt x="13408" y="24741"/>
                  </a:cubicBezTo>
                  <a:cubicBezTo>
                    <a:pt x="17444" y="24741"/>
                    <a:pt x="22715" y="24107"/>
                    <a:pt x="29553" y="22573"/>
                  </a:cubicBezTo>
                  <a:cubicBezTo>
                    <a:pt x="40294" y="20138"/>
                    <a:pt x="47799" y="17803"/>
                    <a:pt x="52803" y="15468"/>
                  </a:cubicBezTo>
                  <a:cubicBezTo>
                    <a:pt x="60475" y="11899"/>
                    <a:pt x="62243" y="8296"/>
                    <a:pt x="60942" y="4326"/>
                  </a:cubicBezTo>
                  <a:cubicBezTo>
                    <a:pt x="59707" y="786"/>
                    <a:pt x="56237" y="0"/>
                    <a:pt x="53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5336;p83">
              <a:extLst>
                <a:ext uri="{FF2B5EF4-FFF2-40B4-BE49-F238E27FC236}">
                  <a16:creationId xmlns:a16="http://schemas.microsoft.com/office/drawing/2014/main" id="{CD310D9E-7F64-4E0B-BF94-08A47266A979}"/>
                </a:ext>
              </a:extLst>
            </p:cNvPr>
            <p:cNvSpPr/>
            <p:nvPr/>
          </p:nvSpPr>
          <p:spPr>
            <a:xfrm>
              <a:off x="5228339" y="3095500"/>
              <a:ext cx="1452452" cy="587273"/>
            </a:xfrm>
            <a:custGeom>
              <a:avLst/>
              <a:gdLst/>
              <a:ahLst/>
              <a:cxnLst/>
              <a:rect l="l" t="t" r="r" b="b"/>
              <a:pathLst>
                <a:path w="80058" h="32370" extrusionOk="0">
                  <a:moveTo>
                    <a:pt x="65368" y="0"/>
                  </a:moveTo>
                  <a:cubicBezTo>
                    <a:pt x="63017" y="0"/>
                    <a:pt x="60773" y="302"/>
                    <a:pt x="59076" y="617"/>
                  </a:cubicBezTo>
                  <a:cubicBezTo>
                    <a:pt x="59276" y="951"/>
                    <a:pt x="59443" y="1285"/>
                    <a:pt x="59609" y="1651"/>
                  </a:cubicBezTo>
                  <a:cubicBezTo>
                    <a:pt x="60992" y="1415"/>
                    <a:pt x="62308" y="1294"/>
                    <a:pt x="63536" y="1294"/>
                  </a:cubicBezTo>
                  <a:cubicBezTo>
                    <a:pt x="68887" y="1294"/>
                    <a:pt x="72568" y="3579"/>
                    <a:pt x="72785" y="8490"/>
                  </a:cubicBezTo>
                  <a:cubicBezTo>
                    <a:pt x="73019" y="12826"/>
                    <a:pt x="68716" y="17096"/>
                    <a:pt x="59943" y="20665"/>
                  </a:cubicBezTo>
                  <a:cubicBezTo>
                    <a:pt x="54939" y="22733"/>
                    <a:pt x="48468" y="24568"/>
                    <a:pt x="40596" y="26002"/>
                  </a:cubicBezTo>
                  <a:cubicBezTo>
                    <a:pt x="34158" y="27236"/>
                    <a:pt x="28320" y="28070"/>
                    <a:pt x="23317" y="28404"/>
                  </a:cubicBezTo>
                  <a:cubicBezTo>
                    <a:pt x="21752" y="28506"/>
                    <a:pt x="20269" y="28558"/>
                    <a:pt x="18874" y="28558"/>
                  </a:cubicBezTo>
                  <a:cubicBezTo>
                    <a:pt x="9744" y="28558"/>
                    <a:pt x="4383" y="26310"/>
                    <a:pt x="4470" y="20899"/>
                  </a:cubicBezTo>
                  <a:cubicBezTo>
                    <a:pt x="4537" y="13994"/>
                    <a:pt x="12409" y="10791"/>
                    <a:pt x="16012" y="9657"/>
                  </a:cubicBezTo>
                  <a:cubicBezTo>
                    <a:pt x="16045" y="9290"/>
                    <a:pt x="16078" y="8923"/>
                    <a:pt x="16145" y="8590"/>
                  </a:cubicBezTo>
                  <a:lnTo>
                    <a:pt x="16145" y="8590"/>
                  </a:lnTo>
                  <a:cubicBezTo>
                    <a:pt x="11308" y="9724"/>
                    <a:pt x="0" y="13994"/>
                    <a:pt x="67" y="21599"/>
                  </a:cubicBezTo>
                  <a:cubicBezTo>
                    <a:pt x="149" y="28044"/>
                    <a:pt x="6590" y="32369"/>
                    <a:pt x="19018" y="32369"/>
                  </a:cubicBezTo>
                  <a:cubicBezTo>
                    <a:pt x="21706" y="32369"/>
                    <a:pt x="24675" y="32167"/>
                    <a:pt x="27920" y="31740"/>
                  </a:cubicBezTo>
                  <a:cubicBezTo>
                    <a:pt x="31056" y="31306"/>
                    <a:pt x="34491" y="30672"/>
                    <a:pt x="38161" y="29805"/>
                  </a:cubicBezTo>
                  <a:cubicBezTo>
                    <a:pt x="45533" y="28104"/>
                    <a:pt x="52271" y="26202"/>
                    <a:pt x="58075" y="24168"/>
                  </a:cubicBezTo>
                  <a:cubicBezTo>
                    <a:pt x="71851" y="19331"/>
                    <a:pt x="80057" y="13593"/>
                    <a:pt x="77422" y="6388"/>
                  </a:cubicBezTo>
                  <a:cubicBezTo>
                    <a:pt x="75534" y="1286"/>
                    <a:pt x="70224" y="0"/>
                    <a:pt x="65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44"/>
          <p:cNvSpPr txBox="1">
            <a:spLocks noGrp="1"/>
          </p:cNvSpPr>
          <p:nvPr>
            <p:ph type="title"/>
          </p:nvPr>
        </p:nvSpPr>
        <p:spPr>
          <a:xfrm flipH="1">
            <a:off x="2952900" y="1297419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273EB"/>
                </a:solidFill>
              </a:rPr>
              <a:t>0</a:t>
            </a:r>
            <a:r>
              <a:rPr lang="ro-RO" dirty="0">
                <a:solidFill>
                  <a:srgbClr val="1273EB"/>
                </a:solidFill>
              </a:rPr>
              <a:t>3</a:t>
            </a:r>
            <a:endParaRPr dirty="0">
              <a:solidFill>
                <a:srgbClr val="1273EB"/>
              </a:solidFill>
            </a:endParaRPr>
          </a:p>
        </p:txBody>
      </p:sp>
      <p:sp>
        <p:nvSpPr>
          <p:cNvPr id="3643" name="Google Shape;3643;p44"/>
          <p:cNvSpPr txBox="1">
            <a:spLocks noGrp="1"/>
          </p:cNvSpPr>
          <p:nvPr>
            <p:ph type="title" idx="2"/>
          </p:nvPr>
        </p:nvSpPr>
        <p:spPr>
          <a:xfrm>
            <a:off x="1402230" y="2503958"/>
            <a:ext cx="6100348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tx1"/>
                </a:solidFill>
              </a:rPr>
              <a:t>Strategii</a:t>
            </a:r>
            <a:r>
              <a:rPr lang="ro-RO" dirty="0">
                <a:solidFill>
                  <a:srgbClr val="113563"/>
                </a:solidFill>
              </a:rPr>
              <a:t> </a:t>
            </a:r>
            <a:r>
              <a:rPr lang="ro-RO" dirty="0">
                <a:solidFill>
                  <a:srgbClr val="1273EB"/>
                </a:solidFill>
              </a:rPr>
              <a:t>de preț </a:t>
            </a:r>
            <a:endParaRPr dirty="0">
              <a:solidFill>
                <a:srgbClr val="1273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220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p48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tx1"/>
                </a:solidFill>
              </a:rPr>
              <a:t>Prețuri dinamice </a:t>
            </a:r>
            <a:r>
              <a:rPr lang="ro-RO" dirty="0">
                <a:solidFill>
                  <a:schemeClr val="lt2"/>
                </a:solidFill>
              </a:rPr>
              <a:t>(competitive)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8844575-0D07-4E80-B27E-16883B30D373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1146748" y="1868367"/>
            <a:ext cx="2691074" cy="545100"/>
          </a:xfrm>
        </p:spPr>
        <p:txBody>
          <a:bodyPr/>
          <a:lstStyle/>
          <a:p>
            <a:pPr algn="l"/>
            <a:r>
              <a:rPr lang="ro-RO" dirty="0"/>
              <a:t>analiză continuă a pieței</a:t>
            </a:r>
            <a:endParaRPr lang="en-US" dirty="0"/>
          </a:p>
        </p:txBody>
      </p:sp>
      <p:sp>
        <p:nvSpPr>
          <p:cNvPr id="61" name="Subtitle 6">
            <a:extLst>
              <a:ext uri="{FF2B5EF4-FFF2-40B4-BE49-F238E27FC236}">
                <a16:creationId xmlns:a16="http://schemas.microsoft.com/office/drawing/2014/main" id="{8BE8D133-044E-4F9C-974B-546D2641E9DB}"/>
              </a:ext>
            </a:extLst>
          </p:cNvPr>
          <p:cNvSpPr txBox="1">
            <a:spLocks/>
          </p:cNvSpPr>
          <p:nvPr/>
        </p:nvSpPr>
        <p:spPr>
          <a:xfrm>
            <a:off x="1046455" y="2756404"/>
            <a:ext cx="7300908" cy="97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ro-RO" b="0" i="0" dirty="0">
                <a:solidFill>
                  <a:srgbClr val="1F2226"/>
                </a:solidFill>
                <a:effectLst/>
                <a:cs typeface="Times New Roman" panose="02020603050405020304" pitchFamily="18" charset="0"/>
              </a:rPr>
              <a:t>când un competitor scade un preț, compania îl va scădea puțin mai mult,   </a:t>
            </a:r>
          </a:p>
          <a:p>
            <a:pPr algn="l"/>
            <a:r>
              <a:rPr lang="ro-RO" b="0" i="0" dirty="0">
                <a:solidFill>
                  <a:srgbClr val="1F2226"/>
                </a:solidFill>
                <a:effectLst/>
                <a:cs typeface="Times New Roman" panose="02020603050405020304" pitchFamily="18" charset="0"/>
              </a:rPr>
              <a:t>deoarece produsele comercializate sunt cumpărate de un procent mic de </a:t>
            </a:r>
          </a:p>
          <a:p>
            <a:pPr algn="l"/>
            <a:r>
              <a:rPr lang="ro-RO" b="0" i="0" dirty="0">
                <a:solidFill>
                  <a:srgbClr val="1F2226"/>
                </a:solidFill>
                <a:effectLst/>
                <a:cs typeface="Times New Roman" panose="02020603050405020304" pitchFamily="18" charset="0"/>
              </a:rPr>
              <a:t>persoane</a:t>
            </a:r>
            <a:endParaRPr lang="en-US" dirty="0"/>
          </a:p>
        </p:txBody>
      </p:sp>
      <p:grpSp>
        <p:nvGrpSpPr>
          <p:cNvPr id="90" name="Google Shape;4076;p61">
            <a:extLst>
              <a:ext uri="{FF2B5EF4-FFF2-40B4-BE49-F238E27FC236}">
                <a16:creationId xmlns:a16="http://schemas.microsoft.com/office/drawing/2014/main" id="{169C25E0-CD00-419E-AFDD-19ED0E9D7911}"/>
              </a:ext>
            </a:extLst>
          </p:cNvPr>
          <p:cNvGrpSpPr/>
          <p:nvPr/>
        </p:nvGrpSpPr>
        <p:grpSpPr>
          <a:xfrm>
            <a:off x="810046" y="2826641"/>
            <a:ext cx="381464" cy="377680"/>
            <a:chOff x="1752137" y="4266608"/>
            <a:chExt cx="378512" cy="374756"/>
          </a:xfrm>
        </p:grpSpPr>
        <p:sp>
          <p:nvSpPr>
            <p:cNvPr id="91" name="Google Shape;4077;p61">
              <a:extLst>
                <a:ext uri="{FF2B5EF4-FFF2-40B4-BE49-F238E27FC236}">
                  <a16:creationId xmlns:a16="http://schemas.microsoft.com/office/drawing/2014/main" id="{9F821875-F672-42F7-9B18-DEBF24D3278E}"/>
                </a:ext>
              </a:extLst>
            </p:cNvPr>
            <p:cNvSpPr/>
            <p:nvPr/>
          </p:nvSpPr>
          <p:spPr>
            <a:xfrm>
              <a:off x="1752400" y="4382020"/>
              <a:ext cx="171163" cy="82220"/>
            </a:xfrm>
            <a:custGeom>
              <a:avLst/>
              <a:gdLst/>
              <a:ahLst/>
              <a:cxnLst/>
              <a:rect l="l" t="t" r="r" b="b"/>
              <a:pathLst>
                <a:path w="6518" h="3131" extrusionOk="0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4078;p61">
              <a:extLst>
                <a:ext uri="{FF2B5EF4-FFF2-40B4-BE49-F238E27FC236}">
                  <a16:creationId xmlns:a16="http://schemas.microsoft.com/office/drawing/2014/main" id="{F978B5B0-8816-455B-A3F7-CA6DCFF6F4D6}"/>
                </a:ext>
              </a:extLst>
            </p:cNvPr>
            <p:cNvSpPr/>
            <p:nvPr/>
          </p:nvSpPr>
          <p:spPr>
            <a:xfrm>
              <a:off x="1931834" y="4472250"/>
              <a:ext cx="81957" cy="169114"/>
            </a:xfrm>
            <a:custGeom>
              <a:avLst/>
              <a:gdLst/>
              <a:ahLst/>
              <a:cxnLst/>
              <a:rect l="l" t="t" r="r" b="b"/>
              <a:pathLst>
                <a:path w="3121" h="6440" extrusionOk="0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4079;p61">
              <a:extLst>
                <a:ext uri="{FF2B5EF4-FFF2-40B4-BE49-F238E27FC236}">
                  <a16:creationId xmlns:a16="http://schemas.microsoft.com/office/drawing/2014/main" id="{6FB0FDF8-663C-48C1-B391-4602132D155B}"/>
                </a:ext>
              </a:extLst>
            </p:cNvPr>
            <p:cNvSpPr/>
            <p:nvPr/>
          </p:nvSpPr>
          <p:spPr>
            <a:xfrm>
              <a:off x="1752137" y="4386537"/>
              <a:ext cx="123685" cy="71664"/>
            </a:xfrm>
            <a:custGeom>
              <a:avLst/>
              <a:gdLst/>
              <a:ahLst/>
              <a:cxnLst/>
              <a:rect l="l" t="t" r="r" b="b"/>
              <a:pathLst>
                <a:path w="4710" h="2729" extrusionOk="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4080;p61">
              <a:extLst>
                <a:ext uri="{FF2B5EF4-FFF2-40B4-BE49-F238E27FC236}">
                  <a16:creationId xmlns:a16="http://schemas.microsoft.com/office/drawing/2014/main" id="{331C9774-3DE0-42C4-83ED-A4A2D29AEF3C}"/>
                </a:ext>
              </a:extLst>
            </p:cNvPr>
            <p:cNvSpPr/>
            <p:nvPr/>
          </p:nvSpPr>
          <p:spPr>
            <a:xfrm>
              <a:off x="1931834" y="4539108"/>
              <a:ext cx="23897" cy="102256"/>
            </a:xfrm>
            <a:custGeom>
              <a:avLst/>
              <a:gdLst/>
              <a:ahLst/>
              <a:cxnLst/>
              <a:rect l="l" t="t" r="r" b="b"/>
              <a:pathLst>
                <a:path w="910" h="3894" extrusionOk="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4081;p61">
              <a:extLst>
                <a:ext uri="{FF2B5EF4-FFF2-40B4-BE49-F238E27FC236}">
                  <a16:creationId xmlns:a16="http://schemas.microsoft.com/office/drawing/2014/main" id="{E4FD6B8F-73B3-4B2E-BD56-5AD524B94A0C}"/>
                </a:ext>
              </a:extLst>
            </p:cNvPr>
            <p:cNvSpPr/>
            <p:nvPr/>
          </p:nvSpPr>
          <p:spPr>
            <a:xfrm>
              <a:off x="1823512" y="4266608"/>
              <a:ext cx="307137" cy="305115"/>
            </a:xfrm>
            <a:custGeom>
              <a:avLst/>
              <a:gdLst/>
              <a:ahLst/>
              <a:cxnLst/>
              <a:rect l="l" t="t" r="r" b="b"/>
              <a:pathLst>
                <a:path w="11696" h="11619" extrusionOk="0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4082;p61">
              <a:extLst>
                <a:ext uri="{FF2B5EF4-FFF2-40B4-BE49-F238E27FC236}">
                  <a16:creationId xmlns:a16="http://schemas.microsoft.com/office/drawing/2014/main" id="{5F700983-E98D-4913-900C-F86386724DB1}"/>
                </a:ext>
              </a:extLst>
            </p:cNvPr>
            <p:cNvSpPr/>
            <p:nvPr/>
          </p:nvSpPr>
          <p:spPr>
            <a:xfrm>
              <a:off x="1823512" y="4266686"/>
              <a:ext cx="306507" cy="227963"/>
            </a:xfrm>
            <a:custGeom>
              <a:avLst/>
              <a:gdLst/>
              <a:ahLst/>
              <a:cxnLst/>
              <a:rect l="l" t="t" r="r" b="b"/>
              <a:pathLst>
                <a:path w="11672" h="8681" extrusionOk="0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4083;p61">
              <a:extLst>
                <a:ext uri="{FF2B5EF4-FFF2-40B4-BE49-F238E27FC236}">
                  <a16:creationId xmlns:a16="http://schemas.microsoft.com/office/drawing/2014/main" id="{074E6CB8-C63F-436E-BD30-DC273B7F4304}"/>
                </a:ext>
              </a:extLst>
            </p:cNvPr>
            <p:cNvSpPr/>
            <p:nvPr/>
          </p:nvSpPr>
          <p:spPr>
            <a:xfrm>
              <a:off x="1978078" y="4353633"/>
              <a:ext cx="64127" cy="64101"/>
            </a:xfrm>
            <a:custGeom>
              <a:avLst/>
              <a:gdLst/>
              <a:ahLst/>
              <a:cxnLst/>
              <a:rect l="l" t="t" r="r" b="b"/>
              <a:pathLst>
                <a:path w="2442" h="2441" extrusionOk="0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4084;p61">
              <a:extLst>
                <a:ext uri="{FF2B5EF4-FFF2-40B4-BE49-F238E27FC236}">
                  <a16:creationId xmlns:a16="http://schemas.microsoft.com/office/drawing/2014/main" id="{5174EFDF-F7A2-4053-9C0B-8BD786F33C9F}"/>
                </a:ext>
              </a:extLst>
            </p:cNvPr>
            <p:cNvSpPr/>
            <p:nvPr/>
          </p:nvSpPr>
          <p:spPr>
            <a:xfrm>
              <a:off x="1978078" y="4353660"/>
              <a:ext cx="39731" cy="64206"/>
            </a:xfrm>
            <a:custGeom>
              <a:avLst/>
              <a:gdLst/>
              <a:ahLst/>
              <a:cxnLst/>
              <a:rect l="l" t="t" r="r" b="b"/>
              <a:pathLst>
                <a:path w="1513" h="2445" extrusionOk="0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4085;p61">
              <a:extLst>
                <a:ext uri="{FF2B5EF4-FFF2-40B4-BE49-F238E27FC236}">
                  <a16:creationId xmlns:a16="http://schemas.microsoft.com/office/drawing/2014/main" id="{B009AB42-FD13-4D20-ADA6-1CD3FCD2EFCF}"/>
                </a:ext>
              </a:extLst>
            </p:cNvPr>
            <p:cNvSpPr/>
            <p:nvPr/>
          </p:nvSpPr>
          <p:spPr>
            <a:xfrm>
              <a:off x="1815476" y="4497381"/>
              <a:ext cx="82955" cy="82404"/>
            </a:xfrm>
            <a:custGeom>
              <a:avLst/>
              <a:gdLst/>
              <a:ahLst/>
              <a:cxnLst/>
              <a:rect l="l" t="t" r="r" b="b"/>
              <a:pathLst>
                <a:path w="3159" h="3138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4086;p61">
              <a:extLst>
                <a:ext uri="{FF2B5EF4-FFF2-40B4-BE49-F238E27FC236}">
                  <a16:creationId xmlns:a16="http://schemas.microsoft.com/office/drawing/2014/main" id="{0F4651F0-F5A2-487B-8BE8-E3362461798F}"/>
                </a:ext>
              </a:extLst>
            </p:cNvPr>
            <p:cNvSpPr/>
            <p:nvPr/>
          </p:nvSpPr>
          <p:spPr>
            <a:xfrm>
              <a:off x="1815476" y="4497381"/>
              <a:ext cx="32195" cy="35950"/>
            </a:xfrm>
            <a:custGeom>
              <a:avLst/>
              <a:gdLst/>
              <a:ahLst/>
              <a:cxnLst/>
              <a:rect l="l" t="t" r="r" b="b"/>
              <a:pathLst>
                <a:path w="1226" h="1369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4087;p61">
              <a:extLst>
                <a:ext uri="{FF2B5EF4-FFF2-40B4-BE49-F238E27FC236}">
                  <a16:creationId xmlns:a16="http://schemas.microsoft.com/office/drawing/2014/main" id="{C340731E-F133-4829-9FE6-9E38DA4A8D75}"/>
                </a:ext>
              </a:extLst>
            </p:cNvPr>
            <p:cNvSpPr/>
            <p:nvPr/>
          </p:nvSpPr>
          <p:spPr>
            <a:xfrm>
              <a:off x="1823512" y="4463952"/>
              <a:ext cx="108349" cy="107719"/>
            </a:xfrm>
            <a:custGeom>
              <a:avLst/>
              <a:gdLst/>
              <a:ahLst/>
              <a:cxnLst/>
              <a:rect l="l" t="t" r="r" b="b"/>
              <a:pathLst>
                <a:path w="4126" h="4102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088;p61">
              <a:extLst>
                <a:ext uri="{FF2B5EF4-FFF2-40B4-BE49-F238E27FC236}">
                  <a16:creationId xmlns:a16="http://schemas.microsoft.com/office/drawing/2014/main" id="{5214FC6D-7D78-48D5-9497-DD9A3701D40F}"/>
                </a:ext>
              </a:extLst>
            </p:cNvPr>
            <p:cNvSpPr/>
            <p:nvPr/>
          </p:nvSpPr>
          <p:spPr>
            <a:xfrm>
              <a:off x="1823512" y="4463952"/>
              <a:ext cx="28939" cy="30698"/>
            </a:xfrm>
            <a:custGeom>
              <a:avLst/>
              <a:gdLst/>
              <a:ahLst/>
              <a:cxnLst/>
              <a:rect l="l" t="t" r="r" b="b"/>
              <a:pathLst>
                <a:path w="1102" h="1169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089;p61">
              <a:extLst>
                <a:ext uri="{FF2B5EF4-FFF2-40B4-BE49-F238E27FC236}">
                  <a16:creationId xmlns:a16="http://schemas.microsoft.com/office/drawing/2014/main" id="{FB98E1D5-1501-4F67-8DC9-2A8CCE77E228}"/>
                </a:ext>
              </a:extLst>
            </p:cNvPr>
            <p:cNvSpPr/>
            <p:nvPr/>
          </p:nvSpPr>
          <p:spPr>
            <a:xfrm>
              <a:off x="1776034" y="4536981"/>
              <a:ext cx="33692" cy="30724"/>
            </a:xfrm>
            <a:custGeom>
              <a:avLst/>
              <a:gdLst/>
              <a:ahLst/>
              <a:cxnLst/>
              <a:rect l="l" t="t" r="r" b="b"/>
              <a:pathLst>
                <a:path w="1283" h="1170" extrusionOk="0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090;p61">
              <a:extLst>
                <a:ext uri="{FF2B5EF4-FFF2-40B4-BE49-F238E27FC236}">
                  <a16:creationId xmlns:a16="http://schemas.microsoft.com/office/drawing/2014/main" id="{F14A4425-DFCE-44B7-9435-2D9270828BAF}"/>
                </a:ext>
              </a:extLst>
            </p:cNvPr>
            <p:cNvSpPr/>
            <p:nvPr/>
          </p:nvSpPr>
          <p:spPr>
            <a:xfrm>
              <a:off x="1794862" y="4555730"/>
              <a:ext cx="33508" cy="30567"/>
            </a:xfrm>
            <a:custGeom>
              <a:avLst/>
              <a:gdLst/>
              <a:ahLst/>
              <a:cxnLst/>
              <a:rect l="l" t="t" r="r" b="b"/>
              <a:pathLst>
                <a:path w="1276" h="1164" extrusionOk="0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091;p61">
              <a:extLst>
                <a:ext uri="{FF2B5EF4-FFF2-40B4-BE49-F238E27FC236}">
                  <a16:creationId xmlns:a16="http://schemas.microsoft.com/office/drawing/2014/main" id="{B3C88206-656E-4ACF-90AF-A9E69A72C841}"/>
                </a:ext>
              </a:extLst>
            </p:cNvPr>
            <p:cNvSpPr/>
            <p:nvPr/>
          </p:nvSpPr>
          <p:spPr>
            <a:xfrm>
              <a:off x="1832309" y="4593125"/>
              <a:ext cx="33481" cy="30619"/>
            </a:xfrm>
            <a:custGeom>
              <a:avLst/>
              <a:gdLst/>
              <a:ahLst/>
              <a:cxnLst/>
              <a:rect l="l" t="t" r="r" b="b"/>
              <a:pathLst>
                <a:path w="1275" h="1166" extrusionOk="0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092;p61">
              <a:extLst>
                <a:ext uri="{FF2B5EF4-FFF2-40B4-BE49-F238E27FC236}">
                  <a16:creationId xmlns:a16="http://schemas.microsoft.com/office/drawing/2014/main" id="{2AFB0EE2-76B2-42C5-9BD4-7E22A418B359}"/>
                </a:ext>
              </a:extLst>
            </p:cNvPr>
            <p:cNvSpPr/>
            <p:nvPr/>
          </p:nvSpPr>
          <p:spPr>
            <a:xfrm>
              <a:off x="1813480" y="4574322"/>
              <a:ext cx="33665" cy="30645"/>
            </a:xfrm>
            <a:custGeom>
              <a:avLst/>
              <a:gdLst/>
              <a:ahLst/>
              <a:cxnLst/>
              <a:rect l="l" t="t" r="r" b="b"/>
              <a:pathLst>
                <a:path w="1282" h="1167" extrusionOk="0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093;p61">
              <a:extLst>
                <a:ext uri="{FF2B5EF4-FFF2-40B4-BE49-F238E27FC236}">
                  <a16:creationId xmlns:a16="http://schemas.microsoft.com/office/drawing/2014/main" id="{A9EB6E37-A58F-46DD-92AC-95AA7BADD60B}"/>
                </a:ext>
              </a:extLst>
            </p:cNvPr>
            <p:cNvSpPr/>
            <p:nvPr/>
          </p:nvSpPr>
          <p:spPr>
            <a:xfrm>
              <a:off x="2057751" y="4266686"/>
              <a:ext cx="72241" cy="71375"/>
            </a:xfrm>
            <a:custGeom>
              <a:avLst/>
              <a:gdLst/>
              <a:ahLst/>
              <a:cxnLst/>
              <a:rect l="l" t="t" r="r" b="b"/>
              <a:pathLst>
                <a:path w="2751" h="2718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094;p61">
              <a:extLst>
                <a:ext uri="{FF2B5EF4-FFF2-40B4-BE49-F238E27FC236}">
                  <a16:creationId xmlns:a16="http://schemas.microsoft.com/office/drawing/2014/main" id="{F2DCC68C-A6EB-49E9-BC0E-B8C7B3196163}"/>
                </a:ext>
              </a:extLst>
            </p:cNvPr>
            <p:cNvSpPr/>
            <p:nvPr/>
          </p:nvSpPr>
          <p:spPr>
            <a:xfrm>
              <a:off x="2057751" y="4266686"/>
              <a:ext cx="72241" cy="31171"/>
            </a:xfrm>
            <a:custGeom>
              <a:avLst/>
              <a:gdLst/>
              <a:ahLst/>
              <a:cxnLst/>
              <a:rect l="l" t="t" r="r" b="b"/>
              <a:pathLst>
                <a:path w="2751" h="1187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095;p61">
              <a:extLst>
                <a:ext uri="{FF2B5EF4-FFF2-40B4-BE49-F238E27FC236}">
                  <a16:creationId xmlns:a16="http://schemas.microsoft.com/office/drawing/2014/main" id="{14D42A5F-F5EE-4E8C-9B08-32034E85F909}"/>
                </a:ext>
              </a:extLst>
            </p:cNvPr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096;p61">
              <a:extLst>
                <a:ext uri="{FF2B5EF4-FFF2-40B4-BE49-F238E27FC236}">
                  <a16:creationId xmlns:a16="http://schemas.microsoft.com/office/drawing/2014/main" id="{6D07A7EB-E218-4727-8E44-6C3D1E1E06D2}"/>
                </a:ext>
              </a:extLst>
            </p:cNvPr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097;p61">
              <a:extLst>
                <a:ext uri="{FF2B5EF4-FFF2-40B4-BE49-F238E27FC236}">
                  <a16:creationId xmlns:a16="http://schemas.microsoft.com/office/drawing/2014/main" id="{FB00CE0D-C66B-41E3-8842-50087247DAA3}"/>
                </a:ext>
              </a:extLst>
            </p:cNvPr>
            <p:cNvSpPr/>
            <p:nvPr/>
          </p:nvSpPr>
          <p:spPr>
            <a:xfrm>
              <a:off x="1839609" y="4424378"/>
              <a:ext cx="130696" cy="131090"/>
            </a:xfrm>
            <a:custGeom>
              <a:avLst/>
              <a:gdLst/>
              <a:ahLst/>
              <a:cxnLst/>
              <a:rect l="l" t="t" r="r" b="b"/>
              <a:pathLst>
                <a:path w="4977" h="4992" extrusionOk="0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4076;p61">
            <a:extLst>
              <a:ext uri="{FF2B5EF4-FFF2-40B4-BE49-F238E27FC236}">
                <a16:creationId xmlns:a16="http://schemas.microsoft.com/office/drawing/2014/main" id="{9D386C82-28F9-419B-A5AB-F752B9AE998E}"/>
              </a:ext>
            </a:extLst>
          </p:cNvPr>
          <p:cNvGrpSpPr/>
          <p:nvPr/>
        </p:nvGrpSpPr>
        <p:grpSpPr>
          <a:xfrm>
            <a:off x="810046" y="1925852"/>
            <a:ext cx="381464" cy="377680"/>
            <a:chOff x="1752137" y="4266608"/>
            <a:chExt cx="378512" cy="374756"/>
          </a:xfrm>
        </p:grpSpPr>
        <p:sp>
          <p:nvSpPr>
            <p:cNvPr id="135" name="Google Shape;4077;p61">
              <a:extLst>
                <a:ext uri="{FF2B5EF4-FFF2-40B4-BE49-F238E27FC236}">
                  <a16:creationId xmlns:a16="http://schemas.microsoft.com/office/drawing/2014/main" id="{1FA6DE5F-7C43-419D-94C6-212485199DB7}"/>
                </a:ext>
              </a:extLst>
            </p:cNvPr>
            <p:cNvSpPr/>
            <p:nvPr/>
          </p:nvSpPr>
          <p:spPr>
            <a:xfrm>
              <a:off x="1752400" y="4382020"/>
              <a:ext cx="171163" cy="82220"/>
            </a:xfrm>
            <a:custGeom>
              <a:avLst/>
              <a:gdLst/>
              <a:ahLst/>
              <a:cxnLst/>
              <a:rect l="l" t="t" r="r" b="b"/>
              <a:pathLst>
                <a:path w="6518" h="3131" extrusionOk="0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4078;p61">
              <a:extLst>
                <a:ext uri="{FF2B5EF4-FFF2-40B4-BE49-F238E27FC236}">
                  <a16:creationId xmlns:a16="http://schemas.microsoft.com/office/drawing/2014/main" id="{A8C9CCB3-2E6F-430A-BC9C-A76A4E1DA302}"/>
                </a:ext>
              </a:extLst>
            </p:cNvPr>
            <p:cNvSpPr/>
            <p:nvPr/>
          </p:nvSpPr>
          <p:spPr>
            <a:xfrm>
              <a:off x="1931834" y="4472250"/>
              <a:ext cx="81957" cy="169114"/>
            </a:xfrm>
            <a:custGeom>
              <a:avLst/>
              <a:gdLst/>
              <a:ahLst/>
              <a:cxnLst/>
              <a:rect l="l" t="t" r="r" b="b"/>
              <a:pathLst>
                <a:path w="3121" h="6440" extrusionOk="0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4079;p61">
              <a:extLst>
                <a:ext uri="{FF2B5EF4-FFF2-40B4-BE49-F238E27FC236}">
                  <a16:creationId xmlns:a16="http://schemas.microsoft.com/office/drawing/2014/main" id="{BA80F98C-0024-4806-A904-97A991BE3825}"/>
                </a:ext>
              </a:extLst>
            </p:cNvPr>
            <p:cNvSpPr/>
            <p:nvPr/>
          </p:nvSpPr>
          <p:spPr>
            <a:xfrm>
              <a:off x="1752137" y="4386537"/>
              <a:ext cx="123685" cy="71664"/>
            </a:xfrm>
            <a:custGeom>
              <a:avLst/>
              <a:gdLst/>
              <a:ahLst/>
              <a:cxnLst/>
              <a:rect l="l" t="t" r="r" b="b"/>
              <a:pathLst>
                <a:path w="4710" h="2729" extrusionOk="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4080;p61">
              <a:extLst>
                <a:ext uri="{FF2B5EF4-FFF2-40B4-BE49-F238E27FC236}">
                  <a16:creationId xmlns:a16="http://schemas.microsoft.com/office/drawing/2014/main" id="{320C48E2-936C-4DA0-9DD3-926577ED0414}"/>
                </a:ext>
              </a:extLst>
            </p:cNvPr>
            <p:cNvSpPr/>
            <p:nvPr/>
          </p:nvSpPr>
          <p:spPr>
            <a:xfrm>
              <a:off x="1931834" y="4539108"/>
              <a:ext cx="23897" cy="102256"/>
            </a:xfrm>
            <a:custGeom>
              <a:avLst/>
              <a:gdLst/>
              <a:ahLst/>
              <a:cxnLst/>
              <a:rect l="l" t="t" r="r" b="b"/>
              <a:pathLst>
                <a:path w="910" h="3894" extrusionOk="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4081;p61">
              <a:extLst>
                <a:ext uri="{FF2B5EF4-FFF2-40B4-BE49-F238E27FC236}">
                  <a16:creationId xmlns:a16="http://schemas.microsoft.com/office/drawing/2014/main" id="{92C5E069-AD62-4381-A52C-E203E094C05D}"/>
                </a:ext>
              </a:extLst>
            </p:cNvPr>
            <p:cNvSpPr/>
            <p:nvPr/>
          </p:nvSpPr>
          <p:spPr>
            <a:xfrm>
              <a:off x="1823512" y="4266608"/>
              <a:ext cx="307137" cy="305115"/>
            </a:xfrm>
            <a:custGeom>
              <a:avLst/>
              <a:gdLst/>
              <a:ahLst/>
              <a:cxnLst/>
              <a:rect l="l" t="t" r="r" b="b"/>
              <a:pathLst>
                <a:path w="11696" h="11619" extrusionOk="0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4082;p61">
              <a:extLst>
                <a:ext uri="{FF2B5EF4-FFF2-40B4-BE49-F238E27FC236}">
                  <a16:creationId xmlns:a16="http://schemas.microsoft.com/office/drawing/2014/main" id="{C8C12719-4711-41D8-BB39-39DBA53F3795}"/>
                </a:ext>
              </a:extLst>
            </p:cNvPr>
            <p:cNvSpPr/>
            <p:nvPr/>
          </p:nvSpPr>
          <p:spPr>
            <a:xfrm>
              <a:off x="1823512" y="4266686"/>
              <a:ext cx="306507" cy="227963"/>
            </a:xfrm>
            <a:custGeom>
              <a:avLst/>
              <a:gdLst/>
              <a:ahLst/>
              <a:cxnLst/>
              <a:rect l="l" t="t" r="r" b="b"/>
              <a:pathLst>
                <a:path w="11672" h="8681" extrusionOk="0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4083;p61">
              <a:extLst>
                <a:ext uri="{FF2B5EF4-FFF2-40B4-BE49-F238E27FC236}">
                  <a16:creationId xmlns:a16="http://schemas.microsoft.com/office/drawing/2014/main" id="{1A6CB99A-84AF-43BB-B78E-9996642C67B7}"/>
                </a:ext>
              </a:extLst>
            </p:cNvPr>
            <p:cNvSpPr/>
            <p:nvPr/>
          </p:nvSpPr>
          <p:spPr>
            <a:xfrm>
              <a:off x="1978078" y="4353633"/>
              <a:ext cx="64127" cy="64101"/>
            </a:xfrm>
            <a:custGeom>
              <a:avLst/>
              <a:gdLst/>
              <a:ahLst/>
              <a:cxnLst/>
              <a:rect l="l" t="t" r="r" b="b"/>
              <a:pathLst>
                <a:path w="2442" h="2441" extrusionOk="0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4084;p61">
              <a:extLst>
                <a:ext uri="{FF2B5EF4-FFF2-40B4-BE49-F238E27FC236}">
                  <a16:creationId xmlns:a16="http://schemas.microsoft.com/office/drawing/2014/main" id="{02460B03-0430-484E-B44F-58D2A0F629AE}"/>
                </a:ext>
              </a:extLst>
            </p:cNvPr>
            <p:cNvSpPr/>
            <p:nvPr/>
          </p:nvSpPr>
          <p:spPr>
            <a:xfrm>
              <a:off x="1978078" y="4353660"/>
              <a:ext cx="39731" cy="64206"/>
            </a:xfrm>
            <a:custGeom>
              <a:avLst/>
              <a:gdLst/>
              <a:ahLst/>
              <a:cxnLst/>
              <a:rect l="l" t="t" r="r" b="b"/>
              <a:pathLst>
                <a:path w="1513" h="2445" extrusionOk="0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4085;p61">
              <a:extLst>
                <a:ext uri="{FF2B5EF4-FFF2-40B4-BE49-F238E27FC236}">
                  <a16:creationId xmlns:a16="http://schemas.microsoft.com/office/drawing/2014/main" id="{86F8BF58-71F2-4954-8F62-599D6D232521}"/>
                </a:ext>
              </a:extLst>
            </p:cNvPr>
            <p:cNvSpPr/>
            <p:nvPr/>
          </p:nvSpPr>
          <p:spPr>
            <a:xfrm>
              <a:off x="1815476" y="4497381"/>
              <a:ext cx="82955" cy="82404"/>
            </a:xfrm>
            <a:custGeom>
              <a:avLst/>
              <a:gdLst/>
              <a:ahLst/>
              <a:cxnLst/>
              <a:rect l="l" t="t" r="r" b="b"/>
              <a:pathLst>
                <a:path w="3159" h="3138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4086;p61">
              <a:extLst>
                <a:ext uri="{FF2B5EF4-FFF2-40B4-BE49-F238E27FC236}">
                  <a16:creationId xmlns:a16="http://schemas.microsoft.com/office/drawing/2014/main" id="{E180EBFA-1D1E-44BD-B7C8-18D8A7373ED5}"/>
                </a:ext>
              </a:extLst>
            </p:cNvPr>
            <p:cNvSpPr/>
            <p:nvPr/>
          </p:nvSpPr>
          <p:spPr>
            <a:xfrm>
              <a:off x="1815476" y="4497381"/>
              <a:ext cx="32195" cy="35950"/>
            </a:xfrm>
            <a:custGeom>
              <a:avLst/>
              <a:gdLst/>
              <a:ahLst/>
              <a:cxnLst/>
              <a:rect l="l" t="t" r="r" b="b"/>
              <a:pathLst>
                <a:path w="1226" h="1369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4087;p61">
              <a:extLst>
                <a:ext uri="{FF2B5EF4-FFF2-40B4-BE49-F238E27FC236}">
                  <a16:creationId xmlns:a16="http://schemas.microsoft.com/office/drawing/2014/main" id="{D29E74BA-7116-4D31-830E-4F23B7661F55}"/>
                </a:ext>
              </a:extLst>
            </p:cNvPr>
            <p:cNvSpPr/>
            <p:nvPr/>
          </p:nvSpPr>
          <p:spPr>
            <a:xfrm>
              <a:off x="1823512" y="4463952"/>
              <a:ext cx="108349" cy="107719"/>
            </a:xfrm>
            <a:custGeom>
              <a:avLst/>
              <a:gdLst/>
              <a:ahLst/>
              <a:cxnLst/>
              <a:rect l="l" t="t" r="r" b="b"/>
              <a:pathLst>
                <a:path w="4126" h="4102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4088;p61">
              <a:extLst>
                <a:ext uri="{FF2B5EF4-FFF2-40B4-BE49-F238E27FC236}">
                  <a16:creationId xmlns:a16="http://schemas.microsoft.com/office/drawing/2014/main" id="{CAB40CE8-24E5-4F03-8ED4-D40E7BA17435}"/>
                </a:ext>
              </a:extLst>
            </p:cNvPr>
            <p:cNvSpPr/>
            <p:nvPr/>
          </p:nvSpPr>
          <p:spPr>
            <a:xfrm>
              <a:off x="1823512" y="4463952"/>
              <a:ext cx="28939" cy="30698"/>
            </a:xfrm>
            <a:custGeom>
              <a:avLst/>
              <a:gdLst/>
              <a:ahLst/>
              <a:cxnLst/>
              <a:rect l="l" t="t" r="r" b="b"/>
              <a:pathLst>
                <a:path w="1102" h="1169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4089;p61">
              <a:extLst>
                <a:ext uri="{FF2B5EF4-FFF2-40B4-BE49-F238E27FC236}">
                  <a16:creationId xmlns:a16="http://schemas.microsoft.com/office/drawing/2014/main" id="{C87C8213-DC4A-46C1-985D-558C456DF6BC}"/>
                </a:ext>
              </a:extLst>
            </p:cNvPr>
            <p:cNvSpPr/>
            <p:nvPr/>
          </p:nvSpPr>
          <p:spPr>
            <a:xfrm>
              <a:off x="1776034" y="4536981"/>
              <a:ext cx="33692" cy="30724"/>
            </a:xfrm>
            <a:custGeom>
              <a:avLst/>
              <a:gdLst/>
              <a:ahLst/>
              <a:cxnLst/>
              <a:rect l="l" t="t" r="r" b="b"/>
              <a:pathLst>
                <a:path w="1283" h="1170" extrusionOk="0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090;p61">
              <a:extLst>
                <a:ext uri="{FF2B5EF4-FFF2-40B4-BE49-F238E27FC236}">
                  <a16:creationId xmlns:a16="http://schemas.microsoft.com/office/drawing/2014/main" id="{29146676-699B-40C0-B433-B21F47BDE1D0}"/>
                </a:ext>
              </a:extLst>
            </p:cNvPr>
            <p:cNvSpPr/>
            <p:nvPr/>
          </p:nvSpPr>
          <p:spPr>
            <a:xfrm>
              <a:off x="1794862" y="4555730"/>
              <a:ext cx="33508" cy="30567"/>
            </a:xfrm>
            <a:custGeom>
              <a:avLst/>
              <a:gdLst/>
              <a:ahLst/>
              <a:cxnLst/>
              <a:rect l="l" t="t" r="r" b="b"/>
              <a:pathLst>
                <a:path w="1276" h="1164" extrusionOk="0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091;p61">
              <a:extLst>
                <a:ext uri="{FF2B5EF4-FFF2-40B4-BE49-F238E27FC236}">
                  <a16:creationId xmlns:a16="http://schemas.microsoft.com/office/drawing/2014/main" id="{2681DABD-1A73-4242-89F4-A7246B0AD77D}"/>
                </a:ext>
              </a:extLst>
            </p:cNvPr>
            <p:cNvSpPr/>
            <p:nvPr/>
          </p:nvSpPr>
          <p:spPr>
            <a:xfrm>
              <a:off x="1832309" y="4593125"/>
              <a:ext cx="33481" cy="30619"/>
            </a:xfrm>
            <a:custGeom>
              <a:avLst/>
              <a:gdLst/>
              <a:ahLst/>
              <a:cxnLst/>
              <a:rect l="l" t="t" r="r" b="b"/>
              <a:pathLst>
                <a:path w="1275" h="1166" extrusionOk="0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092;p61">
              <a:extLst>
                <a:ext uri="{FF2B5EF4-FFF2-40B4-BE49-F238E27FC236}">
                  <a16:creationId xmlns:a16="http://schemas.microsoft.com/office/drawing/2014/main" id="{FDCDC81F-68A7-4400-902A-FB45C967602E}"/>
                </a:ext>
              </a:extLst>
            </p:cNvPr>
            <p:cNvSpPr/>
            <p:nvPr/>
          </p:nvSpPr>
          <p:spPr>
            <a:xfrm>
              <a:off x="1813480" y="4574322"/>
              <a:ext cx="33665" cy="30645"/>
            </a:xfrm>
            <a:custGeom>
              <a:avLst/>
              <a:gdLst/>
              <a:ahLst/>
              <a:cxnLst/>
              <a:rect l="l" t="t" r="r" b="b"/>
              <a:pathLst>
                <a:path w="1282" h="1167" extrusionOk="0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093;p61">
              <a:extLst>
                <a:ext uri="{FF2B5EF4-FFF2-40B4-BE49-F238E27FC236}">
                  <a16:creationId xmlns:a16="http://schemas.microsoft.com/office/drawing/2014/main" id="{111427E7-CCCD-4302-B83B-5B9139F3DBF4}"/>
                </a:ext>
              </a:extLst>
            </p:cNvPr>
            <p:cNvSpPr/>
            <p:nvPr/>
          </p:nvSpPr>
          <p:spPr>
            <a:xfrm>
              <a:off x="2057751" y="4266686"/>
              <a:ext cx="72241" cy="71375"/>
            </a:xfrm>
            <a:custGeom>
              <a:avLst/>
              <a:gdLst/>
              <a:ahLst/>
              <a:cxnLst/>
              <a:rect l="l" t="t" r="r" b="b"/>
              <a:pathLst>
                <a:path w="2751" h="2718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094;p61">
              <a:extLst>
                <a:ext uri="{FF2B5EF4-FFF2-40B4-BE49-F238E27FC236}">
                  <a16:creationId xmlns:a16="http://schemas.microsoft.com/office/drawing/2014/main" id="{BAD7D0EF-DE84-4A06-9831-B1E1BD759476}"/>
                </a:ext>
              </a:extLst>
            </p:cNvPr>
            <p:cNvSpPr/>
            <p:nvPr/>
          </p:nvSpPr>
          <p:spPr>
            <a:xfrm>
              <a:off x="2057751" y="4266686"/>
              <a:ext cx="72241" cy="31171"/>
            </a:xfrm>
            <a:custGeom>
              <a:avLst/>
              <a:gdLst/>
              <a:ahLst/>
              <a:cxnLst/>
              <a:rect l="l" t="t" r="r" b="b"/>
              <a:pathLst>
                <a:path w="2751" h="1187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095;p61">
              <a:extLst>
                <a:ext uri="{FF2B5EF4-FFF2-40B4-BE49-F238E27FC236}">
                  <a16:creationId xmlns:a16="http://schemas.microsoft.com/office/drawing/2014/main" id="{14D93691-5822-4771-935F-1D592B1919A7}"/>
                </a:ext>
              </a:extLst>
            </p:cNvPr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096;p61">
              <a:extLst>
                <a:ext uri="{FF2B5EF4-FFF2-40B4-BE49-F238E27FC236}">
                  <a16:creationId xmlns:a16="http://schemas.microsoft.com/office/drawing/2014/main" id="{66360553-A56F-4F89-BBA7-7585B8F317D5}"/>
                </a:ext>
              </a:extLst>
            </p:cNvPr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097;p61">
              <a:extLst>
                <a:ext uri="{FF2B5EF4-FFF2-40B4-BE49-F238E27FC236}">
                  <a16:creationId xmlns:a16="http://schemas.microsoft.com/office/drawing/2014/main" id="{388F3021-4CC0-42EB-9F36-DD7FB1ACD85A}"/>
                </a:ext>
              </a:extLst>
            </p:cNvPr>
            <p:cNvSpPr/>
            <p:nvPr/>
          </p:nvSpPr>
          <p:spPr>
            <a:xfrm>
              <a:off x="1839609" y="4424378"/>
              <a:ext cx="130696" cy="131090"/>
            </a:xfrm>
            <a:custGeom>
              <a:avLst/>
              <a:gdLst/>
              <a:ahLst/>
              <a:cxnLst/>
              <a:rect l="l" t="t" r="r" b="b"/>
              <a:pathLst>
                <a:path w="4977" h="4992" extrusionOk="0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7C4D04E-14EA-4B43-836D-F83BB7965999}"/>
              </a:ext>
            </a:extLst>
          </p:cNvPr>
          <p:cNvGrpSpPr/>
          <p:nvPr/>
        </p:nvGrpSpPr>
        <p:grpSpPr>
          <a:xfrm>
            <a:off x="7353904" y="3245145"/>
            <a:ext cx="2315872" cy="2356215"/>
            <a:chOff x="-143271" y="-159741"/>
            <a:chExt cx="2508286" cy="2509465"/>
          </a:xfrm>
        </p:grpSpPr>
        <p:sp>
          <p:nvSpPr>
            <p:cNvPr id="157" name="Google Shape;3649;p45">
              <a:extLst>
                <a:ext uri="{FF2B5EF4-FFF2-40B4-BE49-F238E27FC236}">
                  <a16:creationId xmlns:a16="http://schemas.microsoft.com/office/drawing/2014/main" id="{7339E94D-51DC-4F5D-A8C5-BDFEA9FA25A3}"/>
                </a:ext>
              </a:extLst>
            </p:cNvPr>
            <p:cNvSpPr/>
            <p:nvPr/>
          </p:nvSpPr>
          <p:spPr>
            <a:xfrm>
              <a:off x="-82460" y="60116"/>
              <a:ext cx="2447475" cy="2289608"/>
            </a:xfrm>
            <a:custGeom>
              <a:avLst/>
              <a:gdLst/>
              <a:ahLst/>
              <a:cxnLst/>
              <a:rect l="l" t="t" r="r" b="b"/>
              <a:pathLst>
                <a:path w="142409" h="139074" extrusionOk="0">
                  <a:moveTo>
                    <a:pt x="103022" y="9054"/>
                  </a:moveTo>
                  <a:cubicBezTo>
                    <a:pt x="119872" y="15440"/>
                    <a:pt x="133754" y="27659"/>
                    <a:pt x="139321" y="39751"/>
                  </a:cubicBezTo>
                  <a:cubicBezTo>
                    <a:pt x="144888" y="51843"/>
                    <a:pt x="142326" y="67602"/>
                    <a:pt x="136423" y="81608"/>
                  </a:cubicBezTo>
                  <a:cubicBezTo>
                    <a:pt x="130520" y="95614"/>
                    <a:pt x="117561" y="114265"/>
                    <a:pt x="103904" y="123786"/>
                  </a:cubicBezTo>
                  <a:cubicBezTo>
                    <a:pt x="90247" y="133307"/>
                    <a:pt x="69239" y="140775"/>
                    <a:pt x="54482" y="138736"/>
                  </a:cubicBezTo>
                  <a:cubicBezTo>
                    <a:pt x="39725" y="136697"/>
                    <a:pt x="24297" y="129068"/>
                    <a:pt x="15362" y="111551"/>
                  </a:cubicBezTo>
                  <a:cubicBezTo>
                    <a:pt x="6427" y="94034"/>
                    <a:pt x="-2937" y="51986"/>
                    <a:pt x="873" y="33634"/>
                  </a:cubicBezTo>
                  <a:cubicBezTo>
                    <a:pt x="4683" y="15282"/>
                    <a:pt x="21197" y="5534"/>
                    <a:pt x="38222" y="1437"/>
                  </a:cubicBezTo>
                  <a:cubicBezTo>
                    <a:pt x="55247" y="-2660"/>
                    <a:pt x="86172" y="2668"/>
                    <a:pt x="103022" y="905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28000">
                  <a:schemeClr val="accent1"/>
                </a:gs>
                <a:gs pos="50000">
                  <a:srgbClr val="4949E7">
                    <a:alpha val="50196"/>
                  </a:srgbClr>
                </a:gs>
                <a:gs pos="80000">
                  <a:srgbClr val="4949E7">
                    <a:alpha val="0"/>
                  </a:srgbClr>
                </a:gs>
                <a:gs pos="100000">
                  <a:srgbClr val="4949E7">
                    <a:alpha val="0"/>
                  </a:srgbClr>
                </a:gs>
              </a:gsLst>
              <a:lin ang="8099331" scaled="0"/>
            </a:gradFill>
            <a:ln>
              <a:noFill/>
            </a:ln>
          </p:spPr>
        </p:sp>
        <p:sp>
          <p:nvSpPr>
            <p:cNvPr id="158" name="Google Shape;3650;p45">
              <a:extLst>
                <a:ext uri="{FF2B5EF4-FFF2-40B4-BE49-F238E27FC236}">
                  <a16:creationId xmlns:a16="http://schemas.microsoft.com/office/drawing/2014/main" id="{4C04F2A9-562A-4CB6-9BC6-D77604C5CAE2}"/>
                </a:ext>
              </a:extLst>
            </p:cNvPr>
            <p:cNvSpPr/>
            <p:nvPr/>
          </p:nvSpPr>
          <p:spPr>
            <a:xfrm>
              <a:off x="-143271" y="-159741"/>
              <a:ext cx="2403285" cy="2396245"/>
            </a:xfrm>
            <a:custGeom>
              <a:avLst/>
              <a:gdLst/>
              <a:ahLst/>
              <a:cxnLst/>
              <a:rect l="l" t="t" r="r" b="b"/>
              <a:pathLst>
                <a:path w="143011" h="149325" extrusionOk="0">
                  <a:moveTo>
                    <a:pt x="15565" y="34855"/>
                  </a:moveTo>
                  <a:cubicBezTo>
                    <a:pt x="25171" y="19240"/>
                    <a:pt x="43308" y="6253"/>
                    <a:pt x="57743" y="2014"/>
                  </a:cubicBezTo>
                  <a:cubicBezTo>
                    <a:pt x="72178" y="-2225"/>
                    <a:pt x="88396" y="220"/>
                    <a:pt x="102175" y="9419"/>
                  </a:cubicBezTo>
                  <a:cubicBezTo>
                    <a:pt x="115955" y="18618"/>
                    <a:pt x="135161" y="38750"/>
                    <a:pt x="140420" y="57210"/>
                  </a:cubicBezTo>
                  <a:cubicBezTo>
                    <a:pt x="145679" y="75670"/>
                    <a:pt x="142678" y="108502"/>
                    <a:pt x="133728" y="120177"/>
                  </a:cubicBezTo>
                  <a:cubicBezTo>
                    <a:pt x="124778" y="131852"/>
                    <a:pt x="105341" y="122539"/>
                    <a:pt x="86720" y="127261"/>
                  </a:cubicBezTo>
                  <a:cubicBezTo>
                    <a:pt x="68099" y="131983"/>
                    <a:pt x="36439" y="153770"/>
                    <a:pt x="22004" y="148511"/>
                  </a:cubicBezTo>
                  <a:cubicBezTo>
                    <a:pt x="7569" y="143252"/>
                    <a:pt x="1183" y="114650"/>
                    <a:pt x="110" y="95707"/>
                  </a:cubicBezTo>
                  <a:cubicBezTo>
                    <a:pt x="-963" y="76764"/>
                    <a:pt x="5960" y="50471"/>
                    <a:pt x="15565" y="348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3000">
                  <a:schemeClr val="accent6"/>
                </a:gs>
                <a:gs pos="57000">
                  <a:schemeClr val="accent4"/>
                </a:gs>
                <a:gs pos="77000">
                  <a:srgbClr val="FFD966">
                    <a:alpha val="10196"/>
                  </a:srgbClr>
                </a:gs>
                <a:gs pos="100000">
                  <a:srgbClr val="4949E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4980A6F4-05F6-432E-A233-0A5FF718A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942" y="288269"/>
              <a:ext cx="1836873" cy="182481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p48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tx1"/>
                </a:solidFill>
              </a:rPr>
              <a:t>Prețuri discount </a:t>
            </a:r>
            <a:r>
              <a:rPr lang="ro-RO" dirty="0">
                <a:solidFill>
                  <a:schemeClr val="lt2"/>
                </a:solidFill>
              </a:rPr>
              <a:t>(economice)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8844575-0D07-4E80-B27E-16883B30D373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1144140" y="1879269"/>
            <a:ext cx="2691074" cy="545100"/>
          </a:xfrm>
        </p:spPr>
        <p:txBody>
          <a:bodyPr/>
          <a:lstStyle/>
          <a:p>
            <a:pPr algn="l"/>
            <a:r>
              <a:rPr lang="ro-RO" dirty="0"/>
              <a:t>oferte și reduceri zilnice</a:t>
            </a:r>
            <a:endParaRPr lang="en-US" dirty="0"/>
          </a:p>
        </p:txBody>
      </p:sp>
      <p:sp>
        <p:nvSpPr>
          <p:cNvPr id="61" name="Subtitle 6">
            <a:extLst>
              <a:ext uri="{FF2B5EF4-FFF2-40B4-BE49-F238E27FC236}">
                <a16:creationId xmlns:a16="http://schemas.microsoft.com/office/drawing/2014/main" id="{8BE8D133-044E-4F9C-974B-546D2641E9DB}"/>
              </a:ext>
            </a:extLst>
          </p:cNvPr>
          <p:cNvSpPr txBox="1">
            <a:spLocks/>
          </p:cNvSpPr>
          <p:nvPr/>
        </p:nvSpPr>
        <p:spPr>
          <a:xfrm>
            <a:off x="1046455" y="2756404"/>
            <a:ext cx="7300908" cy="97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ro-RO" dirty="0"/>
              <a:t>coduri de reducere pentru anumite comenzi</a:t>
            </a:r>
            <a:endParaRPr lang="en-US" dirty="0"/>
          </a:p>
        </p:txBody>
      </p:sp>
      <p:grpSp>
        <p:nvGrpSpPr>
          <p:cNvPr id="31" name="Google Shape;4076;p61">
            <a:extLst>
              <a:ext uri="{FF2B5EF4-FFF2-40B4-BE49-F238E27FC236}">
                <a16:creationId xmlns:a16="http://schemas.microsoft.com/office/drawing/2014/main" id="{4BE4B6B7-C060-43ED-B07C-45E98D639B88}"/>
              </a:ext>
            </a:extLst>
          </p:cNvPr>
          <p:cNvGrpSpPr/>
          <p:nvPr/>
        </p:nvGrpSpPr>
        <p:grpSpPr>
          <a:xfrm>
            <a:off x="946528" y="1896053"/>
            <a:ext cx="381464" cy="377680"/>
            <a:chOff x="1752137" y="4266608"/>
            <a:chExt cx="378512" cy="374756"/>
          </a:xfrm>
        </p:grpSpPr>
        <p:sp>
          <p:nvSpPr>
            <p:cNvPr id="32" name="Google Shape;4077;p61">
              <a:extLst>
                <a:ext uri="{FF2B5EF4-FFF2-40B4-BE49-F238E27FC236}">
                  <a16:creationId xmlns:a16="http://schemas.microsoft.com/office/drawing/2014/main" id="{C5202E1E-D1B1-4732-84B4-2AAD42E1D0B3}"/>
                </a:ext>
              </a:extLst>
            </p:cNvPr>
            <p:cNvSpPr/>
            <p:nvPr/>
          </p:nvSpPr>
          <p:spPr>
            <a:xfrm>
              <a:off x="1752400" y="4382020"/>
              <a:ext cx="171163" cy="82220"/>
            </a:xfrm>
            <a:custGeom>
              <a:avLst/>
              <a:gdLst/>
              <a:ahLst/>
              <a:cxnLst/>
              <a:rect l="l" t="t" r="r" b="b"/>
              <a:pathLst>
                <a:path w="6518" h="3131" extrusionOk="0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4078;p61">
              <a:extLst>
                <a:ext uri="{FF2B5EF4-FFF2-40B4-BE49-F238E27FC236}">
                  <a16:creationId xmlns:a16="http://schemas.microsoft.com/office/drawing/2014/main" id="{B8237FA8-A1F7-4964-BE45-09E167504061}"/>
                </a:ext>
              </a:extLst>
            </p:cNvPr>
            <p:cNvSpPr/>
            <p:nvPr/>
          </p:nvSpPr>
          <p:spPr>
            <a:xfrm>
              <a:off x="1931834" y="4472250"/>
              <a:ext cx="81957" cy="169114"/>
            </a:xfrm>
            <a:custGeom>
              <a:avLst/>
              <a:gdLst/>
              <a:ahLst/>
              <a:cxnLst/>
              <a:rect l="l" t="t" r="r" b="b"/>
              <a:pathLst>
                <a:path w="3121" h="6440" extrusionOk="0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4079;p61">
              <a:extLst>
                <a:ext uri="{FF2B5EF4-FFF2-40B4-BE49-F238E27FC236}">
                  <a16:creationId xmlns:a16="http://schemas.microsoft.com/office/drawing/2014/main" id="{AE0A53BD-962B-4941-8F4C-934138F20DA0}"/>
                </a:ext>
              </a:extLst>
            </p:cNvPr>
            <p:cNvSpPr/>
            <p:nvPr/>
          </p:nvSpPr>
          <p:spPr>
            <a:xfrm>
              <a:off x="1752137" y="4386537"/>
              <a:ext cx="123685" cy="71664"/>
            </a:xfrm>
            <a:custGeom>
              <a:avLst/>
              <a:gdLst/>
              <a:ahLst/>
              <a:cxnLst/>
              <a:rect l="l" t="t" r="r" b="b"/>
              <a:pathLst>
                <a:path w="4710" h="2729" extrusionOk="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4080;p61">
              <a:extLst>
                <a:ext uri="{FF2B5EF4-FFF2-40B4-BE49-F238E27FC236}">
                  <a16:creationId xmlns:a16="http://schemas.microsoft.com/office/drawing/2014/main" id="{FB37CEF7-9DE9-4555-9F5B-0FDEF56654BD}"/>
                </a:ext>
              </a:extLst>
            </p:cNvPr>
            <p:cNvSpPr/>
            <p:nvPr/>
          </p:nvSpPr>
          <p:spPr>
            <a:xfrm>
              <a:off x="1931834" y="4539108"/>
              <a:ext cx="23897" cy="102256"/>
            </a:xfrm>
            <a:custGeom>
              <a:avLst/>
              <a:gdLst/>
              <a:ahLst/>
              <a:cxnLst/>
              <a:rect l="l" t="t" r="r" b="b"/>
              <a:pathLst>
                <a:path w="910" h="3894" extrusionOk="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4081;p61">
              <a:extLst>
                <a:ext uri="{FF2B5EF4-FFF2-40B4-BE49-F238E27FC236}">
                  <a16:creationId xmlns:a16="http://schemas.microsoft.com/office/drawing/2014/main" id="{53715421-2ACD-406B-994F-19BFE3F49F89}"/>
                </a:ext>
              </a:extLst>
            </p:cNvPr>
            <p:cNvSpPr/>
            <p:nvPr/>
          </p:nvSpPr>
          <p:spPr>
            <a:xfrm>
              <a:off x="1823512" y="4266608"/>
              <a:ext cx="307137" cy="305115"/>
            </a:xfrm>
            <a:custGeom>
              <a:avLst/>
              <a:gdLst/>
              <a:ahLst/>
              <a:cxnLst/>
              <a:rect l="l" t="t" r="r" b="b"/>
              <a:pathLst>
                <a:path w="11696" h="11619" extrusionOk="0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4082;p61">
              <a:extLst>
                <a:ext uri="{FF2B5EF4-FFF2-40B4-BE49-F238E27FC236}">
                  <a16:creationId xmlns:a16="http://schemas.microsoft.com/office/drawing/2014/main" id="{1C2D8164-0F9D-48B4-B5CF-57D5DB449FC3}"/>
                </a:ext>
              </a:extLst>
            </p:cNvPr>
            <p:cNvSpPr/>
            <p:nvPr/>
          </p:nvSpPr>
          <p:spPr>
            <a:xfrm>
              <a:off x="1823512" y="4266686"/>
              <a:ext cx="306507" cy="227963"/>
            </a:xfrm>
            <a:custGeom>
              <a:avLst/>
              <a:gdLst/>
              <a:ahLst/>
              <a:cxnLst/>
              <a:rect l="l" t="t" r="r" b="b"/>
              <a:pathLst>
                <a:path w="11672" h="8681" extrusionOk="0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4083;p61">
              <a:extLst>
                <a:ext uri="{FF2B5EF4-FFF2-40B4-BE49-F238E27FC236}">
                  <a16:creationId xmlns:a16="http://schemas.microsoft.com/office/drawing/2014/main" id="{BBF073C7-A12F-4EE2-9980-AA1EE06838A1}"/>
                </a:ext>
              </a:extLst>
            </p:cNvPr>
            <p:cNvSpPr/>
            <p:nvPr/>
          </p:nvSpPr>
          <p:spPr>
            <a:xfrm>
              <a:off x="1978078" y="4353633"/>
              <a:ext cx="64127" cy="64101"/>
            </a:xfrm>
            <a:custGeom>
              <a:avLst/>
              <a:gdLst/>
              <a:ahLst/>
              <a:cxnLst/>
              <a:rect l="l" t="t" r="r" b="b"/>
              <a:pathLst>
                <a:path w="2442" h="2441" extrusionOk="0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4084;p61">
              <a:extLst>
                <a:ext uri="{FF2B5EF4-FFF2-40B4-BE49-F238E27FC236}">
                  <a16:creationId xmlns:a16="http://schemas.microsoft.com/office/drawing/2014/main" id="{A7F177AE-EADA-4DD1-A7DF-B7AF8A9C36A9}"/>
                </a:ext>
              </a:extLst>
            </p:cNvPr>
            <p:cNvSpPr/>
            <p:nvPr/>
          </p:nvSpPr>
          <p:spPr>
            <a:xfrm>
              <a:off x="1978078" y="4353660"/>
              <a:ext cx="39731" cy="64206"/>
            </a:xfrm>
            <a:custGeom>
              <a:avLst/>
              <a:gdLst/>
              <a:ahLst/>
              <a:cxnLst/>
              <a:rect l="l" t="t" r="r" b="b"/>
              <a:pathLst>
                <a:path w="1513" h="2445" extrusionOk="0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85;p61">
              <a:extLst>
                <a:ext uri="{FF2B5EF4-FFF2-40B4-BE49-F238E27FC236}">
                  <a16:creationId xmlns:a16="http://schemas.microsoft.com/office/drawing/2014/main" id="{B9044C90-CA3B-4F34-AFB1-6F4CFC87CCA3}"/>
                </a:ext>
              </a:extLst>
            </p:cNvPr>
            <p:cNvSpPr/>
            <p:nvPr/>
          </p:nvSpPr>
          <p:spPr>
            <a:xfrm>
              <a:off x="1815476" y="4497381"/>
              <a:ext cx="82955" cy="82404"/>
            </a:xfrm>
            <a:custGeom>
              <a:avLst/>
              <a:gdLst/>
              <a:ahLst/>
              <a:cxnLst/>
              <a:rect l="l" t="t" r="r" b="b"/>
              <a:pathLst>
                <a:path w="3159" h="3138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086;p61">
              <a:extLst>
                <a:ext uri="{FF2B5EF4-FFF2-40B4-BE49-F238E27FC236}">
                  <a16:creationId xmlns:a16="http://schemas.microsoft.com/office/drawing/2014/main" id="{E14BDB7B-D1D2-4C0E-9C56-5172773794F2}"/>
                </a:ext>
              </a:extLst>
            </p:cNvPr>
            <p:cNvSpPr/>
            <p:nvPr/>
          </p:nvSpPr>
          <p:spPr>
            <a:xfrm>
              <a:off x="1815476" y="4497381"/>
              <a:ext cx="32195" cy="35950"/>
            </a:xfrm>
            <a:custGeom>
              <a:avLst/>
              <a:gdLst/>
              <a:ahLst/>
              <a:cxnLst/>
              <a:rect l="l" t="t" r="r" b="b"/>
              <a:pathLst>
                <a:path w="1226" h="1369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087;p61">
              <a:extLst>
                <a:ext uri="{FF2B5EF4-FFF2-40B4-BE49-F238E27FC236}">
                  <a16:creationId xmlns:a16="http://schemas.microsoft.com/office/drawing/2014/main" id="{01CE21F7-FFDE-4ECF-B4EC-6A8A0C6BC9D1}"/>
                </a:ext>
              </a:extLst>
            </p:cNvPr>
            <p:cNvSpPr/>
            <p:nvPr/>
          </p:nvSpPr>
          <p:spPr>
            <a:xfrm>
              <a:off x="1823512" y="4463952"/>
              <a:ext cx="108349" cy="107719"/>
            </a:xfrm>
            <a:custGeom>
              <a:avLst/>
              <a:gdLst/>
              <a:ahLst/>
              <a:cxnLst/>
              <a:rect l="l" t="t" r="r" b="b"/>
              <a:pathLst>
                <a:path w="4126" h="4102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088;p61">
              <a:extLst>
                <a:ext uri="{FF2B5EF4-FFF2-40B4-BE49-F238E27FC236}">
                  <a16:creationId xmlns:a16="http://schemas.microsoft.com/office/drawing/2014/main" id="{3183F1AC-2E74-40FB-841A-7B538E250B68}"/>
                </a:ext>
              </a:extLst>
            </p:cNvPr>
            <p:cNvSpPr/>
            <p:nvPr/>
          </p:nvSpPr>
          <p:spPr>
            <a:xfrm>
              <a:off x="1823512" y="4463952"/>
              <a:ext cx="28939" cy="30698"/>
            </a:xfrm>
            <a:custGeom>
              <a:avLst/>
              <a:gdLst/>
              <a:ahLst/>
              <a:cxnLst/>
              <a:rect l="l" t="t" r="r" b="b"/>
              <a:pathLst>
                <a:path w="1102" h="1169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089;p61">
              <a:extLst>
                <a:ext uri="{FF2B5EF4-FFF2-40B4-BE49-F238E27FC236}">
                  <a16:creationId xmlns:a16="http://schemas.microsoft.com/office/drawing/2014/main" id="{53049D53-A030-405C-A2CD-F408AAAADB09}"/>
                </a:ext>
              </a:extLst>
            </p:cNvPr>
            <p:cNvSpPr/>
            <p:nvPr/>
          </p:nvSpPr>
          <p:spPr>
            <a:xfrm>
              <a:off x="1776034" y="4536981"/>
              <a:ext cx="33692" cy="30724"/>
            </a:xfrm>
            <a:custGeom>
              <a:avLst/>
              <a:gdLst/>
              <a:ahLst/>
              <a:cxnLst/>
              <a:rect l="l" t="t" r="r" b="b"/>
              <a:pathLst>
                <a:path w="1283" h="1170" extrusionOk="0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090;p61">
              <a:extLst>
                <a:ext uri="{FF2B5EF4-FFF2-40B4-BE49-F238E27FC236}">
                  <a16:creationId xmlns:a16="http://schemas.microsoft.com/office/drawing/2014/main" id="{BA8FD21F-19DD-49AD-9145-790E63E12304}"/>
                </a:ext>
              </a:extLst>
            </p:cNvPr>
            <p:cNvSpPr/>
            <p:nvPr/>
          </p:nvSpPr>
          <p:spPr>
            <a:xfrm>
              <a:off x="1794862" y="4555730"/>
              <a:ext cx="33508" cy="30567"/>
            </a:xfrm>
            <a:custGeom>
              <a:avLst/>
              <a:gdLst/>
              <a:ahLst/>
              <a:cxnLst/>
              <a:rect l="l" t="t" r="r" b="b"/>
              <a:pathLst>
                <a:path w="1276" h="1164" extrusionOk="0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091;p61">
              <a:extLst>
                <a:ext uri="{FF2B5EF4-FFF2-40B4-BE49-F238E27FC236}">
                  <a16:creationId xmlns:a16="http://schemas.microsoft.com/office/drawing/2014/main" id="{84597F7E-0BB1-468E-A19F-2776C446A8EE}"/>
                </a:ext>
              </a:extLst>
            </p:cNvPr>
            <p:cNvSpPr/>
            <p:nvPr/>
          </p:nvSpPr>
          <p:spPr>
            <a:xfrm>
              <a:off x="1832309" y="4593125"/>
              <a:ext cx="33481" cy="30619"/>
            </a:xfrm>
            <a:custGeom>
              <a:avLst/>
              <a:gdLst/>
              <a:ahLst/>
              <a:cxnLst/>
              <a:rect l="l" t="t" r="r" b="b"/>
              <a:pathLst>
                <a:path w="1275" h="1166" extrusionOk="0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092;p61">
              <a:extLst>
                <a:ext uri="{FF2B5EF4-FFF2-40B4-BE49-F238E27FC236}">
                  <a16:creationId xmlns:a16="http://schemas.microsoft.com/office/drawing/2014/main" id="{8E9AF555-7201-4861-877B-7982AA31E4BC}"/>
                </a:ext>
              </a:extLst>
            </p:cNvPr>
            <p:cNvSpPr/>
            <p:nvPr/>
          </p:nvSpPr>
          <p:spPr>
            <a:xfrm>
              <a:off x="1813480" y="4574322"/>
              <a:ext cx="33665" cy="30645"/>
            </a:xfrm>
            <a:custGeom>
              <a:avLst/>
              <a:gdLst/>
              <a:ahLst/>
              <a:cxnLst/>
              <a:rect l="l" t="t" r="r" b="b"/>
              <a:pathLst>
                <a:path w="1282" h="1167" extrusionOk="0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093;p61">
              <a:extLst>
                <a:ext uri="{FF2B5EF4-FFF2-40B4-BE49-F238E27FC236}">
                  <a16:creationId xmlns:a16="http://schemas.microsoft.com/office/drawing/2014/main" id="{46E06351-BF19-473E-AB39-4B74FB36E850}"/>
                </a:ext>
              </a:extLst>
            </p:cNvPr>
            <p:cNvSpPr/>
            <p:nvPr/>
          </p:nvSpPr>
          <p:spPr>
            <a:xfrm>
              <a:off x="2057751" y="4266686"/>
              <a:ext cx="72241" cy="71375"/>
            </a:xfrm>
            <a:custGeom>
              <a:avLst/>
              <a:gdLst/>
              <a:ahLst/>
              <a:cxnLst/>
              <a:rect l="l" t="t" r="r" b="b"/>
              <a:pathLst>
                <a:path w="2751" h="2718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094;p61">
              <a:extLst>
                <a:ext uri="{FF2B5EF4-FFF2-40B4-BE49-F238E27FC236}">
                  <a16:creationId xmlns:a16="http://schemas.microsoft.com/office/drawing/2014/main" id="{9ECCA082-1C0D-41DB-A10C-46FC54324467}"/>
                </a:ext>
              </a:extLst>
            </p:cNvPr>
            <p:cNvSpPr/>
            <p:nvPr/>
          </p:nvSpPr>
          <p:spPr>
            <a:xfrm>
              <a:off x="2057751" y="4266686"/>
              <a:ext cx="72241" cy="31171"/>
            </a:xfrm>
            <a:custGeom>
              <a:avLst/>
              <a:gdLst/>
              <a:ahLst/>
              <a:cxnLst/>
              <a:rect l="l" t="t" r="r" b="b"/>
              <a:pathLst>
                <a:path w="2751" h="1187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4095;p61">
              <a:extLst>
                <a:ext uri="{FF2B5EF4-FFF2-40B4-BE49-F238E27FC236}">
                  <a16:creationId xmlns:a16="http://schemas.microsoft.com/office/drawing/2014/main" id="{6AAE033F-31BA-409B-8853-4284C67BBC7B}"/>
                </a:ext>
              </a:extLst>
            </p:cNvPr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4096;p61">
              <a:extLst>
                <a:ext uri="{FF2B5EF4-FFF2-40B4-BE49-F238E27FC236}">
                  <a16:creationId xmlns:a16="http://schemas.microsoft.com/office/drawing/2014/main" id="{BA7F6CE0-9D22-4B33-8EAC-5E3D48C4B61F}"/>
                </a:ext>
              </a:extLst>
            </p:cNvPr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4097;p61">
              <a:extLst>
                <a:ext uri="{FF2B5EF4-FFF2-40B4-BE49-F238E27FC236}">
                  <a16:creationId xmlns:a16="http://schemas.microsoft.com/office/drawing/2014/main" id="{F93B256E-F7D5-45BE-AF96-9B8B3ED1C009}"/>
                </a:ext>
              </a:extLst>
            </p:cNvPr>
            <p:cNvSpPr/>
            <p:nvPr/>
          </p:nvSpPr>
          <p:spPr>
            <a:xfrm>
              <a:off x="1839609" y="4424378"/>
              <a:ext cx="130696" cy="131090"/>
            </a:xfrm>
            <a:custGeom>
              <a:avLst/>
              <a:gdLst/>
              <a:ahLst/>
              <a:cxnLst/>
              <a:rect l="l" t="t" r="r" b="b"/>
              <a:pathLst>
                <a:path w="4977" h="4992" extrusionOk="0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3" name="Google Shape;4076;p61">
            <a:extLst>
              <a:ext uri="{FF2B5EF4-FFF2-40B4-BE49-F238E27FC236}">
                <a16:creationId xmlns:a16="http://schemas.microsoft.com/office/drawing/2014/main" id="{22951331-C611-4C72-B8EE-47B0B25A7DEB}"/>
              </a:ext>
            </a:extLst>
          </p:cNvPr>
          <p:cNvGrpSpPr/>
          <p:nvPr/>
        </p:nvGrpSpPr>
        <p:grpSpPr>
          <a:xfrm>
            <a:off x="880446" y="2783561"/>
            <a:ext cx="381464" cy="377680"/>
            <a:chOff x="1752137" y="4266608"/>
            <a:chExt cx="378512" cy="374756"/>
          </a:xfrm>
        </p:grpSpPr>
        <p:sp>
          <p:nvSpPr>
            <p:cNvPr id="54" name="Google Shape;4077;p61">
              <a:extLst>
                <a:ext uri="{FF2B5EF4-FFF2-40B4-BE49-F238E27FC236}">
                  <a16:creationId xmlns:a16="http://schemas.microsoft.com/office/drawing/2014/main" id="{7D883926-5373-43F9-9827-F109DD58A956}"/>
                </a:ext>
              </a:extLst>
            </p:cNvPr>
            <p:cNvSpPr/>
            <p:nvPr/>
          </p:nvSpPr>
          <p:spPr>
            <a:xfrm>
              <a:off x="1752400" y="4382020"/>
              <a:ext cx="171163" cy="82220"/>
            </a:xfrm>
            <a:custGeom>
              <a:avLst/>
              <a:gdLst/>
              <a:ahLst/>
              <a:cxnLst/>
              <a:rect l="l" t="t" r="r" b="b"/>
              <a:pathLst>
                <a:path w="6518" h="3131" extrusionOk="0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4078;p61">
              <a:extLst>
                <a:ext uri="{FF2B5EF4-FFF2-40B4-BE49-F238E27FC236}">
                  <a16:creationId xmlns:a16="http://schemas.microsoft.com/office/drawing/2014/main" id="{5AEEE4F6-73DF-489A-92FC-4784612E3530}"/>
                </a:ext>
              </a:extLst>
            </p:cNvPr>
            <p:cNvSpPr/>
            <p:nvPr/>
          </p:nvSpPr>
          <p:spPr>
            <a:xfrm>
              <a:off x="1931834" y="4472250"/>
              <a:ext cx="81957" cy="169114"/>
            </a:xfrm>
            <a:custGeom>
              <a:avLst/>
              <a:gdLst/>
              <a:ahLst/>
              <a:cxnLst/>
              <a:rect l="l" t="t" r="r" b="b"/>
              <a:pathLst>
                <a:path w="3121" h="6440" extrusionOk="0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4079;p61">
              <a:extLst>
                <a:ext uri="{FF2B5EF4-FFF2-40B4-BE49-F238E27FC236}">
                  <a16:creationId xmlns:a16="http://schemas.microsoft.com/office/drawing/2014/main" id="{B43C436C-C4DD-456C-A8ED-C4039EB3D503}"/>
                </a:ext>
              </a:extLst>
            </p:cNvPr>
            <p:cNvSpPr/>
            <p:nvPr/>
          </p:nvSpPr>
          <p:spPr>
            <a:xfrm>
              <a:off x="1752137" y="4386537"/>
              <a:ext cx="123685" cy="71664"/>
            </a:xfrm>
            <a:custGeom>
              <a:avLst/>
              <a:gdLst/>
              <a:ahLst/>
              <a:cxnLst/>
              <a:rect l="l" t="t" r="r" b="b"/>
              <a:pathLst>
                <a:path w="4710" h="2729" extrusionOk="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4080;p61">
              <a:extLst>
                <a:ext uri="{FF2B5EF4-FFF2-40B4-BE49-F238E27FC236}">
                  <a16:creationId xmlns:a16="http://schemas.microsoft.com/office/drawing/2014/main" id="{8DA299FA-F03F-442F-AD72-E1B7E21BBA89}"/>
                </a:ext>
              </a:extLst>
            </p:cNvPr>
            <p:cNvSpPr/>
            <p:nvPr/>
          </p:nvSpPr>
          <p:spPr>
            <a:xfrm>
              <a:off x="1931834" y="4539108"/>
              <a:ext cx="23897" cy="102256"/>
            </a:xfrm>
            <a:custGeom>
              <a:avLst/>
              <a:gdLst/>
              <a:ahLst/>
              <a:cxnLst/>
              <a:rect l="l" t="t" r="r" b="b"/>
              <a:pathLst>
                <a:path w="910" h="3894" extrusionOk="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4081;p61">
              <a:extLst>
                <a:ext uri="{FF2B5EF4-FFF2-40B4-BE49-F238E27FC236}">
                  <a16:creationId xmlns:a16="http://schemas.microsoft.com/office/drawing/2014/main" id="{9FA39893-4046-485D-98B6-B3E9C3AB3897}"/>
                </a:ext>
              </a:extLst>
            </p:cNvPr>
            <p:cNvSpPr/>
            <p:nvPr/>
          </p:nvSpPr>
          <p:spPr>
            <a:xfrm>
              <a:off x="1823512" y="4266608"/>
              <a:ext cx="307137" cy="305115"/>
            </a:xfrm>
            <a:custGeom>
              <a:avLst/>
              <a:gdLst/>
              <a:ahLst/>
              <a:cxnLst/>
              <a:rect l="l" t="t" r="r" b="b"/>
              <a:pathLst>
                <a:path w="11696" h="11619" extrusionOk="0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4082;p61">
              <a:extLst>
                <a:ext uri="{FF2B5EF4-FFF2-40B4-BE49-F238E27FC236}">
                  <a16:creationId xmlns:a16="http://schemas.microsoft.com/office/drawing/2014/main" id="{534B1469-6CBA-4F42-839F-415C2786A433}"/>
                </a:ext>
              </a:extLst>
            </p:cNvPr>
            <p:cNvSpPr/>
            <p:nvPr/>
          </p:nvSpPr>
          <p:spPr>
            <a:xfrm>
              <a:off x="1823512" y="4266686"/>
              <a:ext cx="306507" cy="227963"/>
            </a:xfrm>
            <a:custGeom>
              <a:avLst/>
              <a:gdLst/>
              <a:ahLst/>
              <a:cxnLst/>
              <a:rect l="l" t="t" r="r" b="b"/>
              <a:pathLst>
                <a:path w="11672" h="8681" extrusionOk="0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4083;p61">
              <a:extLst>
                <a:ext uri="{FF2B5EF4-FFF2-40B4-BE49-F238E27FC236}">
                  <a16:creationId xmlns:a16="http://schemas.microsoft.com/office/drawing/2014/main" id="{F623D40E-89D4-439A-9F7E-D1464411E7CC}"/>
                </a:ext>
              </a:extLst>
            </p:cNvPr>
            <p:cNvSpPr/>
            <p:nvPr/>
          </p:nvSpPr>
          <p:spPr>
            <a:xfrm>
              <a:off x="1978078" y="4353633"/>
              <a:ext cx="64127" cy="64101"/>
            </a:xfrm>
            <a:custGeom>
              <a:avLst/>
              <a:gdLst/>
              <a:ahLst/>
              <a:cxnLst/>
              <a:rect l="l" t="t" r="r" b="b"/>
              <a:pathLst>
                <a:path w="2442" h="2441" extrusionOk="0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4084;p61">
              <a:extLst>
                <a:ext uri="{FF2B5EF4-FFF2-40B4-BE49-F238E27FC236}">
                  <a16:creationId xmlns:a16="http://schemas.microsoft.com/office/drawing/2014/main" id="{7CC99B77-2197-416E-A257-1AC93413E11C}"/>
                </a:ext>
              </a:extLst>
            </p:cNvPr>
            <p:cNvSpPr/>
            <p:nvPr/>
          </p:nvSpPr>
          <p:spPr>
            <a:xfrm>
              <a:off x="1978078" y="4353660"/>
              <a:ext cx="39731" cy="64206"/>
            </a:xfrm>
            <a:custGeom>
              <a:avLst/>
              <a:gdLst/>
              <a:ahLst/>
              <a:cxnLst/>
              <a:rect l="l" t="t" r="r" b="b"/>
              <a:pathLst>
                <a:path w="1513" h="2445" extrusionOk="0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4085;p61">
              <a:extLst>
                <a:ext uri="{FF2B5EF4-FFF2-40B4-BE49-F238E27FC236}">
                  <a16:creationId xmlns:a16="http://schemas.microsoft.com/office/drawing/2014/main" id="{598D8F4F-D301-45A3-9301-520CB0C5D111}"/>
                </a:ext>
              </a:extLst>
            </p:cNvPr>
            <p:cNvSpPr/>
            <p:nvPr/>
          </p:nvSpPr>
          <p:spPr>
            <a:xfrm>
              <a:off x="1815476" y="4497381"/>
              <a:ext cx="82955" cy="82404"/>
            </a:xfrm>
            <a:custGeom>
              <a:avLst/>
              <a:gdLst/>
              <a:ahLst/>
              <a:cxnLst/>
              <a:rect l="l" t="t" r="r" b="b"/>
              <a:pathLst>
                <a:path w="3159" h="3138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4086;p61">
              <a:extLst>
                <a:ext uri="{FF2B5EF4-FFF2-40B4-BE49-F238E27FC236}">
                  <a16:creationId xmlns:a16="http://schemas.microsoft.com/office/drawing/2014/main" id="{BC88F14C-52D5-4ED5-93F1-48B34CD174DF}"/>
                </a:ext>
              </a:extLst>
            </p:cNvPr>
            <p:cNvSpPr/>
            <p:nvPr/>
          </p:nvSpPr>
          <p:spPr>
            <a:xfrm>
              <a:off x="1815476" y="4497381"/>
              <a:ext cx="32195" cy="35950"/>
            </a:xfrm>
            <a:custGeom>
              <a:avLst/>
              <a:gdLst/>
              <a:ahLst/>
              <a:cxnLst/>
              <a:rect l="l" t="t" r="r" b="b"/>
              <a:pathLst>
                <a:path w="1226" h="1369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4087;p61">
              <a:extLst>
                <a:ext uri="{FF2B5EF4-FFF2-40B4-BE49-F238E27FC236}">
                  <a16:creationId xmlns:a16="http://schemas.microsoft.com/office/drawing/2014/main" id="{8345F416-623A-47DB-99FF-292BC074DB74}"/>
                </a:ext>
              </a:extLst>
            </p:cNvPr>
            <p:cNvSpPr/>
            <p:nvPr/>
          </p:nvSpPr>
          <p:spPr>
            <a:xfrm>
              <a:off x="1823512" y="4463952"/>
              <a:ext cx="108349" cy="107719"/>
            </a:xfrm>
            <a:custGeom>
              <a:avLst/>
              <a:gdLst/>
              <a:ahLst/>
              <a:cxnLst/>
              <a:rect l="l" t="t" r="r" b="b"/>
              <a:pathLst>
                <a:path w="4126" h="4102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4088;p61">
              <a:extLst>
                <a:ext uri="{FF2B5EF4-FFF2-40B4-BE49-F238E27FC236}">
                  <a16:creationId xmlns:a16="http://schemas.microsoft.com/office/drawing/2014/main" id="{4BADB46F-6F77-472D-9482-2144F5683014}"/>
                </a:ext>
              </a:extLst>
            </p:cNvPr>
            <p:cNvSpPr/>
            <p:nvPr/>
          </p:nvSpPr>
          <p:spPr>
            <a:xfrm>
              <a:off x="1823512" y="4463952"/>
              <a:ext cx="28939" cy="30698"/>
            </a:xfrm>
            <a:custGeom>
              <a:avLst/>
              <a:gdLst/>
              <a:ahLst/>
              <a:cxnLst/>
              <a:rect l="l" t="t" r="r" b="b"/>
              <a:pathLst>
                <a:path w="1102" h="1169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4089;p61">
              <a:extLst>
                <a:ext uri="{FF2B5EF4-FFF2-40B4-BE49-F238E27FC236}">
                  <a16:creationId xmlns:a16="http://schemas.microsoft.com/office/drawing/2014/main" id="{5978E1A5-BF2E-440C-96DF-1314C218447A}"/>
                </a:ext>
              </a:extLst>
            </p:cNvPr>
            <p:cNvSpPr/>
            <p:nvPr/>
          </p:nvSpPr>
          <p:spPr>
            <a:xfrm>
              <a:off x="1776034" y="4536981"/>
              <a:ext cx="33692" cy="30724"/>
            </a:xfrm>
            <a:custGeom>
              <a:avLst/>
              <a:gdLst/>
              <a:ahLst/>
              <a:cxnLst/>
              <a:rect l="l" t="t" r="r" b="b"/>
              <a:pathLst>
                <a:path w="1283" h="1170" extrusionOk="0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4090;p61">
              <a:extLst>
                <a:ext uri="{FF2B5EF4-FFF2-40B4-BE49-F238E27FC236}">
                  <a16:creationId xmlns:a16="http://schemas.microsoft.com/office/drawing/2014/main" id="{D85E511E-BA93-4A96-B74B-D194347AD616}"/>
                </a:ext>
              </a:extLst>
            </p:cNvPr>
            <p:cNvSpPr/>
            <p:nvPr/>
          </p:nvSpPr>
          <p:spPr>
            <a:xfrm>
              <a:off x="1794862" y="4555730"/>
              <a:ext cx="33508" cy="30567"/>
            </a:xfrm>
            <a:custGeom>
              <a:avLst/>
              <a:gdLst/>
              <a:ahLst/>
              <a:cxnLst/>
              <a:rect l="l" t="t" r="r" b="b"/>
              <a:pathLst>
                <a:path w="1276" h="1164" extrusionOk="0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4091;p61">
              <a:extLst>
                <a:ext uri="{FF2B5EF4-FFF2-40B4-BE49-F238E27FC236}">
                  <a16:creationId xmlns:a16="http://schemas.microsoft.com/office/drawing/2014/main" id="{C7701DBF-C9C0-4995-BEAF-DAC05492EF6B}"/>
                </a:ext>
              </a:extLst>
            </p:cNvPr>
            <p:cNvSpPr/>
            <p:nvPr/>
          </p:nvSpPr>
          <p:spPr>
            <a:xfrm>
              <a:off x="1832309" y="4593125"/>
              <a:ext cx="33481" cy="30619"/>
            </a:xfrm>
            <a:custGeom>
              <a:avLst/>
              <a:gdLst/>
              <a:ahLst/>
              <a:cxnLst/>
              <a:rect l="l" t="t" r="r" b="b"/>
              <a:pathLst>
                <a:path w="1275" h="1166" extrusionOk="0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4092;p61">
              <a:extLst>
                <a:ext uri="{FF2B5EF4-FFF2-40B4-BE49-F238E27FC236}">
                  <a16:creationId xmlns:a16="http://schemas.microsoft.com/office/drawing/2014/main" id="{8BAFE843-A20F-4154-A2C0-C41D5727A23C}"/>
                </a:ext>
              </a:extLst>
            </p:cNvPr>
            <p:cNvSpPr/>
            <p:nvPr/>
          </p:nvSpPr>
          <p:spPr>
            <a:xfrm>
              <a:off x="1813480" y="4574322"/>
              <a:ext cx="33665" cy="30645"/>
            </a:xfrm>
            <a:custGeom>
              <a:avLst/>
              <a:gdLst/>
              <a:ahLst/>
              <a:cxnLst/>
              <a:rect l="l" t="t" r="r" b="b"/>
              <a:pathLst>
                <a:path w="1282" h="1167" extrusionOk="0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4093;p61">
              <a:extLst>
                <a:ext uri="{FF2B5EF4-FFF2-40B4-BE49-F238E27FC236}">
                  <a16:creationId xmlns:a16="http://schemas.microsoft.com/office/drawing/2014/main" id="{FE53ABB9-FCE0-4C0E-8B81-51AA6DC23E5C}"/>
                </a:ext>
              </a:extLst>
            </p:cNvPr>
            <p:cNvSpPr/>
            <p:nvPr/>
          </p:nvSpPr>
          <p:spPr>
            <a:xfrm>
              <a:off x="2057751" y="4266686"/>
              <a:ext cx="72241" cy="71375"/>
            </a:xfrm>
            <a:custGeom>
              <a:avLst/>
              <a:gdLst/>
              <a:ahLst/>
              <a:cxnLst/>
              <a:rect l="l" t="t" r="r" b="b"/>
              <a:pathLst>
                <a:path w="2751" h="2718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4094;p61">
              <a:extLst>
                <a:ext uri="{FF2B5EF4-FFF2-40B4-BE49-F238E27FC236}">
                  <a16:creationId xmlns:a16="http://schemas.microsoft.com/office/drawing/2014/main" id="{7CD4E4BB-B708-4FBE-8674-7C89A89C140A}"/>
                </a:ext>
              </a:extLst>
            </p:cNvPr>
            <p:cNvSpPr/>
            <p:nvPr/>
          </p:nvSpPr>
          <p:spPr>
            <a:xfrm>
              <a:off x="2057751" y="4266686"/>
              <a:ext cx="72241" cy="31171"/>
            </a:xfrm>
            <a:custGeom>
              <a:avLst/>
              <a:gdLst/>
              <a:ahLst/>
              <a:cxnLst/>
              <a:rect l="l" t="t" r="r" b="b"/>
              <a:pathLst>
                <a:path w="2751" h="1187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0E2A47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4095;p61">
              <a:extLst>
                <a:ext uri="{FF2B5EF4-FFF2-40B4-BE49-F238E27FC236}">
                  <a16:creationId xmlns:a16="http://schemas.microsoft.com/office/drawing/2014/main" id="{5D3B1F0A-A149-4E13-9D5D-A092155F01F7}"/>
                </a:ext>
              </a:extLst>
            </p:cNvPr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4096;p61">
              <a:extLst>
                <a:ext uri="{FF2B5EF4-FFF2-40B4-BE49-F238E27FC236}">
                  <a16:creationId xmlns:a16="http://schemas.microsoft.com/office/drawing/2014/main" id="{F66919E1-B513-4DB9-B14F-93BD3A9AFD17}"/>
                </a:ext>
              </a:extLst>
            </p:cNvPr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4097;p61">
              <a:extLst>
                <a:ext uri="{FF2B5EF4-FFF2-40B4-BE49-F238E27FC236}">
                  <a16:creationId xmlns:a16="http://schemas.microsoft.com/office/drawing/2014/main" id="{8B4B8359-6F4D-4F04-8391-67EF0573A585}"/>
                </a:ext>
              </a:extLst>
            </p:cNvPr>
            <p:cNvSpPr/>
            <p:nvPr/>
          </p:nvSpPr>
          <p:spPr>
            <a:xfrm>
              <a:off x="1839609" y="4424378"/>
              <a:ext cx="130696" cy="131090"/>
            </a:xfrm>
            <a:custGeom>
              <a:avLst/>
              <a:gdLst/>
              <a:ahLst/>
              <a:cxnLst/>
              <a:rect l="l" t="t" r="r" b="b"/>
              <a:pathLst>
                <a:path w="4977" h="4992" extrusionOk="0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9A32115-4C53-40B7-8B2E-8833E2909971}"/>
              </a:ext>
            </a:extLst>
          </p:cNvPr>
          <p:cNvGrpSpPr/>
          <p:nvPr/>
        </p:nvGrpSpPr>
        <p:grpSpPr>
          <a:xfrm>
            <a:off x="7108309" y="3143484"/>
            <a:ext cx="2508286" cy="2509465"/>
            <a:chOff x="-143271" y="-159741"/>
            <a:chExt cx="2508286" cy="2509465"/>
          </a:xfrm>
        </p:grpSpPr>
        <p:sp>
          <p:nvSpPr>
            <p:cNvPr id="103" name="Google Shape;3649;p45">
              <a:extLst>
                <a:ext uri="{FF2B5EF4-FFF2-40B4-BE49-F238E27FC236}">
                  <a16:creationId xmlns:a16="http://schemas.microsoft.com/office/drawing/2014/main" id="{2C85CE01-96C5-494D-BBAE-22AF93BA2E2E}"/>
                </a:ext>
              </a:extLst>
            </p:cNvPr>
            <p:cNvSpPr/>
            <p:nvPr/>
          </p:nvSpPr>
          <p:spPr>
            <a:xfrm>
              <a:off x="-82460" y="60116"/>
              <a:ext cx="2447475" cy="2289608"/>
            </a:xfrm>
            <a:custGeom>
              <a:avLst/>
              <a:gdLst/>
              <a:ahLst/>
              <a:cxnLst/>
              <a:rect l="l" t="t" r="r" b="b"/>
              <a:pathLst>
                <a:path w="142409" h="139074" extrusionOk="0">
                  <a:moveTo>
                    <a:pt x="103022" y="9054"/>
                  </a:moveTo>
                  <a:cubicBezTo>
                    <a:pt x="119872" y="15440"/>
                    <a:pt x="133754" y="27659"/>
                    <a:pt x="139321" y="39751"/>
                  </a:cubicBezTo>
                  <a:cubicBezTo>
                    <a:pt x="144888" y="51843"/>
                    <a:pt x="142326" y="67602"/>
                    <a:pt x="136423" y="81608"/>
                  </a:cubicBezTo>
                  <a:cubicBezTo>
                    <a:pt x="130520" y="95614"/>
                    <a:pt x="117561" y="114265"/>
                    <a:pt x="103904" y="123786"/>
                  </a:cubicBezTo>
                  <a:cubicBezTo>
                    <a:pt x="90247" y="133307"/>
                    <a:pt x="69239" y="140775"/>
                    <a:pt x="54482" y="138736"/>
                  </a:cubicBezTo>
                  <a:cubicBezTo>
                    <a:pt x="39725" y="136697"/>
                    <a:pt x="24297" y="129068"/>
                    <a:pt x="15362" y="111551"/>
                  </a:cubicBezTo>
                  <a:cubicBezTo>
                    <a:pt x="6427" y="94034"/>
                    <a:pt x="-2937" y="51986"/>
                    <a:pt x="873" y="33634"/>
                  </a:cubicBezTo>
                  <a:cubicBezTo>
                    <a:pt x="4683" y="15282"/>
                    <a:pt x="21197" y="5534"/>
                    <a:pt x="38222" y="1437"/>
                  </a:cubicBezTo>
                  <a:cubicBezTo>
                    <a:pt x="55247" y="-2660"/>
                    <a:pt x="86172" y="2668"/>
                    <a:pt x="103022" y="905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28000">
                  <a:schemeClr val="accent1"/>
                </a:gs>
                <a:gs pos="50000">
                  <a:srgbClr val="4949E7">
                    <a:alpha val="50196"/>
                  </a:srgbClr>
                </a:gs>
                <a:gs pos="80000">
                  <a:srgbClr val="4949E7">
                    <a:alpha val="0"/>
                  </a:srgbClr>
                </a:gs>
                <a:gs pos="100000">
                  <a:srgbClr val="4949E7">
                    <a:alpha val="0"/>
                  </a:srgbClr>
                </a:gs>
              </a:gsLst>
              <a:lin ang="8099331" scaled="0"/>
            </a:gradFill>
            <a:ln>
              <a:noFill/>
            </a:ln>
          </p:spPr>
        </p:sp>
        <p:sp>
          <p:nvSpPr>
            <p:cNvPr id="104" name="Google Shape;3650;p45">
              <a:extLst>
                <a:ext uri="{FF2B5EF4-FFF2-40B4-BE49-F238E27FC236}">
                  <a16:creationId xmlns:a16="http://schemas.microsoft.com/office/drawing/2014/main" id="{5E289B4C-C653-414B-877D-D63B5A3D912A}"/>
                </a:ext>
              </a:extLst>
            </p:cNvPr>
            <p:cNvSpPr/>
            <p:nvPr/>
          </p:nvSpPr>
          <p:spPr>
            <a:xfrm>
              <a:off x="-143271" y="-159741"/>
              <a:ext cx="2403285" cy="2396245"/>
            </a:xfrm>
            <a:custGeom>
              <a:avLst/>
              <a:gdLst/>
              <a:ahLst/>
              <a:cxnLst/>
              <a:rect l="l" t="t" r="r" b="b"/>
              <a:pathLst>
                <a:path w="143011" h="149325" extrusionOk="0">
                  <a:moveTo>
                    <a:pt x="15565" y="34855"/>
                  </a:moveTo>
                  <a:cubicBezTo>
                    <a:pt x="25171" y="19240"/>
                    <a:pt x="43308" y="6253"/>
                    <a:pt x="57743" y="2014"/>
                  </a:cubicBezTo>
                  <a:cubicBezTo>
                    <a:pt x="72178" y="-2225"/>
                    <a:pt x="88396" y="220"/>
                    <a:pt x="102175" y="9419"/>
                  </a:cubicBezTo>
                  <a:cubicBezTo>
                    <a:pt x="115955" y="18618"/>
                    <a:pt x="135161" y="38750"/>
                    <a:pt x="140420" y="57210"/>
                  </a:cubicBezTo>
                  <a:cubicBezTo>
                    <a:pt x="145679" y="75670"/>
                    <a:pt x="142678" y="108502"/>
                    <a:pt x="133728" y="120177"/>
                  </a:cubicBezTo>
                  <a:cubicBezTo>
                    <a:pt x="124778" y="131852"/>
                    <a:pt x="105341" y="122539"/>
                    <a:pt x="86720" y="127261"/>
                  </a:cubicBezTo>
                  <a:cubicBezTo>
                    <a:pt x="68099" y="131983"/>
                    <a:pt x="36439" y="153770"/>
                    <a:pt x="22004" y="148511"/>
                  </a:cubicBezTo>
                  <a:cubicBezTo>
                    <a:pt x="7569" y="143252"/>
                    <a:pt x="1183" y="114650"/>
                    <a:pt x="110" y="95707"/>
                  </a:cubicBezTo>
                  <a:cubicBezTo>
                    <a:pt x="-963" y="76764"/>
                    <a:pt x="5960" y="50471"/>
                    <a:pt x="15565" y="348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3000">
                  <a:schemeClr val="accent6"/>
                </a:gs>
                <a:gs pos="57000">
                  <a:schemeClr val="accent4"/>
                </a:gs>
                <a:gs pos="77000">
                  <a:srgbClr val="FFD966">
                    <a:alpha val="10196"/>
                  </a:srgbClr>
                </a:gs>
                <a:gs pos="100000">
                  <a:srgbClr val="4949E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7D46BE5B-A86B-4D58-BAB6-7F9068AF8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942" y="288269"/>
              <a:ext cx="1836873" cy="1824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40237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 Product Requirement Theme for Business by Slidesgo">
  <a:themeElements>
    <a:clrScheme name="Simple Light">
      <a:dk1>
        <a:srgbClr val="0E2A47"/>
      </a:dk1>
      <a:lt1>
        <a:srgbClr val="FFFFFF"/>
      </a:lt1>
      <a:dk2>
        <a:srgbClr val="0E2A47"/>
      </a:dk2>
      <a:lt2>
        <a:srgbClr val="1273EB"/>
      </a:lt2>
      <a:accent1>
        <a:srgbClr val="4949E7"/>
      </a:accent1>
      <a:accent2>
        <a:srgbClr val="4AD295"/>
      </a:accent2>
      <a:accent3>
        <a:srgbClr val="FB5252"/>
      </a:accent3>
      <a:accent4>
        <a:srgbClr val="FFD966"/>
      </a:accent4>
      <a:accent5>
        <a:srgbClr val="4949E7"/>
      </a:accent5>
      <a:accent6>
        <a:srgbClr val="F89C19"/>
      </a:accent6>
      <a:hlink>
        <a:srgbClr val="0E2A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715</Words>
  <Application>Microsoft Office PowerPoint</Application>
  <PresentationFormat>On-screen Show (16:9)</PresentationFormat>
  <Paragraphs>126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Montserrat</vt:lpstr>
      <vt:lpstr>Proxima Nova</vt:lpstr>
      <vt:lpstr>Arial</vt:lpstr>
      <vt:lpstr>Segoe UI Historic</vt:lpstr>
      <vt:lpstr>Delius Swash Caps</vt:lpstr>
      <vt:lpstr> Product Requirement Theme for Business by Slidesgo</vt:lpstr>
      <vt:lpstr>GalaxyG0</vt:lpstr>
      <vt:lpstr>Adresa URL</vt:lpstr>
      <vt:lpstr>01</vt:lpstr>
      <vt:lpstr>Cărți, globuri, modele</vt:lpstr>
      <vt:lpstr>02</vt:lpstr>
      <vt:lpstr>PowerPoint Presentation</vt:lpstr>
      <vt:lpstr>03</vt:lpstr>
      <vt:lpstr>Prețuri dinamice (competitive)</vt:lpstr>
      <vt:lpstr>Prețuri discount (economice)</vt:lpstr>
      <vt:lpstr>04</vt:lpstr>
      <vt:lpstr>PowerPoint Presentation</vt:lpstr>
      <vt:lpstr>05</vt:lpstr>
      <vt:lpstr>Shopify Email</vt:lpstr>
      <vt:lpstr>Sales Countdown TimeBar 2</vt:lpstr>
      <vt:lpstr>Products reviews autoketing</vt:lpstr>
      <vt:lpstr>Rewind copy (formerly Replay)</vt:lpstr>
      <vt:lpstr>06</vt:lpstr>
      <vt:lpstr>PowerPoint Presentation</vt:lpstr>
      <vt:lpstr>06</vt:lpstr>
      <vt:lpstr>PowerPoint Presentation</vt:lpstr>
      <vt:lpstr>06</vt:lpstr>
      <vt:lpstr>PowerPoint Presentation</vt:lpstr>
      <vt:lpstr>06</vt:lpstr>
      <vt:lpstr>PowerPoint Presentation</vt:lpstr>
      <vt:lpstr>Funcție JS</vt:lpstr>
      <vt:lpstr>PowerPoint Presentation</vt:lpstr>
      <vt:lpstr>Funcție JS</vt:lpstr>
      <vt:lpstr>PowerPoint Presentation</vt:lpstr>
      <vt:lpstr>Funcție JS</vt:lpstr>
      <vt:lpstr>PowerPoint Presentation</vt:lpstr>
      <vt:lpstr>Funcție JS</vt:lpstr>
      <vt:lpstr>PowerPoint Presentation</vt:lpstr>
      <vt:lpstr>Vă mulțumim pentru atenție!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GalaxyG0</dc:title>
  <cp:lastModifiedBy>Madalina Iulia</cp:lastModifiedBy>
  <cp:revision>8</cp:revision>
  <dcterms:modified xsi:type="dcterms:W3CDTF">2022-01-13T17:37:17Z</dcterms:modified>
</cp:coreProperties>
</file>