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257" r:id="rId3"/>
    <p:sldId id="259" r:id="rId4"/>
    <p:sldId id="260" r:id="rId5"/>
    <p:sldId id="261" r:id="rId6"/>
    <p:sldId id="263" r:id="rId7"/>
    <p:sldId id="264" r:id="rId8"/>
    <p:sldId id="267" r:id="rId9"/>
    <p:sldId id="268" r:id="rId10"/>
    <p:sldId id="269" r:id="rId11"/>
    <p:sldId id="270" r:id="rId12"/>
    <p:sldId id="296" r:id="rId13"/>
    <p:sldId id="297" r:id="rId14"/>
    <p:sldId id="298" r:id="rId15"/>
    <p:sldId id="299" r:id="rId16"/>
    <p:sldId id="300" r:id="rId17"/>
    <p:sldId id="301" r:id="rId18"/>
    <p:sldId id="302" r:id="rId19"/>
    <p:sldId id="303" r:id="rId20"/>
    <p:sldId id="304" r:id="rId21"/>
    <p:sldId id="305" r:id="rId22"/>
    <p:sldId id="276" r:id="rId23"/>
    <p:sldId id="277" r:id="rId24"/>
    <p:sldId id="278" r:id="rId25"/>
  </p:sldIdLst>
  <p:sldSz cx="9144000" cy="5143500" type="screen16x9"/>
  <p:notesSz cx="6858000" cy="9144000"/>
  <p:embeddedFontLst>
    <p:embeddedFont>
      <p:font typeface="Amatic SC" panose="00000500000000000000" pitchFamily="2" charset="-79"/>
      <p:regular r:id="rId27"/>
      <p:bold r:id="rId28"/>
    </p:embeddedFont>
    <p:embeddedFont>
      <p:font typeface="Calibri" panose="020F0502020204030204" pitchFamily="34" charset="0"/>
      <p:regular r:id="rId29"/>
      <p:bold r:id="rId30"/>
      <p:italic r:id="rId31"/>
      <p:boldItalic r:id="rId32"/>
    </p:embeddedFont>
    <p:embeddedFont>
      <p:font typeface="Merriweather"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AEDABC-BADD-4293-A472-D3AD88E73092}">
  <a:tblStyle styleId="{8DAEDABC-BADD-4293-A472-D3AD88E7309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86F0B6-B751-4789-9B5D-46EEAF9DFCF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0" name="Google Shape;200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927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0002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o-RO" dirty="0"/>
          </a:p>
        </p:txBody>
      </p:sp>
    </p:spTree>
    <p:extLst>
      <p:ext uri="{BB962C8B-B14F-4D97-AF65-F5344CB8AC3E}">
        <p14:creationId xmlns:p14="http://schemas.microsoft.com/office/powerpoint/2010/main" val="2114817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p:cNvGrpSpPr/>
        <p:nvPr/>
      </p:nvGrpSpPr>
      <p:grpSpPr>
        <a:xfrm>
          <a:off x="0" y="0"/>
          <a:ext cx="0" cy="0"/>
          <a:chOff x="0" y="0"/>
          <a:chExt cx="0" cy="0"/>
        </a:xfrm>
      </p:grpSpPr>
      <p:sp>
        <p:nvSpPr>
          <p:cNvPr id="2115" name="Google Shape;2115;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6"/>
        <p:cNvGrpSpPr/>
        <p:nvPr/>
      </p:nvGrpSpPr>
      <p:grpSpPr>
        <a:xfrm>
          <a:off x="0" y="0"/>
          <a:ext cx="0" cy="0"/>
          <a:chOff x="0" y="0"/>
          <a:chExt cx="0" cy="0"/>
        </a:xfrm>
      </p:grpSpPr>
      <p:sp>
        <p:nvSpPr>
          <p:cNvPr id="2127" name="Google Shape;2127;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8" name="Google Shape;212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Google Shape;194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9" name="Google Shape;194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cd3764d21_22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1" name="Google Shape;1981;gcd3764d21_22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1907265" y="-6002"/>
            <a:ext cx="5329471" cy="1572280"/>
            <a:chOff x="1045264" y="-6007"/>
            <a:chExt cx="7118300" cy="2100014"/>
          </a:xfrm>
        </p:grpSpPr>
        <p:sp>
          <p:nvSpPr>
            <p:cNvPr id="11" name="Google Shape;11;p2"/>
            <p:cNvSpPr/>
            <p:nvPr/>
          </p:nvSpPr>
          <p:spPr>
            <a:xfrm>
              <a:off x="1803411" y="-6007"/>
              <a:ext cx="5944150" cy="724669"/>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 name="Google Shape;12;p2"/>
            <p:cNvSpPr/>
            <p:nvPr/>
          </p:nvSpPr>
          <p:spPr>
            <a:xfrm>
              <a:off x="1045264" y="-6007"/>
              <a:ext cx="7118300" cy="2100014"/>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 name="Google Shape;13;p2"/>
            <p:cNvSpPr/>
            <p:nvPr/>
          </p:nvSpPr>
          <p:spPr>
            <a:xfrm>
              <a:off x="1324836" y="-6007"/>
              <a:ext cx="487541" cy="711252"/>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999" y="2430147"/>
            <a:ext cx="1642550" cy="1505293"/>
            <a:chOff x="-7997" y="3247832"/>
            <a:chExt cx="2193869" cy="2010543"/>
          </a:xfrm>
        </p:grpSpPr>
        <p:sp>
          <p:nvSpPr>
            <p:cNvPr id="15" name="Google Shape;15;p2"/>
            <p:cNvSpPr/>
            <p:nvPr/>
          </p:nvSpPr>
          <p:spPr>
            <a:xfrm>
              <a:off x="-7997" y="4475586"/>
              <a:ext cx="315374" cy="89538"/>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 name="Google Shape;16;p2"/>
            <p:cNvSpPr/>
            <p:nvPr/>
          </p:nvSpPr>
          <p:spPr>
            <a:xfrm>
              <a:off x="-7997" y="4374956"/>
              <a:ext cx="310857" cy="96246"/>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 name="Google Shape;17;p2"/>
            <p:cNvSpPr/>
            <p:nvPr/>
          </p:nvSpPr>
          <p:spPr>
            <a:xfrm>
              <a:off x="-7997" y="4187113"/>
              <a:ext cx="257188" cy="62703"/>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 name="Google Shape;18;p2"/>
            <p:cNvSpPr/>
            <p:nvPr/>
          </p:nvSpPr>
          <p:spPr>
            <a:xfrm>
              <a:off x="-7997" y="4238524"/>
              <a:ext cx="261705" cy="85087"/>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 name="Google Shape;19;p2"/>
            <p:cNvSpPr/>
            <p:nvPr/>
          </p:nvSpPr>
          <p:spPr>
            <a:xfrm>
              <a:off x="-7997" y="4634336"/>
              <a:ext cx="373494" cy="9850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20;p2"/>
            <p:cNvSpPr/>
            <p:nvPr/>
          </p:nvSpPr>
          <p:spPr>
            <a:xfrm>
              <a:off x="-7997" y="4558348"/>
              <a:ext cx="225903" cy="69345"/>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21;p2"/>
            <p:cNvSpPr/>
            <p:nvPr/>
          </p:nvSpPr>
          <p:spPr>
            <a:xfrm>
              <a:off x="-7997" y="4685813"/>
              <a:ext cx="382461" cy="93988"/>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 name="Google Shape;22;p2"/>
            <p:cNvSpPr/>
            <p:nvPr/>
          </p:nvSpPr>
          <p:spPr>
            <a:xfrm>
              <a:off x="1658012" y="4408499"/>
              <a:ext cx="382461" cy="335500"/>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 name="Google Shape;23;p2"/>
            <p:cNvSpPr/>
            <p:nvPr/>
          </p:nvSpPr>
          <p:spPr>
            <a:xfrm>
              <a:off x="-7997" y="4735032"/>
              <a:ext cx="375752" cy="102888"/>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 name="Google Shape;24;p2"/>
            <p:cNvSpPr/>
            <p:nvPr/>
          </p:nvSpPr>
          <p:spPr>
            <a:xfrm>
              <a:off x="-7997" y="3985853"/>
              <a:ext cx="216936" cy="73862"/>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 name="Google Shape;25;p2"/>
            <p:cNvSpPr/>
            <p:nvPr/>
          </p:nvSpPr>
          <p:spPr>
            <a:xfrm>
              <a:off x="-7997" y="4424175"/>
              <a:ext cx="324275" cy="93988"/>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 name="Google Shape;26;p2"/>
            <p:cNvSpPr/>
            <p:nvPr/>
          </p:nvSpPr>
          <p:spPr>
            <a:xfrm>
              <a:off x="-7997" y="4030555"/>
              <a:ext cx="216936" cy="67153"/>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 name="Google Shape;27;p2"/>
            <p:cNvSpPr/>
            <p:nvPr/>
          </p:nvSpPr>
          <p:spPr>
            <a:xfrm>
              <a:off x="-7997" y="4126735"/>
              <a:ext cx="239320" cy="73862"/>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 name="Google Shape;28;p2"/>
            <p:cNvSpPr/>
            <p:nvPr/>
          </p:nvSpPr>
          <p:spPr>
            <a:xfrm>
              <a:off x="-7997" y="4310127"/>
              <a:ext cx="143140" cy="53736"/>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 name="Google Shape;29;p2"/>
            <p:cNvSpPr/>
            <p:nvPr/>
          </p:nvSpPr>
          <p:spPr>
            <a:xfrm>
              <a:off x="-7997" y="4075257"/>
              <a:ext cx="248287" cy="91796"/>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 name="Google Shape;30;p2"/>
            <p:cNvSpPr/>
            <p:nvPr/>
          </p:nvSpPr>
          <p:spPr>
            <a:xfrm>
              <a:off x="381106" y="3464768"/>
              <a:ext cx="715702" cy="201327"/>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 name="Google Shape;31;p2"/>
            <p:cNvSpPr/>
            <p:nvPr/>
          </p:nvSpPr>
          <p:spPr>
            <a:xfrm>
              <a:off x="1067649" y="4327995"/>
              <a:ext cx="51477" cy="26901"/>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 name="Google Shape;32;p2"/>
            <p:cNvSpPr/>
            <p:nvPr/>
          </p:nvSpPr>
          <p:spPr>
            <a:xfrm>
              <a:off x="2042664" y="4482294"/>
              <a:ext cx="64895" cy="24643"/>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 name="Google Shape;33;p2"/>
            <p:cNvSpPr/>
            <p:nvPr/>
          </p:nvSpPr>
          <p:spPr>
            <a:xfrm>
              <a:off x="-7997" y="3247832"/>
              <a:ext cx="2193869" cy="2010543"/>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 name="Google Shape;34;p2"/>
            <p:cNvSpPr/>
            <p:nvPr/>
          </p:nvSpPr>
          <p:spPr>
            <a:xfrm>
              <a:off x="-7997" y="4793152"/>
              <a:ext cx="360076" cy="109664"/>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20990" y="2153894"/>
            <a:ext cx="515755" cy="910864"/>
            <a:chOff x="8443004" y="2878855"/>
            <a:chExt cx="688868" cy="1216595"/>
          </a:xfrm>
        </p:grpSpPr>
        <p:sp>
          <p:nvSpPr>
            <p:cNvPr id="36" name="Google Shape;36;p2"/>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 name="Google Shape;37;p2"/>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 name="Google Shape;38;p2"/>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 name="Google Shape;39;p2"/>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 name="Google Shape;40;p2"/>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 name="Google Shape;41;p2"/>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7117967" y="3590460"/>
            <a:ext cx="2026022" cy="1547117"/>
            <a:chOff x="6445945" y="4797602"/>
            <a:chExt cx="2706053" cy="2066404"/>
          </a:xfrm>
        </p:grpSpPr>
        <p:sp>
          <p:nvSpPr>
            <p:cNvPr id="43" name="Google Shape;43;p2"/>
            <p:cNvSpPr/>
            <p:nvPr/>
          </p:nvSpPr>
          <p:spPr>
            <a:xfrm>
              <a:off x="6700941" y="5054790"/>
              <a:ext cx="111855" cy="1511843"/>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 name="Google Shape;44;p2"/>
            <p:cNvSpPr/>
            <p:nvPr/>
          </p:nvSpPr>
          <p:spPr>
            <a:xfrm>
              <a:off x="6457170" y="4802119"/>
              <a:ext cx="333242" cy="1894170"/>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 name="Google Shape;45;p2"/>
            <p:cNvSpPr/>
            <p:nvPr/>
          </p:nvSpPr>
          <p:spPr>
            <a:xfrm>
              <a:off x="8109762" y="4967577"/>
              <a:ext cx="60511" cy="60444"/>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 name="Google Shape;46;p2"/>
            <p:cNvSpPr/>
            <p:nvPr/>
          </p:nvSpPr>
          <p:spPr>
            <a:xfrm>
              <a:off x="6797054" y="5021247"/>
              <a:ext cx="2354943" cy="156624"/>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 name="Google Shape;47;p2"/>
            <p:cNvSpPr/>
            <p:nvPr/>
          </p:nvSpPr>
          <p:spPr>
            <a:xfrm>
              <a:off x="6785895" y="4797602"/>
              <a:ext cx="2366102" cy="170042"/>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 name="Google Shape;48;p2"/>
            <p:cNvSpPr/>
            <p:nvPr/>
          </p:nvSpPr>
          <p:spPr>
            <a:xfrm>
              <a:off x="8024808" y="4983253"/>
              <a:ext cx="31351" cy="31351"/>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 name="Google Shape;49;p2"/>
            <p:cNvSpPr/>
            <p:nvPr/>
          </p:nvSpPr>
          <p:spPr>
            <a:xfrm>
              <a:off x="8239485" y="6776727"/>
              <a:ext cx="93988" cy="67153"/>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 name="Google Shape;50;p2"/>
            <p:cNvSpPr/>
            <p:nvPr/>
          </p:nvSpPr>
          <p:spPr>
            <a:xfrm>
              <a:off x="7863799" y="6727574"/>
              <a:ext cx="290798" cy="9618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 name="Google Shape;51;p2"/>
            <p:cNvSpPr/>
            <p:nvPr/>
          </p:nvSpPr>
          <p:spPr>
            <a:xfrm>
              <a:off x="6705391" y="6564308"/>
              <a:ext cx="2446606" cy="190168"/>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 name="Google Shape;52;p2"/>
            <p:cNvSpPr/>
            <p:nvPr/>
          </p:nvSpPr>
          <p:spPr>
            <a:xfrm>
              <a:off x="7671506" y="6765568"/>
              <a:ext cx="85021" cy="22451"/>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 name="Google Shape;53;p2"/>
            <p:cNvSpPr/>
            <p:nvPr/>
          </p:nvSpPr>
          <p:spPr>
            <a:xfrm>
              <a:off x="7678215" y="6696223"/>
              <a:ext cx="87279" cy="20192"/>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 name="Google Shape;54;p2"/>
            <p:cNvSpPr/>
            <p:nvPr/>
          </p:nvSpPr>
          <p:spPr>
            <a:xfrm>
              <a:off x="7687116" y="6729766"/>
              <a:ext cx="91796" cy="29159"/>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 name="Google Shape;55;p2"/>
            <p:cNvSpPr/>
            <p:nvPr/>
          </p:nvSpPr>
          <p:spPr>
            <a:xfrm>
              <a:off x="6445945" y="6685064"/>
              <a:ext cx="1552095" cy="178942"/>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226381" y="790954"/>
            <a:ext cx="1165385" cy="815431"/>
            <a:chOff x="305052" y="1261999"/>
            <a:chExt cx="1556545" cy="1089130"/>
          </a:xfrm>
        </p:grpSpPr>
        <p:sp>
          <p:nvSpPr>
            <p:cNvPr id="57" name="Google Shape;57;p2"/>
            <p:cNvSpPr/>
            <p:nvPr/>
          </p:nvSpPr>
          <p:spPr>
            <a:xfrm>
              <a:off x="1342704" y="2046980"/>
              <a:ext cx="118564" cy="10740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 name="Google Shape;58;p2"/>
            <p:cNvSpPr/>
            <p:nvPr/>
          </p:nvSpPr>
          <p:spPr>
            <a:xfrm>
              <a:off x="1409791" y="2120775"/>
              <a:ext cx="35868" cy="35802"/>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 name="Google Shape;59;p2"/>
            <p:cNvSpPr/>
            <p:nvPr/>
          </p:nvSpPr>
          <p:spPr>
            <a:xfrm>
              <a:off x="792593" y="1261999"/>
              <a:ext cx="619523" cy="565853"/>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 name="Google Shape;60;p2"/>
            <p:cNvSpPr/>
            <p:nvPr/>
          </p:nvSpPr>
          <p:spPr>
            <a:xfrm>
              <a:off x="969210" y="1727156"/>
              <a:ext cx="210294" cy="53736"/>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 name="Google Shape;61;p2"/>
            <p:cNvSpPr/>
            <p:nvPr/>
          </p:nvSpPr>
          <p:spPr>
            <a:xfrm>
              <a:off x="1798894" y="1999953"/>
              <a:ext cx="62703" cy="134306"/>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 name="Google Shape;62;p2"/>
            <p:cNvSpPr/>
            <p:nvPr/>
          </p:nvSpPr>
          <p:spPr>
            <a:xfrm>
              <a:off x="1197372" y="1776375"/>
              <a:ext cx="73862" cy="31351"/>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 name="Google Shape;63;p2"/>
            <p:cNvSpPr/>
            <p:nvPr/>
          </p:nvSpPr>
          <p:spPr>
            <a:xfrm>
              <a:off x="799302" y="1767408"/>
              <a:ext cx="64895" cy="3361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 name="Google Shape;64;p2"/>
            <p:cNvSpPr/>
            <p:nvPr/>
          </p:nvSpPr>
          <p:spPr>
            <a:xfrm>
              <a:off x="1322578" y="1836753"/>
              <a:ext cx="143207" cy="51477"/>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 name="Google Shape;65;p2"/>
            <p:cNvSpPr/>
            <p:nvPr/>
          </p:nvSpPr>
          <p:spPr>
            <a:xfrm>
              <a:off x="1684846" y="2181153"/>
              <a:ext cx="66" cy="66"/>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 name="Google Shape;66;p2"/>
            <p:cNvSpPr/>
            <p:nvPr/>
          </p:nvSpPr>
          <p:spPr>
            <a:xfrm>
              <a:off x="1660270" y="2158769"/>
              <a:ext cx="26901" cy="26901"/>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 name="Google Shape;67;p2"/>
            <p:cNvSpPr/>
            <p:nvPr/>
          </p:nvSpPr>
          <p:spPr>
            <a:xfrm>
              <a:off x="750083" y="1865779"/>
              <a:ext cx="304215" cy="250546"/>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 name="Google Shape;68;p2"/>
            <p:cNvSpPr/>
            <p:nvPr/>
          </p:nvSpPr>
          <p:spPr>
            <a:xfrm>
              <a:off x="1635694" y="2129676"/>
              <a:ext cx="89471" cy="100697"/>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 name="Google Shape;69;p2"/>
            <p:cNvSpPr/>
            <p:nvPr/>
          </p:nvSpPr>
          <p:spPr>
            <a:xfrm>
              <a:off x="870839" y="1984344"/>
              <a:ext cx="38060" cy="35802"/>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 name="Google Shape;70;p2"/>
            <p:cNvSpPr/>
            <p:nvPr/>
          </p:nvSpPr>
          <p:spPr>
            <a:xfrm>
              <a:off x="369880" y="1765149"/>
              <a:ext cx="266221" cy="257254"/>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 name="Google Shape;71;p2"/>
            <p:cNvSpPr/>
            <p:nvPr/>
          </p:nvSpPr>
          <p:spPr>
            <a:xfrm>
              <a:off x="305052" y="1677937"/>
              <a:ext cx="1538677" cy="673192"/>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 name="Google Shape;72;p2"/>
            <p:cNvSpPr/>
            <p:nvPr/>
          </p:nvSpPr>
          <p:spPr>
            <a:xfrm>
              <a:off x="428066" y="1821077"/>
              <a:ext cx="143207" cy="156624"/>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 name="Google Shape;73;p2"/>
            <p:cNvSpPr/>
            <p:nvPr/>
          </p:nvSpPr>
          <p:spPr>
            <a:xfrm>
              <a:off x="1586475" y="2076007"/>
              <a:ext cx="190168" cy="201327"/>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2444861" y="3871736"/>
            <a:ext cx="2459622" cy="1079998"/>
            <a:chOff x="1573057" y="5173288"/>
            <a:chExt cx="3285190" cy="1442497"/>
          </a:xfrm>
        </p:grpSpPr>
        <p:sp>
          <p:nvSpPr>
            <p:cNvPr id="75" name="Google Shape;75;p2"/>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 name="Google Shape;76;p2"/>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 name="Google Shape;77;p2"/>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 name="Google Shape;78;p2"/>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 name="Google Shape;79;p2"/>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 name="Google Shape;80;p2"/>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 name="Google Shape;81;p2"/>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 name="Google Shape;82;p2"/>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 name="Google Shape;83;p2"/>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 name="Google Shape;84;p2"/>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 name="Google Shape;85;p2"/>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 name="Google Shape;86;p2"/>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 name="Google Shape;87;p2"/>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 name="Google Shape;88;p2"/>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 name="Google Shape;89;p2"/>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 name="Google Shape;90;p2"/>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 name="Google Shape;91;p2"/>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 name="Google Shape;92;p2"/>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 name="Google Shape;93;p2"/>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 name="Google Shape;94;p2"/>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 name="Google Shape;95;p2"/>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 name="Google Shape;96;p2"/>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 name="Google Shape;97;p2"/>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 name="Google Shape;98;p2"/>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 name="Google Shape;99;p2"/>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 name="Google Shape;100;p2"/>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 name="Google Shape;101;p2"/>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 name="Google Shape;102;p2"/>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 name="Google Shape;103;p2"/>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 name="Google Shape;104;p2"/>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 name="Google Shape;105;p2"/>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 name="Google Shape;106;p2"/>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 name="Google Shape;107;p2"/>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 name="Google Shape;108;p2"/>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 name="Google Shape;109;p2"/>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 name="Google Shape;110;p2"/>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 name="Google Shape;111;p2"/>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 name="Google Shape;112;p2"/>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 name="Google Shape;113;p2"/>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 name="Google Shape;114;p2"/>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 name="Google Shape;115;p2"/>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 name="Google Shape;116;p2"/>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 name="Google Shape;118;p2"/>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 name="Google Shape;119;p2"/>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 name="Google Shape;120;p2"/>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 name="Google Shape;121;p2"/>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 name="Google Shape;122;p2"/>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 name="Google Shape;123;p2"/>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 name="Google Shape;124;p2"/>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 name="Google Shape;125;p2"/>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 name="Google Shape;126;p2"/>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 name="Google Shape;127;p2"/>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 name="Google Shape;128;p2"/>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 name="Google Shape;129;p2"/>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 name="Google Shape;130;p2"/>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 name="Google Shape;131;p2"/>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 name="Google Shape;132;p2"/>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 name="Google Shape;133;p2"/>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 name="Google Shape;134;p2"/>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 name="Google Shape;135;p2"/>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 name="Google Shape;136;p2"/>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 name="Google Shape;137;p2"/>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 name="Google Shape;138;p2"/>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 name="Google Shape;139;p2"/>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 name="Google Shape;140;p2"/>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 name="Google Shape;141;p2"/>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 name="Google Shape;142;p2"/>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 name="Google Shape;143;p2"/>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 name="Google Shape;144;p2"/>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 name="Google Shape;145;p2"/>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 name="Google Shape;146;p2"/>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 name="Google Shape;147;p2"/>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 name="Google Shape;148;p2"/>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 name="Google Shape;149;p2"/>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 name="Google Shape;150;p2"/>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 name="Google Shape;151;p2"/>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 name="Google Shape;152;p2"/>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 name="Google Shape;153;p2"/>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 name="Google Shape;154;p2"/>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 name="Google Shape;155;p2"/>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 name="Google Shape;156;p2"/>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 name="Google Shape;157;p2"/>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 name="Google Shape;158;p2"/>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 name="Google Shape;159;p2"/>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 name="Google Shape;161;p2"/>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 name="Google Shape;162;p2"/>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 name="Google Shape;163;p2"/>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 name="Google Shape;164;p2"/>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 name="Google Shape;165;p2"/>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 name="Google Shape;166;p2"/>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 name="Google Shape;167;p2"/>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 name="Google Shape;168;p2"/>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 name="Google Shape;169;p2"/>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 name="Google Shape;170;p2"/>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 name="Google Shape;171;p2"/>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 name="Google Shape;172;p2"/>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 name="Google Shape;173;p2"/>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 name="Google Shape;174;p2"/>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 name="Google Shape;175;p2"/>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 name="Google Shape;176;p2"/>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 name="Google Shape;177;p2"/>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 name="Google Shape;178;p2"/>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 name="Google Shape;179;p2"/>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 name="Google Shape;180;p2"/>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 name="Google Shape;181;p2"/>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 name="Google Shape;182;p2"/>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 name="Google Shape;183;p2"/>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 name="Google Shape;184;p2"/>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 name="Google Shape;186;p2"/>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 name="Google Shape;187;p2"/>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 name="Google Shape;188;p2"/>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9" name="Google Shape;189;p2"/>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0" name="Google Shape;190;p2"/>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1" name="Google Shape;191;p2"/>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2" name="Google Shape;192;p2"/>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3" name="Google Shape;193;p2"/>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4" name="Google Shape;194;p2"/>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5" name="Google Shape;195;p2"/>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6" name="Google Shape;196;p2"/>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7" name="Google Shape;197;p2"/>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8" name="Google Shape;198;p2"/>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9" name="Google Shape;199;p2"/>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0" name="Google Shape;200;p2"/>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1" name="Google Shape;201;p2"/>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2" name="Google Shape;202;p2"/>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3" name="Google Shape;203;p2"/>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4" name="Google Shape;204;p2"/>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5" name="Google Shape;205;p2"/>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6" name="Google Shape;206;p2"/>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7" name="Google Shape;207;p2"/>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8" name="Google Shape;208;p2"/>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9" name="Google Shape;209;p2"/>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0" name="Google Shape;210;p2"/>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211" name="Google Shape;211;p2"/>
          <p:cNvSpPr txBox="1">
            <a:spLocks noGrp="1"/>
          </p:cNvSpPr>
          <p:nvPr>
            <p:ph type="ctrTitle"/>
          </p:nvPr>
        </p:nvSpPr>
        <p:spPr>
          <a:xfrm>
            <a:off x="1574375" y="1820375"/>
            <a:ext cx="5995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6800"/>
              <a:buNone/>
              <a:defRPr sz="6800" b="0">
                <a:solidFill>
                  <a:schemeClr val="lt1"/>
                </a:solidFill>
              </a:defRPr>
            </a:lvl1pPr>
            <a:lvl2pPr lvl="1" algn="ctr">
              <a:spcBef>
                <a:spcPts val="0"/>
              </a:spcBef>
              <a:spcAft>
                <a:spcPts val="0"/>
              </a:spcAft>
              <a:buClr>
                <a:schemeClr val="lt1"/>
              </a:buClr>
              <a:buSzPts val="6800"/>
              <a:buNone/>
              <a:defRPr sz="6800" b="0">
                <a:solidFill>
                  <a:schemeClr val="lt1"/>
                </a:solidFill>
              </a:defRPr>
            </a:lvl2pPr>
            <a:lvl3pPr lvl="2" algn="ctr">
              <a:spcBef>
                <a:spcPts val="0"/>
              </a:spcBef>
              <a:spcAft>
                <a:spcPts val="0"/>
              </a:spcAft>
              <a:buClr>
                <a:schemeClr val="lt1"/>
              </a:buClr>
              <a:buSzPts val="6800"/>
              <a:buNone/>
              <a:defRPr sz="6800" b="0">
                <a:solidFill>
                  <a:schemeClr val="lt1"/>
                </a:solidFill>
              </a:defRPr>
            </a:lvl3pPr>
            <a:lvl4pPr lvl="3" algn="ctr">
              <a:spcBef>
                <a:spcPts val="0"/>
              </a:spcBef>
              <a:spcAft>
                <a:spcPts val="0"/>
              </a:spcAft>
              <a:buClr>
                <a:schemeClr val="lt1"/>
              </a:buClr>
              <a:buSzPts val="6800"/>
              <a:buNone/>
              <a:defRPr sz="6800" b="0">
                <a:solidFill>
                  <a:schemeClr val="lt1"/>
                </a:solidFill>
              </a:defRPr>
            </a:lvl4pPr>
            <a:lvl5pPr lvl="4" algn="ctr">
              <a:spcBef>
                <a:spcPts val="0"/>
              </a:spcBef>
              <a:spcAft>
                <a:spcPts val="0"/>
              </a:spcAft>
              <a:buClr>
                <a:schemeClr val="lt1"/>
              </a:buClr>
              <a:buSzPts val="6800"/>
              <a:buNone/>
              <a:defRPr sz="6800" b="0">
                <a:solidFill>
                  <a:schemeClr val="lt1"/>
                </a:solidFill>
              </a:defRPr>
            </a:lvl5pPr>
            <a:lvl6pPr lvl="5" algn="ctr">
              <a:spcBef>
                <a:spcPts val="0"/>
              </a:spcBef>
              <a:spcAft>
                <a:spcPts val="0"/>
              </a:spcAft>
              <a:buClr>
                <a:schemeClr val="lt1"/>
              </a:buClr>
              <a:buSzPts val="6800"/>
              <a:buNone/>
              <a:defRPr sz="6800" b="0">
                <a:solidFill>
                  <a:schemeClr val="lt1"/>
                </a:solidFill>
              </a:defRPr>
            </a:lvl6pPr>
            <a:lvl7pPr lvl="6" algn="ctr">
              <a:spcBef>
                <a:spcPts val="0"/>
              </a:spcBef>
              <a:spcAft>
                <a:spcPts val="0"/>
              </a:spcAft>
              <a:buClr>
                <a:schemeClr val="lt1"/>
              </a:buClr>
              <a:buSzPts val="6800"/>
              <a:buNone/>
              <a:defRPr sz="6800" b="0">
                <a:solidFill>
                  <a:schemeClr val="lt1"/>
                </a:solidFill>
              </a:defRPr>
            </a:lvl7pPr>
            <a:lvl8pPr lvl="7" algn="ctr">
              <a:spcBef>
                <a:spcPts val="0"/>
              </a:spcBef>
              <a:spcAft>
                <a:spcPts val="0"/>
              </a:spcAft>
              <a:buClr>
                <a:schemeClr val="lt1"/>
              </a:buClr>
              <a:buSzPts val="6800"/>
              <a:buNone/>
              <a:defRPr sz="6800" b="0">
                <a:solidFill>
                  <a:schemeClr val="lt1"/>
                </a:solidFill>
              </a:defRPr>
            </a:lvl8pPr>
            <a:lvl9pPr lvl="8" algn="ctr">
              <a:spcBef>
                <a:spcPts val="0"/>
              </a:spcBef>
              <a:spcAft>
                <a:spcPts val="0"/>
              </a:spcAft>
              <a:buClr>
                <a:schemeClr val="lt1"/>
              </a:buClr>
              <a:buSzPts val="6800"/>
              <a:buNone/>
              <a:defRPr sz="6800" b="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5"/>
        </a:solidFill>
        <a:effectLst/>
      </p:bgPr>
    </p:bg>
    <p:spTree>
      <p:nvGrpSpPr>
        <p:cNvPr id="1" name="Shape 212"/>
        <p:cNvGrpSpPr/>
        <p:nvPr/>
      </p:nvGrpSpPr>
      <p:grpSpPr>
        <a:xfrm>
          <a:off x="0" y="0"/>
          <a:ext cx="0" cy="0"/>
          <a:chOff x="0" y="0"/>
          <a:chExt cx="0" cy="0"/>
        </a:xfrm>
      </p:grpSpPr>
      <p:sp>
        <p:nvSpPr>
          <p:cNvPr id="213" name="Google Shape;213;p3"/>
          <p:cNvSpPr/>
          <p:nvPr/>
        </p:nvSpPr>
        <p:spPr>
          <a:xfrm>
            <a:off x="-41" y="3467769"/>
            <a:ext cx="1054449" cy="1673686"/>
          </a:xfrm>
          <a:custGeom>
            <a:avLst/>
            <a:gdLst/>
            <a:ahLst/>
            <a:cxnLst/>
            <a:rect l="l" t="t" r="r" b="b"/>
            <a:pathLst>
              <a:path w="21212" h="33669" extrusionOk="0">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214" name="Google Shape;214;p3"/>
          <p:cNvGrpSpPr/>
          <p:nvPr/>
        </p:nvGrpSpPr>
        <p:grpSpPr>
          <a:xfrm>
            <a:off x="6696046" y="-1"/>
            <a:ext cx="1938143" cy="1277000"/>
            <a:chOff x="4793246" y="-1"/>
            <a:chExt cx="1938143" cy="1277000"/>
          </a:xfrm>
        </p:grpSpPr>
        <p:sp>
          <p:nvSpPr>
            <p:cNvPr id="215" name="Google Shape;215;p3"/>
            <p:cNvSpPr/>
            <p:nvPr/>
          </p:nvSpPr>
          <p:spPr>
            <a:xfrm>
              <a:off x="4793246" y="-1"/>
              <a:ext cx="1938143" cy="1277000"/>
            </a:xfrm>
            <a:custGeom>
              <a:avLst/>
              <a:gdLst/>
              <a:ahLst/>
              <a:cxnLst/>
              <a:rect l="l" t="t" r="r" b="b"/>
              <a:pathLst>
                <a:path w="38989" h="25689" extrusionOk="0">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6" name="Google Shape;216;p3"/>
            <p:cNvSpPr/>
            <p:nvPr/>
          </p:nvSpPr>
          <p:spPr>
            <a:xfrm>
              <a:off x="6045142" y="860231"/>
              <a:ext cx="107175" cy="100464"/>
            </a:xfrm>
            <a:custGeom>
              <a:avLst/>
              <a:gdLst/>
              <a:ahLst/>
              <a:cxnLst/>
              <a:rect l="l" t="t" r="r" b="b"/>
              <a:pathLst>
                <a:path w="2156" h="2021" extrusionOk="0">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7" name="Google Shape;217;p3"/>
            <p:cNvSpPr/>
            <p:nvPr/>
          </p:nvSpPr>
          <p:spPr>
            <a:xfrm>
              <a:off x="6071936" y="890355"/>
              <a:ext cx="51947" cy="40215"/>
            </a:xfrm>
            <a:custGeom>
              <a:avLst/>
              <a:gdLst/>
              <a:ahLst/>
              <a:cxnLst/>
              <a:rect l="l" t="t" r="r" b="b"/>
              <a:pathLst>
                <a:path w="1045" h="809" extrusionOk="0">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8" name="Google Shape;218;p3"/>
            <p:cNvSpPr/>
            <p:nvPr/>
          </p:nvSpPr>
          <p:spPr>
            <a:xfrm>
              <a:off x="4974041" y="-1"/>
              <a:ext cx="1611747" cy="1119668"/>
            </a:xfrm>
            <a:custGeom>
              <a:avLst/>
              <a:gdLst/>
              <a:ahLst/>
              <a:cxnLst/>
              <a:rect l="l" t="t" r="r" b="b"/>
              <a:pathLst>
                <a:path w="32423" h="22524" extrusionOk="0">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19" name="Google Shape;219;p3"/>
          <p:cNvGrpSpPr/>
          <p:nvPr/>
        </p:nvGrpSpPr>
        <p:grpSpPr>
          <a:xfrm>
            <a:off x="7378198" y="3737197"/>
            <a:ext cx="1034366" cy="1228533"/>
            <a:chOff x="5482823" y="3737197"/>
            <a:chExt cx="1034366" cy="1228533"/>
          </a:xfrm>
        </p:grpSpPr>
        <p:sp>
          <p:nvSpPr>
            <p:cNvPr id="220" name="Google Shape;220;p3"/>
            <p:cNvSpPr/>
            <p:nvPr/>
          </p:nvSpPr>
          <p:spPr>
            <a:xfrm>
              <a:off x="5996626" y="3790784"/>
              <a:ext cx="222651" cy="138939"/>
            </a:xfrm>
            <a:custGeom>
              <a:avLst/>
              <a:gdLst/>
              <a:ahLst/>
              <a:cxnLst/>
              <a:rect l="l" t="t" r="r" b="b"/>
              <a:pathLst>
                <a:path w="4479" h="2795" extrusionOk="0">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1" name="Google Shape;221;p3"/>
            <p:cNvSpPr/>
            <p:nvPr/>
          </p:nvSpPr>
          <p:spPr>
            <a:xfrm>
              <a:off x="5482823" y="3737197"/>
              <a:ext cx="1034366" cy="1228533"/>
            </a:xfrm>
            <a:custGeom>
              <a:avLst/>
              <a:gdLst/>
              <a:ahLst/>
              <a:cxnLst/>
              <a:rect l="l" t="t" r="r" b="b"/>
              <a:pathLst>
                <a:path w="20808" h="24714" extrusionOk="0">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2" name="Google Shape;222;p3"/>
            <p:cNvSpPr/>
            <p:nvPr/>
          </p:nvSpPr>
          <p:spPr>
            <a:xfrm>
              <a:off x="6189103" y="4557312"/>
              <a:ext cx="148981" cy="220961"/>
            </a:xfrm>
            <a:custGeom>
              <a:avLst/>
              <a:gdLst/>
              <a:ahLst/>
              <a:cxnLst/>
              <a:rect l="l" t="t" r="r" b="b"/>
              <a:pathLst>
                <a:path w="2997" h="4445" extrusionOk="0">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3" name="Google Shape;223;p3"/>
            <p:cNvSpPr/>
            <p:nvPr/>
          </p:nvSpPr>
          <p:spPr>
            <a:xfrm>
              <a:off x="5571506" y="3882797"/>
              <a:ext cx="659453" cy="175824"/>
            </a:xfrm>
            <a:custGeom>
              <a:avLst/>
              <a:gdLst/>
              <a:ahLst/>
              <a:cxnLst/>
              <a:rect l="l" t="t" r="r" b="b"/>
              <a:pathLst>
                <a:path w="13266" h="3537" extrusionOk="0">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4" name="Google Shape;224;p3"/>
            <p:cNvSpPr/>
            <p:nvPr/>
          </p:nvSpPr>
          <p:spPr>
            <a:xfrm>
              <a:off x="6379890" y="4691181"/>
              <a:ext cx="31814" cy="16802"/>
            </a:xfrm>
            <a:custGeom>
              <a:avLst/>
              <a:gdLst/>
              <a:ahLst/>
              <a:cxnLst/>
              <a:rect l="l" t="t" r="r" b="b"/>
              <a:pathLst>
                <a:path w="640" h="338" extrusionOk="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5" name="Google Shape;225;p3"/>
            <p:cNvSpPr/>
            <p:nvPr/>
          </p:nvSpPr>
          <p:spPr>
            <a:xfrm>
              <a:off x="6378199" y="4674429"/>
              <a:ext cx="23463" cy="15112"/>
            </a:xfrm>
            <a:custGeom>
              <a:avLst/>
              <a:gdLst/>
              <a:ahLst/>
              <a:cxnLst/>
              <a:rect l="l" t="t" r="r" b="b"/>
              <a:pathLst>
                <a:path w="472" h="304" extrusionOk="0">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6" name="Google Shape;226;p3"/>
            <p:cNvSpPr/>
            <p:nvPr/>
          </p:nvSpPr>
          <p:spPr>
            <a:xfrm>
              <a:off x="6327992" y="4632623"/>
              <a:ext cx="120547" cy="108815"/>
            </a:xfrm>
            <a:custGeom>
              <a:avLst/>
              <a:gdLst/>
              <a:ahLst/>
              <a:cxnLst/>
              <a:rect l="l" t="t" r="r" b="b"/>
              <a:pathLst>
                <a:path w="2425" h="2189" extrusionOk="0">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7" name="Google Shape;227;p3"/>
            <p:cNvSpPr/>
            <p:nvPr/>
          </p:nvSpPr>
          <p:spPr>
            <a:xfrm>
              <a:off x="6229268" y="3896219"/>
              <a:ext cx="71980" cy="234333"/>
            </a:xfrm>
            <a:custGeom>
              <a:avLst/>
              <a:gdLst/>
              <a:ahLst/>
              <a:cxnLst/>
              <a:rect l="l" t="t" r="r" b="b"/>
              <a:pathLst>
                <a:path w="1448" h="4714" extrusionOk="0">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8" name="Google Shape;228;p3"/>
            <p:cNvSpPr/>
            <p:nvPr/>
          </p:nvSpPr>
          <p:spPr>
            <a:xfrm>
              <a:off x="5559774" y="3927984"/>
              <a:ext cx="333107" cy="88782"/>
            </a:xfrm>
            <a:custGeom>
              <a:avLst/>
              <a:gdLst/>
              <a:ahLst/>
              <a:cxnLst/>
              <a:rect l="l" t="t" r="r" b="b"/>
              <a:pathLst>
                <a:path w="6701" h="1786" extrusionOk="0">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9" name="Google Shape;229;p3"/>
            <p:cNvSpPr/>
            <p:nvPr/>
          </p:nvSpPr>
          <p:spPr>
            <a:xfrm>
              <a:off x="5650197" y="3956468"/>
              <a:ext cx="562369" cy="262817"/>
            </a:xfrm>
            <a:custGeom>
              <a:avLst/>
              <a:gdLst/>
              <a:ahLst/>
              <a:cxnLst/>
              <a:rect l="l" t="t" r="r" b="b"/>
              <a:pathLst>
                <a:path w="11313" h="5287" extrusionOk="0">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0" name="Google Shape;230;p3"/>
            <p:cNvSpPr/>
            <p:nvPr/>
          </p:nvSpPr>
          <p:spPr>
            <a:xfrm>
              <a:off x="5568175" y="4056882"/>
              <a:ext cx="61939" cy="241044"/>
            </a:xfrm>
            <a:custGeom>
              <a:avLst/>
              <a:gdLst/>
              <a:ahLst/>
              <a:cxnLst/>
              <a:rect l="l" t="t" r="r" b="b"/>
              <a:pathLst>
                <a:path w="1246" h="4849" extrusionOk="0">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1" name="Google Shape;231;p3"/>
            <p:cNvSpPr/>
            <p:nvPr/>
          </p:nvSpPr>
          <p:spPr>
            <a:xfrm>
              <a:off x="5625093" y="4127172"/>
              <a:ext cx="664474" cy="175775"/>
            </a:xfrm>
            <a:custGeom>
              <a:avLst/>
              <a:gdLst/>
              <a:ahLst/>
              <a:cxnLst/>
              <a:rect l="l" t="t" r="r" b="b"/>
              <a:pathLst>
                <a:path w="13367" h="3536" extrusionOk="0">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2" name="Google Shape;232;p3"/>
            <p:cNvSpPr/>
            <p:nvPr/>
          </p:nvSpPr>
          <p:spPr>
            <a:xfrm>
              <a:off x="5804148" y="4471960"/>
              <a:ext cx="30174" cy="48567"/>
            </a:xfrm>
            <a:custGeom>
              <a:avLst/>
              <a:gdLst/>
              <a:ahLst/>
              <a:cxnLst/>
              <a:rect l="l" t="t" r="r" b="b"/>
              <a:pathLst>
                <a:path w="607" h="977" extrusionOk="0">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3" name="Google Shape;233;p3"/>
            <p:cNvSpPr/>
            <p:nvPr/>
          </p:nvSpPr>
          <p:spPr>
            <a:xfrm>
              <a:off x="6302889" y="4356434"/>
              <a:ext cx="15112" cy="11781"/>
            </a:xfrm>
            <a:custGeom>
              <a:avLst/>
              <a:gdLst/>
              <a:ahLst/>
              <a:cxnLst/>
              <a:rect l="l" t="t" r="r" b="b"/>
              <a:pathLst>
                <a:path w="304" h="237" extrusionOk="0">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4" name="Google Shape;234;p3"/>
            <p:cNvSpPr/>
            <p:nvPr/>
          </p:nvSpPr>
          <p:spPr>
            <a:xfrm>
              <a:off x="6329683" y="4455208"/>
              <a:ext cx="30174" cy="55278"/>
            </a:xfrm>
            <a:custGeom>
              <a:avLst/>
              <a:gdLst/>
              <a:ahLst/>
              <a:cxnLst/>
              <a:rect l="l" t="t" r="r" b="b"/>
              <a:pathLst>
                <a:path w="607" h="1112" extrusionOk="0">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5" name="Google Shape;235;p3"/>
            <p:cNvSpPr/>
            <p:nvPr/>
          </p:nvSpPr>
          <p:spPr>
            <a:xfrm>
              <a:off x="6287827" y="4418373"/>
              <a:ext cx="117216" cy="113886"/>
            </a:xfrm>
            <a:custGeom>
              <a:avLst/>
              <a:gdLst/>
              <a:ahLst/>
              <a:cxnLst/>
              <a:rect l="l" t="t" r="r" b="b"/>
              <a:pathLst>
                <a:path w="2358" h="2291" extrusionOk="0">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6" name="Google Shape;236;p3"/>
            <p:cNvSpPr/>
            <p:nvPr/>
          </p:nvSpPr>
          <p:spPr>
            <a:xfrm>
              <a:off x="6130495" y="4349773"/>
              <a:ext cx="125567" cy="108815"/>
            </a:xfrm>
            <a:custGeom>
              <a:avLst/>
              <a:gdLst/>
              <a:ahLst/>
              <a:cxnLst/>
              <a:rect l="l" t="t" r="r" b="b"/>
              <a:pathLst>
                <a:path w="2526" h="2189" extrusionOk="0">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7" name="Google Shape;237;p3"/>
            <p:cNvSpPr/>
            <p:nvPr/>
          </p:nvSpPr>
          <p:spPr>
            <a:xfrm>
              <a:off x="6013328" y="4376517"/>
              <a:ext cx="125617" cy="115576"/>
            </a:xfrm>
            <a:custGeom>
              <a:avLst/>
              <a:gdLst/>
              <a:ahLst/>
              <a:cxnLst/>
              <a:rect l="l" t="t" r="r" b="b"/>
              <a:pathLst>
                <a:path w="2527" h="2325" extrusionOk="0">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8" name="Google Shape;238;p3"/>
            <p:cNvSpPr/>
            <p:nvPr/>
          </p:nvSpPr>
          <p:spPr>
            <a:xfrm>
              <a:off x="6311240" y="4351414"/>
              <a:ext cx="25153" cy="61988"/>
            </a:xfrm>
            <a:custGeom>
              <a:avLst/>
              <a:gdLst/>
              <a:ahLst/>
              <a:cxnLst/>
              <a:rect l="l" t="t" r="r" b="b"/>
              <a:pathLst>
                <a:path w="506" h="1247" extrusionOk="0">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9" name="Google Shape;239;p3"/>
            <p:cNvSpPr/>
            <p:nvPr/>
          </p:nvSpPr>
          <p:spPr>
            <a:xfrm>
              <a:off x="6080287" y="4512126"/>
              <a:ext cx="31864" cy="55278"/>
            </a:xfrm>
            <a:custGeom>
              <a:avLst/>
              <a:gdLst/>
              <a:ahLst/>
              <a:cxnLst/>
              <a:rect l="l" t="t" r="r" b="b"/>
              <a:pathLst>
                <a:path w="641" h="1112" extrusionOk="0">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0" name="Google Shape;240;p3"/>
            <p:cNvSpPr/>
            <p:nvPr/>
          </p:nvSpPr>
          <p:spPr>
            <a:xfrm>
              <a:off x="6035101" y="4478621"/>
              <a:ext cx="125567" cy="110505"/>
            </a:xfrm>
            <a:custGeom>
              <a:avLst/>
              <a:gdLst/>
              <a:ahLst/>
              <a:cxnLst/>
              <a:rect l="l" t="t" r="r" b="b"/>
              <a:pathLst>
                <a:path w="2526" h="2223" extrusionOk="0">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1" name="Google Shape;241;p3"/>
            <p:cNvSpPr/>
            <p:nvPr/>
          </p:nvSpPr>
          <p:spPr>
            <a:xfrm>
              <a:off x="6341364" y="4378207"/>
              <a:ext cx="11781" cy="13422"/>
            </a:xfrm>
            <a:custGeom>
              <a:avLst/>
              <a:gdLst/>
              <a:ahLst/>
              <a:cxnLst/>
              <a:rect l="l" t="t" r="r" b="b"/>
              <a:pathLst>
                <a:path w="237" h="270" extrusionOk="0">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2" name="Google Shape;242;p3"/>
            <p:cNvSpPr/>
            <p:nvPr/>
          </p:nvSpPr>
          <p:spPr>
            <a:xfrm>
              <a:off x="6205805" y="4490353"/>
              <a:ext cx="28534" cy="16802"/>
            </a:xfrm>
            <a:custGeom>
              <a:avLst/>
              <a:gdLst/>
              <a:ahLst/>
              <a:cxnLst/>
              <a:rect l="l" t="t" r="r" b="b"/>
              <a:pathLst>
                <a:path w="574" h="338" extrusionOk="0">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3" name="Google Shape;243;p3"/>
            <p:cNvSpPr/>
            <p:nvPr/>
          </p:nvSpPr>
          <p:spPr>
            <a:xfrm>
              <a:off x="6304579" y="4530519"/>
              <a:ext cx="120547" cy="108815"/>
            </a:xfrm>
            <a:custGeom>
              <a:avLst/>
              <a:gdLst/>
              <a:ahLst/>
              <a:cxnLst/>
              <a:rect l="l" t="t" r="r" b="b"/>
              <a:pathLst>
                <a:path w="2425" h="2189" extrusionOk="0">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4" name="Google Shape;244;p3"/>
            <p:cNvSpPr/>
            <p:nvPr/>
          </p:nvSpPr>
          <p:spPr>
            <a:xfrm>
              <a:off x="5787396" y="4540560"/>
              <a:ext cx="128948" cy="107175"/>
            </a:xfrm>
            <a:custGeom>
              <a:avLst/>
              <a:gdLst/>
              <a:ahLst/>
              <a:cxnLst/>
              <a:rect l="l" t="t" r="r" b="b"/>
              <a:pathLst>
                <a:path w="2594" h="2156" extrusionOk="0">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5" name="Google Shape;245;p3"/>
            <p:cNvSpPr/>
            <p:nvPr/>
          </p:nvSpPr>
          <p:spPr>
            <a:xfrm>
              <a:off x="5772334" y="4428414"/>
              <a:ext cx="115526" cy="115526"/>
            </a:xfrm>
            <a:custGeom>
              <a:avLst/>
              <a:gdLst/>
              <a:ahLst/>
              <a:cxnLst/>
              <a:rect l="l" t="t" r="r" b="b"/>
              <a:pathLst>
                <a:path w="2324" h="2324" extrusionOk="0">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6" name="Google Shape;246;p3"/>
            <p:cNvSpPr/>
            <p:nvPr/>
          </p:nvSpPr>
          <p:spPr>
            <a:xfrm>
              <a:off x="5867727" y="4679450"/>
              <a:ext cx="23513" cy="48616"/>
            </a:xfrm>
            <a:custGeom>
              <a:avLst/>
              <a:gdLst/>
              <a:ahLst/>
              <a:cxnLst/>
              <a:rect l="l" t="t" r="r" b="b"/>
              <a:pathLst>
                <a:path w="473" h="978" extrusionOk="0">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7" name="Google Shape;247;p3"/>
            <p:cNvSpPr/>
            <p:nvPr/>
          </p:nvSpPr>
          <p:spPr>
            <a:xfrm>
              <a:off x="5819211" y="4644305"/>
              <a:ext cx="123877" cy="115526"/>
            </a:xfrm>
            <a:custGeom>
              <a:avLst/>
              <a:gdLst/>
              <a:ahLst/>
              <a:cxnLst/>
              <a:rect l="l" t="t" r="r" b="b"/>
              <a:pathLst>
                <a:path w="2492" h="2324" extrusionOk="0">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8" name="Google Shape;248;p3"/>
            <p:cNvSpPr/>
            <p:nvPr/>
          </p:nvSpPr>
          <p:spPr>
            <a:xfrm>
              <a:off x="6252682" y="4322979"/>
              <a:ext cx="128898" cy="115526"/>
            </a:xfrm>
            <a:custGeom>
              <a:avLst/>
              <a:gdLst/>
              <a:ahLst/>
              <a:cxnLst/>
              <a:rect l="l" t="t" r="r" b="b"/>
              <a:pathLst>
                <a:path w="2593" h="2324" extrusionOk="0">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9" name="Google Shape;249;p3"/>
            <p:cNvSpPr/>
            <p:nvPr/>
          </p:nvSpPr>
          <p:spPr>
            <a:xfrm>
              <a:off x="6063585" y="4589077"/>
              <a:ext cx="112146" cy="112195"/>
            </a:xfrm>
            <a:custGeom>
              <a:avLst/>
              <a:gdLst/>
              <a:ahLst/>
              <a:cxnLst/>
              <a:rect l="l" t="t" r="r" b="b"/>
              <a:pathLst>
                <a:path w="2256" h="2257" extrusionOk="0">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0" name="Google Shape;250;p3"/>
            <p:cNvSpPr/>
            <p:nvPr/>
          </p:nvSpPr>
          <p:spPr>
            <a:xfrm>
              <a:off x="5837603" y="4572375"/>
              <a:ext cx="33554" cy="46877"/>
            </a:xfrm>
            <a:custGeom>
              <a:avLst/>
              <a:gdLst/>
              <a:ahLst/>
              <a:cxnLst/>
              <a:rect l="l" t="t" r="r" b="b"/>
              <a:pathLst>
                <a:path w="675" h="943" extrusionOk="0">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1" name="Google Shape;251;p3"/>
            <p:cNvSpPr/>
            <p:nvPr/>
          </p:nvSpPr>
          <p:spPr>
            <a:xfrm>
              <a:off x="5916294" y="4512126"/>
              <a:ext cx="118857" cy="107125"/>
            </a:xfrm>
            <a:custGeom>
              <a:avLst/>
              <a:gdLst/>
              <a:ahLst/>
              <a:cxnLst/>
              <a:rect l="l" t="t" r="r" b="b"/>
              <a:pathLst>
                <a:path w="2391" h="2155" extrusionOk="0">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2" name="Google Shape;252;p3"/>
            <p:cNvSpPr/>
            <p:nvPr/>
          </p:nvSpPr>
          <p:spPr>
            <a:xfrm>
              <a:off x="5932997" y="4433435"/>
              <a:ext cx="30174" cy="58658"/>
            </a:xfrm>
            <a:custGeom>
              <a:avLst/>
              <a:gdLst/>
              <a:ahLst/>
              <a:cxnLst/>
              <a:rect l="l" t="t" r="r" b="b"/>
              <a:pathLst>
                <a:path w="607" h="1180" extrusionOk="0">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3" name="Google Shape;253;p3"/>
            <p:cNvSpPr/>
            <p:nvPr/>
          </p:nvSpPr>
          <p:spPr>
            <a:xfrm>
              <a:off x="6244330" y="4645995"/>
              <a:ext cx="55278" cy="45236"/>
            </a:xfrm>
            <a:custGeom>
              <a:avLst/>
              <a:gdLst/>
              <a:ahLst/>
              <a:cxnLst/>
              <a:rect l="l" t="t" r="r" b="b"/>
              <a:pathLst>
                <a:path w="1112" h="910" extrusionOk="0">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4" name="Google Shape;254;p3"/>
            <p:cNvSpPr/>
            <p:nvPr/>
          </p:nvSpPr>
          <p:spPr>
            <a:xfrm>
              <a:off x="5896211" y="4405001"/>
              <a:ext cx="110505" cy="110505"/>
            </a:xfrm>
            <a:custGeom>
              <a:avLst/>
              <a:gdLst/>
              <a:ahLst/>
              <a:cxnLst/>
              <a:rect l="l" t="t" r="r" b="b"/>
              <a:pathLst>
                <a:path w="2223" h="2223" extrusionOk="0">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5" name="Google Shape;255;p3"/>
            <p:cNvSpPr/>
            <p:nvPr/>
          </p:nvSpPr>
          <p:spPr>
            <a:xfrm>
              <a:off x="6105391" y="4620892"/>
              <a:ext cx="30174" cy="48567"/>
            </a:xfrm>
            <a:custGeom>
              <a:avLst/>
              <a:gdLst/>
              <a:ahLst/>
              <a:cxnLst/>
              <a:rect l="l" t="t" r="r" b="b"/>
              <a:pathLst>
                <a:path w="607" h="977" extrusionOk="0">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6" name="Google Shape;256;p3"/>
            <p:cNvSpPr/>
            <p:nvPr/>
          </p:nvSpPr>
          <p:spPr>
            <a:xfrm>
              <a:off x="5961481" y="4545581"/>
              <a:ext cx="28484" cy="43546"/>
            </a:xfrm>
            <a:custGeom>
              <a:avLst/>
              <a:gdLst/>
              <a:ahLst/>
              <a:cxnLst/>
              <a:rect l="l" t="t" r="r" b="b"/>
              <a:pathLst>
                <a:path w="573" h="876" extrusionOk="0">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7" name="Google Shape;257;p3"/>
            <p:cNvSpPr/>
            <p:nvPr/>
          </p:nvSpPr>
          <p:spPr>
            <a:xfrm>
              <a:off x="5712085" y="4771513"/>
              <a:ext cx="132278" cy="118906"/>
            </a:xfrm>
            <a:custGeom>
              <a:avLst/>
              <a:gdLst/>
              <a:ahLst/>
              <a:cxnLst/>
              <a:rect l="l" t="t" r="r" b="b"/>
              <a:pathLst>
                <a:path w="2661" h="2392" extrusionOk="0">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8" name="Google Shape;258;p3"/>
            <p:cNvSpPr/>
            <p:nvPr/>
          </p:nvSpPr>
          <p:spPr>
            <a:xfrm>
              <a:off x="5979873" y="4640974"/>
              <a:ext cx="48567" cy="43546"/>
            </a:xfrm>
            <a:custGeom>
              <a:avLst/>
              <a:gdLst/>
              <a:ahLst/>
              <a:cxnLst/>
              <a:rect l="l" t="t" r="r" b="b"/>
              <a:pathLst>
                <a:path w="977" h="876" extrusionOk="0">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9" name="Google Shape;259;p3"/>
            <p:cNvSpPr/>
            <p:nvPr/>
          </p:nvSpPr>
          <p:spPr>
            <a:xfrm>
              <a:off x="5829252" y="4748099"/>
              <a:ext cx="132278" cy="105485"/>
            </a:xfrm>
            <a:custGeom>
              <a:avLst/>
              <a:gdLst/>
              <a:ahLst/>
              <a:cxnLst/>
              <a:rect l="l" t="t" r="r" b="b"/>
              <a:pathLst>
                <a:path w="2661" h="2122" extrusionOk="0">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0" name="Google Shape;260;p3"/>
            <p:cNvSpPr/>
            <p:nvPr/>
          </p:nvSpPr>
          <p:spPr>
            <a:xfrm>
              <a:off x="5676941" y="4572375"/>
              <a:ext cx="115526" cy="97084"/>
            </a:xfrm>
            <a:custGeom>
              <a:avLst/>
              <a:gdLst/>
              <a:ahLst/>
              <a:cxnLst/>
              <a:rect l="l" t="t" r="r" b="b"/>
              <a:pathLst>
                <a:path w="2324" h="1953" extrusionOk="0">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1" name="Google Shape;261;p3"/>
            <p:cNvSpPr/>
            <p:nvPr/>
          </p:nvSpPr>
          <p:spPr>
            <a:xfrm>
              <a:off x="5760652" y="4811678"/>
              <a:ext cx="38525" cy="48616"/>
            </a:xfrm>
            <a:custGeom>
              <a:avLst/>
              <a:gdLst/>
              <a:ahLst/>
              <a:cxnLst/>
              <a:rect l="l" t="t" r="r" b="b"/>
              <a:pathLst>
                <a:path w="775" h="978" extrusionOk="0">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2" name="Google Shape;262;p3"/>
            <p:cNvSpPr/>
            <p:nvPr/>
          </p:nvSpPr>
          <p:spPr>
            <a:xfrm>
              <a:off x="5690362" y="4667768"/>
              <a:ext cx="123877" cy="113836"/>
            </a:xfrm>
            <a:custGeom>
              <a:avLst/>
              <a:gdLst/>
              <a:ahLst/>
              <a:cxnLst/>
              <a:rect l="l" t="t" r="r" b="b"/>
              <a:pathLst>
                <a:path w="2492" h="2290" extrusionOk="0">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3" name="Google Shape;263;p3"/>
            <p:cNvSpPr/>
            <p:nvPr/>
          </p:nvSpPr>
          <p:spPr>
            <a:xfrm>
              <a:off x="5891191" y="4783244"/>
              <a:ext cx="28484" cy="46926"/>
            </a:xfrm>
            <a:custGeom>
              <a:avLst/>
              <a:gdLst/>
              <a:ahLst/>
              <a:cxnLst/>
              <a:rect l="l" t="t" r="r" b="b"/>
              <a:pathLst>
                <a:path w="573" h="944" extrusionOk="0">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4" name="Google Shape;264;p3"/>
            <p:cNvSpPr/>
            <p:nvPr/>
          </p:nvSpPr>
          <p:spPr>
            <a:xfrm>
              <a:off x="6142226" y="4756451"/>
              <a:ext cx="11781" cy="10091"/>
            </a:xfrm>
            <a:custGeom>
              <a:avLst/>
              <a:gdLst/>
              <a:ahLst/>
              <a:cxnLst/>
              <a:rect l="l" t="t" r="r" b="b"/>
              <a:pathLst>
                <a:path w="237" h="203" extrusionOk="0">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5" name="Google Shape;265;p3"/>
            <p:cNvSpPr/>
            <p:nvPr/>
          </p:nvSpPr>
          <p:spPr>
            <a:xfrm>
              <a:off x="6083668" y="4687851"/>
              <a:ext cx="117166" cy="107125"/>
            </a:xfrm>
            <a:custGeom>
              <a:avLst/>
              <a:gdLst/>
              <a:ahLst/>
              <a:cxnLst/>
              <a:rect l="l" t="t" r="r" b="b"/>
              <a:pathLst>
                <a:path w="2357" h="2155" extrusionOk="0">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6" name="Google Shape;266;p3"/>
            <p:cNvSpPr/>
            <p:nvPr/>
          </p:nvSpPr>
          <p:spPr>
            <a:xfrm>
              <a:off x="5966501" y="4714595"/>
              <a:ext cx="127258" cy="110555"/>
            </a:xfrm>
            <a:custGeom>
              <a:avLst/>
              <a:gdLst/>
              <a:ahLst/>
              <a:cxnLst/>
              <a:rect l="l" t="t" r="r" b="b"/>
              <a:pathLst>
                <a:path w="2560" h="2224" extrusionOk="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7" name="Google Shape;267;p3"/>
            <p:cNvSpPr/>
            <p:nvPr/>
          </p:nvSpPr>
          <p:spPr>
            <a:xfrm>
              <a:off x="5948059" y="4619201"/>
              <a:ext cx="112195" cy="110505"/>
            </a:xfrm>
            <a:custGeom>
              <a:avLst/>
              <a:gdLst/>
              <a:ahLst/>
              <a:cxnLst/>
              <a:rect l="l" t="t" r="r" b="b"/>
              <a:pathLst>
                <a:path w="2257" h="2223" extrusionOk="0">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8" name="Google Shape;268;p3"/>
            <p:cNvSpPr/>
            <p:nvPr/>
          </p:nvSpPr>
          <p:spPr>
            <a:xfrm>
              <a:off x="6003287" y="4741389"/>
              <a:ext cx="51947" cy="58608"/>
            </a:xfrm>
            <a:custGeom>
              <a:avLst/>
              <a:gdLst/>
              <a:ahLst/>
              <a:cxnLst/>
              <a:rect l="l" t="t" r="r" b="b"/>
              <a:pathLst>
                <a:path w="1045" h="1179" extrusionOk="0">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9" name="Google Shape;269;p3"/>
            <p:cNvSpPr/>
            <p:nvPr/>
          </p:nvSpPr>
          <p:spPr>
            <a:xfrm>
              <a:off x="6235929" y="4237627"/>
              <a:ext cx="125567" cy="83712"/>
            </a:xfrm>
            <a:custGeom>
              <a:avLst/>
              <a:gdLst/>
              <a:ahLst/>
              <a:cxnLst/>
              <a:rect l="l" t="t" r="r" b="b"/>
              <a:pathLst>
                <a:path w="2526" h="1684" extrusionOk="0">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0" name="Google Shape;270;p3"/>
            <p:cNvSpPr/>
            <p:nvPr/>
          </p:nvSpPr>
          <p:spPr>
            <a:xfrm>
              <a:off x="6162309" y="4450187"/>
              <a:ext cx="122237" cy="115526"/>
            </a:xfrm>
            <a:custGeom>
              <a:avLst/>
              <a:gdLst/>
              <a:ahLst/>
              <a:cxnLst/>
              <a:rect l="l" t="t" r="r" b="b"/>
              <a:pathLst>
                <a:path w="2459" h="2324" extrusionOk="0">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1" name="Google Shape;271;p3"/>
            <p:cNvSpPr/>
            <p:nvPr/>
          </p:nvSpPr>
          <p:spPr>
            <a:xfrm>
              <a:off x="6113792" y="4267752"/>
              <a:ext cx="120547" cy="78691"/>
            </a:xfrm>
            <a:custGeom>
              <a:avLst/>
              <a:gdLst/>
              <a:ahLst/>
              <a:cxnLst/>
              <a:rect l="l" t="t" r="r" b="b"/>
              <a:pathLst>
                <a:path w="2425" h="1583" extrusionOk="0">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2" name="Google Shape;272;p3"/>
            <p:cNvSpPr/>
            <p:nvPr/>
          </p:nvSpPr>
          <p:spPr>
            <a:xfrm>
              <a:off x="5658548" y="4369856"/>
              <a:ext cx="174084" cy="87092"/>
            </a:xfrm>
            <a:custGeom>
              <a:avLst/>
              <a:gdLst/>
              <a:ahLst/>
              <a:cxnLst/>
              <a:rect l="l" t="t" r="r" b="b"/>
              <a:pathLst>
                <a:path w="3502" h="1752" extrusionOk="0">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3" name="Google Shape;273;p3"/>
            <p:cNvSpPr/>
            <p:nvPr/>
          </p:nvSpPr>
          <p:spPr>
            <a:xfrm>
              <a:off x="5986584" y="4289525"/>
              <a:ext cx="135609" cy="100464"/>
            </a:xfrm>
            <a:custGeom>
              <a:avLst/>
              <a:gdLst/>
              <a:ahLst/>
              <a:cxnLst/>
              <a:rect l="l" t="t" r="r" b="b"/>
              <a:pathLst>
                <a:path w="2728" h="2021" extrusionOk="0">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4" name="Google Shape;274;p3"/>
            <p:cNvSpPr/>
            <p:nvPr/>
          </p:nvSpPr>
          <p:spPr>
            <a:xfrm>
              <a:off x="5645176" y="4466940"/>
              <a:ext cx="120547" cy="103794"/>
            </a:xfrm>
            <a:custGeom>
              <a:avLst/>
              <a:gdLst/>
              <a:ahLst/>
              <a:cxnLst/>
              <a:rect l="l" t="t" r="r" b="b"/>
              <a:pathLst>
                <a:path w="2425" h="2088" extrusionOk="0">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5" name="Google Shape;275;p3"/>
            <p:cNvSpPr/>
            <p:nvPr/>
          </p:nvSpPr>
          <p:spPr>
            <a:xfrm>
              <a:off x="5866087" y="4324670"/>
              <a:ext cx="122187" cy="93753"/>
            </a:xfrm>
            <a:custGeom>
              <a:avLst/>
              <a:gdLst/>
              <a:ahLst/>
              <a:cxnLst/>
              <a:rect l="l" t="t" r="r" b="b"/>
              <a:pathLst>
                <a:path w="2458" h="1886" extrusionOk="0">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76" name="Google Shape;276;p3"/>
          <p:cNvGrpSpPr/>
          <p:nvPr/>
        </p:nvGrpSpPr>
        <p:grpSpPr>
          <a:xfrm>
            <a:off x="8181406" y="1685317"/>
            <a:ext cx="962386" cy="1290422"/>
            <a:chOff x="5892831" y="1685317"/>
            <a:chExt cx="962386" cy="1290422"/>
          </a:xfrm>
        </p:grpSpPr>
        <p:sp>
          <p:nvSpPr>
            <p:cNvPr id="277" name="Google Shape;277;p3"/>
            <p:cNvSpPr/>
            <p:nvPr/>
          </p:nvSpPr>
          <p:spPr>
            <a:xfrm>
              <a:off x="6453510" y="2518805"/>
              <a:ext cx="227672" cy="334797"/>
            </a:xfrm>
            <a:custGeom>
              <a:avLst/>
              <a:gdLst/>
              <a:ahLst/>
              <a:cxnLst/>
              <a:rect l="l" t="t" r="r" b="b"/>
              <a:pathLst>
                <a:path w="4580" h="6735" extrusionOk="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8" name="Google Shape;278;p3"/>
            <p:cNvSpPr/>
            <p:nvPr/>
          </p:nvSpPr>
          <p:spPr>
            <a:xfrm>
              <a:off x="6123833" y="2363163"/>
              <a:ext cx="138939" cy="435161"/>
            </a:xfrm>
            <a:custGeom>
              <a:avLst/>
              <a:gdLst/>
              <a:ahLst/>
              <a:cxnLst/>
              <a:rect l="l" t="t" r="r" b="b"/>
              <a:pathLst>
                <a:path w="2795" h="8754" extrusionOk="0">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9" name="Google Shape;279;p3"/>
            <p:cNvSpPr/>
            <p:nvPr/>
          </p:nvSpPr>
          <p:spPr>
            <a:xfrm>
              <a:off x="6354786" y="2451845"/>
              <a:ext cx="313024" cy="395045"/>
            </a:xfrm>
            <a:custGeom>
              <a:avLst/>
              <a:gdLst/>
              <a:ahLst/>
              <a:cxnLst/>
              <a:rect l="l" t="t" r="r" b="b"/>
              <a:pathLst>
                <a:path w="6297" h="7947" extrusionOk="0">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0" name="Google Shape;280;p3"/>
            <p:cNvSpPr/>
            <p:nvPr/>
          </p:nvSpPr>
          <p:spPr>
            <a:xfrm>
              <a:off x="5892831" y="1685317"/>
              <a:ext cx="962386" cy="1166594"/>
            </a:xfrm>
            <a:custGeom>
              <a:avLst/>
              <a:gdLst/>
              <a:ahLst/>
              <a:cxnLst/>
              <a:rect l="l" t="t" r="r" b="b"/>
              <a:pathLst>
                <a:path w="19360" h="23468" extrusionOk="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1" name="Google Shape;281;p3"/>
            <p:cNvSpPr/>
            <p:nvPr/>
          </p:nvSpPr>
          <p:spPr>
            <a:xfrm>
              <a:off x="5968142" y="2078623"/>
              <a:ext cx="50" cy="50"/>
            </a:xfrm>
            <a:custGeom>
              <a:avLst/>
              <a:gdLst/>
              <a:ahLst/>
              <a:cxnLst/>
              <a:rect l="l" t="t" r="r" b="b"/>
              <a:pathLst>
                <a:path w="1" h="1" extrusionOk="0">
                  <a:moveTo>
                    <a:pt x="1" y="1"/>
                  </a:moveTo>
                  <a:lnTo>
                    <a:pt x="1" y="1"/>
                  </a:lnTo>
                  <a:lnTo>
                    <a:pt x="1" y="1"/>
                  </a:lnTo>
                  <a:lnTo>
                    <a:pt x="1" y="1"/>
                  </a:lnTo>
                  <a:lnTo>
                    <a:pt x="1" y="1"/>
                  </a:lnTo>
                  <a:lnTo>
                    <a:pt x="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2" name="Google Shape;282;p3"/>
            <p:cNvSpPr/>
            <p:nvPr/>
          </p:nvSpPr>
          <p:spPr>
            <a:xfrm>
              <a:off x="6460221" y="2456866"/>
              <a:ext cx="394996" cy="518873"/>
            </a:xfrm>
            <a:custGeom>
              <a:avLst/>
              <a:gdLst/>
              <a:ahLst/>
              <a:cxnLst/>
              <a:rect l="l" t="t" r="r" b="b"/>
              <a:pathLst>
                <a:path w="7946" h="10438" extrusionOk="0">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83" name="Google Shape;283;p3"/>
          <p:cNvGrpSpPr/>
          <p:nvPr/>
        </p:nvGrpSpPr>
        <p:grpSpPr>
          <a:xfrm>
            <a:off x="155601" y="102054"/>
            <a:ext cx="1395857" cy="1191698"/>
            <a:chOff x="155601" y="102054"/>
            <a:chExt cx="1395857" cy="1191698"/>
          </a:xfrm>
        </p:grpSpPr>
        <p:sp>
          <p:nvSpPr>
            <p:cNvPr id="284" name="Google Shape;284;p3"/>
            <p:cNvSpPr/>
            <p:nvPr/>
          </p:nvSpPr>
          <p:spPr>
            <a:xfrm>
              <a:off x="155601" y="768168"/>
              <a:ext cx="1151532" cy="525584"/>
            </a:xfrm>
            <a:custGeom>
              <a:avLst/>
              <a:gdLst/>
              <a:ahLst/>
              <a:cxnLst/>
              <a:rect l="l" t="t" r="r" b="b"/>
              <a:pathLst>
                <a:path w="23165" h="10573" extrusionOk="0">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5" name="Google Shape;285;p3"/>
            <p:cNvSpPr/>
            <p:nvPr/>
          </p:nvSpPr>
          <p:spPr>
            <a:xfrm>
              <a:off x="528824" y="133868"/>
              <a:ext cx="425170" cy="400066"/>
            </a:xfrm>
            <a:custGeom>
              <a:avLst/>
              <a:gdLst/>
              <a:ahLst/>
              <a:cxnLst/>
              <a:rect l="l" t="t" r="r" b="b"/>
              <a:pathLst>
                <a:path w="8553" h="8048" extrusionOk="0">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6" name="Google Shape;286;p3"/>
            <p:cNvSpPr/>
            <p:nvPr/>
          </p:nvSpPr>
          <p:spPr>
            <a:xfrm>
              <a:off x="498700" y="102054"/>
              <a:ext cx="1052758" cy="994200"/>
            </a:xfrm>
            <a:custGeom>
              <a:avLst/>
              <a:gdLst/>
              <a:ahLst/>
              <a:cxnLst/>
              <a:rect l="l" t="t" r="r" b="b"/>
              <a:pathLst>
                <a:path w="21178" h="20000" extrusionOk="0">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87" name="Google Shape;287;p3"/>
          <p:cNvGrpSpPr/>
          <p:nvPr/>
        </p:nvGrpSpPr>
        <p:grpSpPr>
          <a:xfrm>
            <a:off x="-41" y="2235955"/>
            <a:ext cx="855310" cy="1044407"/>
            <a:chOff x="-41" y="2235955"/>
            <a:chExt cx="855310" cy="1044407"/>
          </a:xfrm>
        </p:grpSpPr>
        <p:sp>
          <p:nvSpPr>
            <p:cNvPr id="288" name="Google Shape;288;p3"/>
            <p:cNvSpPr/>
            <p:nvPr/>
          </p:nvSpPr>
          <p:spPr>
            <a:xfrm>
              <a:off x="23422" y="2476949"/>
              <a:ext cx="569080" cy="579122"/>
            </a:xfrm>
            <a:custGeom>
              <a:avLst/>
              <a:gdLst/>
              <a:ahLst/>
              <a:cxnLst/>
              <a:rect l="l" t="t" r="r" b="b"/>
              <a:pathLst>
                <a:path w="11448" h="11650" extrusionOk="0">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9" name="Google Shape;289;p3"/>
            <p:cNvSpPr/>
            <p:nvPr/>
          </p:nvSpPr>
          <p:spPr>
            <a:xfrm>
              <a:off x="-41" y="2235955"/>
              <a:ext cx="855310" cy="1044407"/>
            </a:xfrm>
            <a:custGeom>
              <a:avLst/>
              <a:gdLst/>
              <a:ahLst/>
              <a:cxnLst/>
              <a:rect l="l" t="t" r="r" b="b"/>
              <a:pathLst>
                <a:path w="17206" h="21010" extrusionOk="0">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0" name="Google Shape;290;p3"/>
            <p:cNvSpPr/>
            <p:nvPr/>
          </p:nvSpPr>
          <p:spPr>
            <a:xfrm>
              <a:off x="-41" y="2426742"/>
              <a:ext cx="805103" cy="684556"/>
            </a:xfrm>
            <a:custGeom>
              <a:avLst/>
              <a:gdLst/>
              <a:ahLst/>
              <a:cxnLst/>
              <a:rect l="l" t="t" r="r" b="b"/>
              <a:pathLst>
                <a:path w="16196" h="13771" extrusionOk="0">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91" name="Google Shape;291;p3"/>
          <p:cNvGrpSpPr/>
          <p:nvPr/>
        </p:nvGrpSpPr>
        <p:grpSpPr>
          <a:xfrm>
            <a:off x="4899221" y="56867"/>
            <a:ext cx="1032676" cy="866992"/>
            <a:chOff x="3554771" y="56867"/>
            <a:chExt cx="1032676" cy="866992"/>
          </a:xfrm>
        </p:grpSpPr>
        <p:sp>
          <p:nvSpPr>
            <p:cNvPr id="292" name="Google Shape;292;p3"/>
            <p:cNvSpPr/>
            <p:nvPr/>
          </p:nvSpPr>
          <p:spPr>
            <a:xfrm>
              <a:off x="4348093" y="788251"/>
              <a:ext cx="13422" cy="28534"/>
            </a:xfrm>
            <a:custGeom>
              <a:avLst/>
              <a:gdLst/>
              <a:ahLst/>
              <a:cxnLst/>
              <a:rect l="l" t="t" r="r" b="b"/>
              <a:pathLst>
                <a:path w="270" h="574" extrusionOk="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3" name="Google Shape;293;p3"/>
            <p:cNvSpPr/>
            <p:nvPr/>
          </p:nvSpPr>
          <p:spPr>
            <a:xfrm>
              <a:off x="4331341" y="830106"/>
              <a:ext cx="16802" cy="33505"/>
            </a:xfrm>
            <a:custGeom>
              <a:avLst/>
              <a:gdLst/>
              <a:ahLst/>
              <a:cxnLst/>
              <a:rect l="l" t="t" r="r" b="b"/>
              <a:pathLst>
                <a:path w="338" h="674" extrusionOk="0">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4" name="Google Shape;294;p3"/>
            <p:cNvSpPr/>
            <p:nvPr/>
          </p:nvSpPr>
          <p:spPr>
            <a:xfrm>
              <a:off x="4363155" y="741374"/>
              <a:ext cx="15112" cy="26843"/>
            </a:xfrm>
            <a:custGeom>
              <a:avLst/>
              <a:gdLst/>
              <a:ahLst/>
              <a:cxnLst/>
              <a:rect l="l" t="t" r="r" b="b"/>
              <a:pathLst>
                <a:path w="304" h="540" extrusionOk="0">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5" name="Google Shape;295;p3"/>
            <p:cNvSpPr/>
            <p:nvPr/>
          </p:nvSpPr>
          <p:spPr>
            <a:xfrm>
              <a:off x="4376527" y="699568"/>
              <a:ext cx="16802" cy="26794"/>
            </a:xfrm>
            <a:custGeom>
              <a:avLst/>
              <a:gdLst/>
              <a:ahLst/>
              <a:cxnLst/>
              <a:rect l="l" t="t" r="r" b="b"/>
              <a:pathLst>
                <a:path w="338" h="539" extrusionOk="0">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6" name="Google Shape;296;p3"/>
            <p:cNvSpPr/>
            <p:nvPr/>
          </p:nvSpPr>
          <p:spPr>
            <a:xfrm>
              <a:off x="4394920" y="662733"/>
              <a:ext cx="15112" cy="23463"/>
            </a:xfrm>
            <a:custGeom>
              <a:avLst/>
              <a:gdLst/>
              <a:ahLst/>
              <a:cxnLst/>
              <a:rect l="l" t="t" r="r" b="b"/>
              <a:pathLst>
                <a:path w="304" h="472" extrusionOk="0">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7" name="Google Shape;297;p3"/>
            <p:cNvSpPr/>
            <p:nvPr/>
          </p:nvSpPr>
          <p:spPr>
            <a:xfrm>
              <a:off x="3626751" y="592443"/>
              <a:ext cx="11781" cy="28484"/>
            </a:xfrm>
            <a:custGeom>
              <a:avLst/>
              <a:gdLst/>
              <a:ahLst/>
              <a:cxnLst/>
              <a:rect l="l" t="t" r="r" b="b"/>
              <a:pathLst>
                <a:path w="237" h="573" extrusionOk="0">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8" name="Google Shape;298;p3"/>
            <p:cNvSpPr/>
            <p:nvPr/>
          </p:nvSpPr>
          <p:spPr>
            <a:xfrm>
              <a:off x="3645144" y="537215"/>
              <a:ext cx="16802" cy="33505"/>
            </a:xfrm>
            <a:custGeom>
              <a:avLst/>
              <a:gdLst/>
              <a:ahLst/>
              <a:cxnLst/>
              <a:rect l="l" t="t" r="r" b="b"/>
              <a:pathLst>
                <a:path w="338" h="674" extrusionOk="0">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9" name="Google Shape;299;p3"/>
            <p:cNvSpPr/>
            <p:nvPr/>
          </p:nvSpPr>
          <p:spPr>
            <a:xfrm>
              <a:off x="3554771" y="56867"/>
              <a:ext cx="1032676" cy="866992"/>
            </a:xfrm>
            <a:custGeom>
              <a:avLst/>
              <a:gdLst/>
              <a:ahLst/>
              <a:cxnLst/>
              <a:rect l="l" t="t" r="r" b="b"/>
              <a:pathLst>
                <a:path w="20774" h="17441" extrusionOk="0">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0" name="Google Shape;300;p3"/>
            <p:cNvSpPr/>
            <p:nvPr/>
          </p:nvSpPr>
          <p:spPr>
            <a:xfrm>
              <a:off x="3661896" y="492029"/>
              <a:ext cx="15112" cy="26843"/>
            </a:xfrm>
            <a:custGeom>
              <a:avLst/>
              <a:gdLst/>
              <a:ahLst/>
              <a:cxnLst/>
              <a:rect l="l" t="t" r="r" b="b"/>
              <a:pathLst>
                <a:path w="304" h="540" extrusionOk="0">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1" name="Google Shape;301;p3"/>
            <p:cNvSpPr/>
            <p:nvPr/>
          </p:nvSpPr>
          <p:spPr>
            <a:xfrm>
              <a:off x="3606668" y="635939"/>
              <a:ext cx="16802" cy="26843"/>
            </a:xfrm>
            <a:custGeom>
              <a:avLst/>
              <a:gdLst/>
              <a:ahLst/>
              <a:cxnLst/>
              <a:rect l="l" t="t" r="r" b="b"/>
              <a:pathLst>
                <a:path w="338" h="540" extrusionOk="0">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2" name="Google Shape;302;p3"/>
            <p:cNvSpPr/>
            <p:nvPr/>
          </p:nvSpPr>
          <p:spPr>
            <a:xfrm>
              <a:off x="3799145" y="306262"/>
              <a:ext cx="36835" cy="15112"/>
            </a:xfrm>
            <a:custGeom>
              <a:avLst/>
              <a:gdLst/>
              <a:ahLst/>
              <a:cxnLst/>
              <a:rect l="l" t="t" r="r" b="b"/>
              <a:pathLst>
                <a:path w="741" h="304" extrusionOk="0">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3" name="Google Shape;303;p3"/>
            <p:cNvSpPr/>
            <p:nvPr/>
          </p:nvSpPr>
          <p:spPr>
            <a:xfrm>
              <a:off x="3857704" y="322965"/>
              <a:ext cx="41906" cy="15112"/>
            </a:xfrm>
            <a:custGeom>
              <a:avLst/>
              <a:gdLst/>
              <a:ahLst/>
              <a:cxnLst/>
              <a:rect l="l" t="t" r="r" b="b"/>
              <a:pathLst>
                <a:path w="843" h="304" extrusionOk="0">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4" name="Google Shape;304;p3"/>
            <p:cNvSpPr/>
            <p:nvPr/>
          </p:nvSpPr>
          <p:spPr>
            <a:xfrm>
              <a:off x="3683669" y="399966"/>
              <a:ext cx="18442" cy="28534"/>
            </a:xfrm>
            <a:custGeom>
              <a:avLst/>
              <a:gdLst/>
              <a:ahLst/>
              <a:cxnLst/>
              <a:rect l="l" t="t" r="r" b="b"/>
              <a:pathLst>
                <a:path w="371" h="574" extrusionOk="0">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5" name="Google Shape;305;p3"/>
            <p:cNvSpPr/>
            <p:nvPr/>
          </p:nvSpPr>
          <p:spPr>
            <a:xfrm>
              <a:off x="3676958" y="446842"/>
              <a:ext cx="11781" cy="30174"/>
            </a:xfrm>
            <a:custGeom>
              <a:avLst/>
              <a:gdLst/>
              <a:ahLst/>
              <a:cxnLst/>
              <a:rect l="l" t="t" r="r" b="b"/>
              <a:pathLst>
                <a:path w="237" h="607" extrusionOk="0">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6" name="Google Shape;306;p3"/>
            <p:cNvSpPr/>
            <p:nvPr/>
          </p:nvSpPr>
          <p:spPr>
            <a:xfrm>
              <a:off x="3697041" y="354779"/>
              <a:ext cx="16802" cy="31864"/>
            </a:xfrm>
            <a:custGeom>
              <a:avLst/>
              <a:gdLst/>
              <a:ahLst/>
              <a:cxnLst/>
              <a:rect l="l" t="t" r="r" b="b"/>
              <a:pathLst>
                <a:path w="338" h="641" extrusionOk="0">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7" name="Google Shape;307;p3"/>
            <p:cNvSpPr/>
            <p:nvPr/>
          </p:nvSpPr>
          <p:spPr>
            <a:xfrm>
              <a:off x="3752269" y="294531"/>
              <a:ext cx="33505" cy="13422"/>
            </a:xfrm>
            <a:custGeom>
              <a:avLst/>
              <a:gdLst/>
              <a:ahLst/>
              <a:cxnLst/>
              <a:rect l="l" t="t" r="r" b="b"/>
              <a:pathLst>
                <a:path w="674" h="270" extrusionOk="0">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8" name="Google Shape;308;p3"/>
            <p:cNvSpPr/>
            <p:nvPr/>
          </p:nvSpPr>
          <p:spPr>
            <a:xfrm>
              <a:off x="4423403" y="572360"/>
              <a:ext cx="11781" cy="28484"/>
            </a:xfrm>
            <a:custGeom>
              <a:avLst/>
              <a:gdLst/>
              <a:ahLst/>
              <a:cxnLst/>
              <a:rect l="l" t="t" r="r" b="b"/>
              <a:pathLst>
                <a:path w="237" h="573" extrusionOk="0">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9" name="Google Shape;309;p3"/>
            <p:cNvSpPr/>
            <p:nvPr/>
          </p:nvSpPr>
          <p:spPr>
            <a:xfrm>
              <a:off x="4455218" y="451863"/>
              <a:ext cx="13422" cy="30174"/>
            </a:xfrm>
            <a:custGeom>
              <a:avLst/>
              <a:gdLst/>
              <a:ahLst/>
              <a:cxnLst/>
              <a:rect l="l" t="t" r="r" b="b"/>
              <a:pathLst>
                <a:path w="270" h="607" extrusionOk="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0" name="Google Shape;310;p3"/>
            <p:cNvSpPr/>
            <p:nvPr/>
          </p:nvSpPr>
          <p:spPr>
            <a:xfrm>
              <a:off x="4470280" y="411697"/>
              <a:ext cx="16752" cy="23463"/>
            </a:xfrm>
            <a:custGeom>
              <a:avLst/>
              <a:gdLst/>
              <a:ahLst/>
              <a:cxnLst/>
              <a:rect l="l" t="t" r="r" b="b"/>
              <a:pathLst>
                <a:path w="337" h="472" extrusionOk="0">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1" name="Google Shape;311;p3"/>
            <p:cNvSpPr/>
            <p:nvPr/>
          </p:nvSpPr>
          <p:spPr>
            <a:xfrm>
              <a:off x="4425094" y="488698"/>
              <a:ext cx="33505" cy="10091"/>
            </a:xfrm>
            <a:custGeom>
              <a:avLst/>
              <a:gdLst/>
              <a:ahLst/>
              <a:cxnLst/>
              <a:rect l="l" t="t" r="r" b="b"/>
              <a:pathLst>
                <a:path w="674" h="203" extrusionOk="0">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2" name="Google Shape;312;p3"/>
            <p:cNvSpPr/>
            <p:nvPr/>
          </p:nvSpPr>
          <p:spPr>
            <a:xfrm>
              <a:off x="4344713" y="458574"/>
              <a:ext cx="23513" cy="13422"/>
            </a:xfrm>
            <a:custGeom>
              <a:avLst/>
              <a:gdLst/>
              <a:ahLst/>
              <a:cxnLst/>
              <a:rect l="l" t="t" r="r" b="b"/>
              <a:pathLst>
                <a:path w="473" h="270" extrusionOk="0">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3" name="Google Shape;313;p3"/>
            <p:cNvSpPr/>
            <p:nvPr/>
          </p:nvSpPr>
          <p:spPr>
            <a:xfrm>
              <a:off x="4381548" y="471946"/>
              <a:ext cx="30174" cy="10091"/>
            </a:xfrm>
            <a:custGeom>
              <a:avLst/>
              <a:gdLst/>
              <a:ahLst/>
              <a:cxnLst/>
              <a:rect l="l" t="t" r="r" b="b"/>
              <a:pathLst>
                <a:path w="607" h="203" extrusionOk="0">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4" name="Google Shape;314;p3"/>
            <p:cNvSpPr/>
            <p:nvPr/>
          </p:nvSpPr>
          <p:spPr>
            <a:xfrm>
              <a:off x="4486983" y="333006"/>
              <a:ext cx="13471" cy="25153"/>
            </a:xfrm>
            <a:custGeom>
              <a:avLst/>
              <a:gdLst/>
              <a:ahLst/>
              <a:cxnLst/>
              <a:rect l="l" t="t" r="r" b="b"/>
              <a:pathLst>
                <a:path w="271" h="506" extrusionOk="0">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5" name="Google Shape;315;p3"/>
            <p:cNvSpPr/>
            <p:nvPr/>
          </p:nvSpPr>
          <p:spPr>
            <a:xfrm>
              <a:off x="4408341" y="615856"/>
              <a:ext cx="15112" cy="28534"/>
            </a:xfrm>
            <a:custGeom>
              <a:avLst/>
              <a:gdLst/>
              <a:ahLst/>
              <a:cxnLst/>
              <a:rect l="l" t="t" r="r" b="b"/>
              <a:pathLst>
                <a:path w="304" h="574" extrusionOk="0">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6" name="Google Shape;316;p3"/>
            <p:cNvSpPr/>
            <p:nvPr/>
          </p:nvSpPr>
          <p:spPr>
            <a:xfrm>
              <a:off x="4294505" y="445152"/>
              <a:ext cx="31864" cy="10091"/>
            </a:xfrm>
            <a:custGeom>
              <a:avLst/>
              <a:gdLst/>
              <a:ahLst/>
              <a:cxnLst/>
              <a:rect l="l" t="t" r="r" b="b"/>
              <a:pathLst>
                <a:path w="641" h="203" extrusionOk="0">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7" name="Google Shape;317;p3"/>
            <p:cNvSpPr/>
            <p:nvPr/>
          </p:nvSpPr>
          <p:spPr>
            <a:xfrm>
              <a:off x="4478631" y="366511"/>
              <a:ext cx="16802" cy="30174"/>
            </a:xfrm>
            <a:custGeom>
              <a:avLst/>
              <a:gdLst/>
              <a:ahLst/>
              <a:cxnLst/>
              <a:rect l="l" t="t" r="r" b="b"/>
              <a:pathLst>
                <a:path w="338" h="607" extrusionOk="0">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8" name="Google Shape;318;p3"/>
            <p:cNvSpPr/>
            <p:nvPr/>
          </p:nvSpPr>
          <p:spPr>
            <a:xfrm>
              <a:off x="3958118" y="348068"/>
              <a:ext cx="28484" cy="10091"/>
            </a:xfrm>
            <a:custGeom>
              <a:avLst/>
              <a:gdLst/>
              <a:ahLst/>
              <a:cxnLst/>
              <a:rect l="l" t="t" r="r" b="b"/>
              <a:pathLst>
                <a:path w="573" h="203" extrusionOk="0">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9" name="Google Shape;319;p3"/>
            <p:cNvSpPr/>
            <p:nvPr/>
          </p:nvSpPr>
          <p:spPr>
            <a:xfrm>
              <a:off x="3747248" y="240993"/>
              <a:ext cx="8401" cy="28484"/>
            </a:xfrm>
            <a:custGeom>
              <a:avLst/>
              <a:gdLst/>
              <a:ahLst/>
              <a:cxnLst/>
              <a:rect l="l" t="t" r="r" b="b"/>
              <a:pathLst>
                <a:path w="169" h="573" extrusionOk="0">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0" name="Google Shape;320;p3"/>
            <p:cNvSpPr/>
            <p:nvPr/>
          </p:nvSpPr>
          <p:spPr>
            <a:xfrm>
              <a:off x="3912931" y="333006"/>
              <a:ext cx="31864" cy="18492"/>
            </a:xfrm>
            <a:custGeom>
              <a:avLst/>
              <a:gdLst/>
              <a:ahLst/>
              <a:cxnLst/>
              <a:rect l="l" t="t" r="r" b="b"/>
              <a:pathLst>
                <a:path w="641" h="372" extrusionOk="0">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1" name="Google Shape;321;p3"/>
            <p:cNvSpPr/>
            <p:nvPr/>
          </p:nvSpPr>
          <p:spPr>
            <a:xfrm>
              <a:off x="3753959" y="184075"/>
              <a:ext cx="16752" cy="45236"/>
            </a:xfrm>
            <a:custGeom>
              <a:avLst/>
              <a:gdLst/>
              <a:ahLst/>
              <a:cxnLst/>
              <a:rect l="l" t="t" r="r" b="b"/>
              <a:pathLst>
                <a:path w="337" h="910" extrusionOk="0">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2" name="Google Shape;322;p3"/>
            <p:cNvSpPr/>
            <p:nvPr/>
          </p:nvSpPr>
          <p:spPr>
            <a:xfrm>
              <a:off x="3999974" y="359800"/>
              <a:ext cx="30174" cy="8401"/>
            </a:xfrm>
            <a:custGeom>
              <a:avLst/>
              <a:gdLst/>
              <a:ahLst/>
              <a:cxnLst/>
              <a:rect l="l" t="t" r="r" b="b"/>
              <a:pathLst>
                <a:path w="607" h="169" extrusionOk="0">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3" name="Google Shape;323;p3"/>
            <p:cNvSpPr/>
            <p:nvPr/>
          </p:nvSpPr>
          <p:spPr>
            <a:xfrm>
              <a:off x="3770661" y="125517"/>
              <a:ext cx="20133" cy="35195"/>
            </a:xfrm>
            <a:custGeom>
              <a:avLst/>
              <a:gdLst/>
              <a:ahLst/>
              <a:cxnLst/>
              <a:rect l="l" t="t" r="r" b="b"/>
              <a:pathLst>
                <a:path w="405" h="708" extrusionOk="0">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4" name="Google Shape;324;p3"/>
            <p:cNvSpPr/>
            <p:nvPr/>
          </p:nvSpPr>
          <p:spPr>
            <a:xfrm>
              <a:off x="4043470" y="371532"/>
              <a:ext cx="41906" cy="16752"/>
            </a:xfrm>
            <a:custGeom>
              <a:avLst/>
              <a:gdLst/>
              <a:ahLst/>
              <a:cxnLst/>
              <a:rect l="l" t="t" r="r" b="b"/>
              <a:pathLst>
                <a:path w="843" h="337" extrusionOk="0">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5" name="Google Shape;325;p3"/>
            <p:cNvSpPr/>
            <p:nvPr/>
          </p:nvSpPr>
          <p:spPr>
            <a:xfrm>
              <a:off x="4190761" y="413387"/>
              <a:ext cx="30174" cy="13422"/>
            </a:xfrm>
            <a:custGeom>
              <a:avLst/>
              <a:gdLst/>
              <a:ahLst/>
              <a:cxnLst/>
              <a:rect l="l" t="t" r="r" b="b"/>
              <a:pathLst>
                <a:path w="607" h="270" extrusionOk="0">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6" name="Google Shape;326;p3"/>
            <p:cNvSpPr/>
            <p:nvPr/>
          </p:nvSpPr>
          <p:spPr>
            <a:xfrm>
              <a:off x="4230926" y="426759"/>
              <a:ext cx="43546" cy="13422"/>
            </a:xfrm>
            <a:custGeom>
              <a:avLst/>
              <a:gdLst/>
              <a:ahLst/>
              <a:cxnLst/>
              <a:rect l="l" t="t" r="r" b="b"/>
              <a:pathLst>
                <a:path w="876" h="270" extrusionOk="0">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7" name="Google Shape;327;p3"/>
            <p:cNvSpPr/>
            <p:nvPr/>
          </p:nvSpPr>
          <p:spPr>
            <a:xfrm>
              <a:off x="4143884" y="398276"/>
              <a:ext cx="35195" cy="13471"/>
            </a:xfrm>
            <a:custGeom>
              <a:avLst/>
              <a:gdLst/>
              <a:ahLst/>
              <a:cxnLst/>
              <a:rect l="l" t="t" r="r" b="b"/>
              <a:pathLst>
                <a:path w="708" h="271" extrusionOk="0">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8" name="Google Shape;328;p3"/>
            <p:cNvSpPr/>
            <p:nvPr/>
          </p:nvSpPr>
          <p:spPr>
            <a:xfrm>
              <a:off x="4097057" y="383213"/>
              <a:ext cx="36835" cy="13471"/>
            </a:xfrm>
            <a:custGeom>
              <a:avLst/>
              <a:gdLst/>
              <a:ahLst/>
              <a:cxnLst/>
              <a:rect l="l" t="t" r="r" b="b"/>
              <a:pathLst>
                <a:path w="741" h="271" extrusionOk="0">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329" name="Google Shape;329;p3"/>
          <p:cNvGrpSpPr/>
          <p:nvPr/>
        </p:nvGrpSpPr>
        <p:grpSpPr>
          <a:xfrm>
            <a:off x="2245156" y="3236816"/>
            <a:ext cx="3792525" cy="1904639"/>
            <a:chOff x="1112916" y="3236816"/>
            <a:chExt cx="3792525" cy="1904639"/>
          </a:xfrm>
        </p:grpSpPr>
        <p:sp>
          <p:nvSpPr>
            <p:cNvPr id="330" name="Google Shape;330;p3"/>
            <p:cNvSpPr/>
            <p:nvPr/>
          </p:nvSpPr>
          <p:spPr>
            <a:xfrm>
              <a:off x="2108757" y="3363974"/>
              <a:ext cx="2639352" cy="629329"/>
            </a:xfrm>
            <a:custGeom>
              <a:avLst/>
              <a:gdLst/>
              <a:ahLst/>
              <a:cxnLst/>
              <a:rect l="l" t="t" r="r" b="b"/>
              <a:pathLst>
                <a:path w="53095" h="12660" extrusionOk="0">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1" name="Google Shape;331;p3"/>
            <p:cNvSpPr/>
            <p:nvPr/>
          </p:nvSpPr>
          <p:spPr>
            <a:xfrm>
              <a:off x="3417522" y="3312127"/>
              <a:ext cx="30174" cy="30174"/>
            </a:xfrm>
            <a:custGeom>
              <a:avLst/>
              <a:gdLst/>
              <a:ahLst/>
              <a:cxnLst/>
              <a:rect l="l" t="t" r="r" b="b"/>
              <a:pathLst>
                <a:path w="607" h="607" extrusionOk="0">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2" name="Google Shape;332;p3"/>
            <p:cNvSpPr/>
            <p:nvPr/>
          </p:nvSpPr>
          <p:spPr>
            <a:xfrm>
              <a:off x="2599146" y="4053551"/>
              <a:ext cx="1665285" cy="15112"/>
            </a:xfrm>
            <a:custGeom>
              <a:avLst/>
              <a:gdLst/>
              <a:ahLst/>
              <a:cxnLst/>
              <a:rect l="l" t="t" r="r" b="b"/>
              <a:pathLst>
                <a:path w="33500" h="304" extrusionOk="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3" name="Google Shape;333;p3"/>
            <p:cNvSpPr/>
            <p:nvPr/>
          </p:nvSpPr>
          <p:spPr>
            <a:xfrm>
              <a:off x="3020885" y="5056053"/>
              <a:ext cx="856951" cy="85402"/>
            </a:xfrm>
            <a:custGeom>
              <a:avLst/>
              <a:gdLst/>
              <a:ahLst/>
              <a:cxnLst/>
              <a:rect l="l" t="t" r="r" b="b"/>
              <a:pathLst>
                <a:path w="17239" h="1718" extrusionOk="0">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4" name="Google Shape;334;p3"/>
            <p:cNvSpPr/>
            <p:nvPr/>
          </p:nvSpPr>
          <p:spPr>
            <a:xfrm>
              <a:off x="1456015" y="4207503"/>
              <a:ext cx="649461" cy="933951"/>
            </a:xfrm>
            <a:custGeom>
              <a:avLst/>
              <a:gdLst/>
              <a:ahLst/>
              <a:cxnLst/>
              <a:rect l="l" t="t" r="r" b="b"/>
              <a:pathLst>
                <a:path w="13065" h="18788" extrusionOk="0">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5" name="Google Shape;335;p3"/>
            <p:cNvSpPr/>
            <p:nvPr/>
          </p:nvSpPr>
          <p:spPr>
            <a:xfrm>
              <a:off x="1979908" y="3236816"/>
              <a:ext cx="2925533" cy="30174"/>
            </a:xfrm>
            <a:custGeom>
              <a:avLst/>
              <a:gdLst/>
              <a:ahLst/>
              <a:cxnLst/>
              <a:rect l="l" t="t" r="r" b="b"/>
              <a:pathLst>
                <a:path w="58852" h="607" extrusionOk="0">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6" name="Google Shape;336;p3"/>
            <p:cNvSpPr/>
            <p:nvPr/>
          </p:nvSpPr>
          <p:spPr>
            <a:xfrm>
              <a:off x="1410828" y="5004156"/>
              <a:ext cx="257796" cy="137299"/>
            </a:xfrm>
            <a:custGeom>
              <a:avLst/>
              <a:gdLst/>
              <a:ahLst/>
              <a:cxnLst/>
              <a:rect l="l" t="t" r="r" b="b"/>
              <a:pathLst>
                <a:path w="5186" h="2762" extrusionOk="0">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7" name="Google Shape;337;p3"/>
            <p:cNvSpPr/>
            <p:nvPr/>
          </p:nvSpPr>
          <p:spPr>
            <a:xfrm>
              <a:off x="3536378" y="4478621"/>
              <a:ext cx="41856" cy="35195"/>
            </a:xfrm>
            <a:custGeom>
              <a:avLst/>
              <a:gdLst/>
              <a:ahLst/>
              <a:cxnLst/>
              <a:rect l="l" t="t" r="r" b="b"/>
              <a:pathLst>
                <a:path w="842" h="708" extrusionOk="0">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8" name="Google Shape;338;p3"/>
            <p:cNvSpPr/>
            <p:nvPr/>
          </p:nvSpPr>
          <p:spPr>
            <a:xfrm>
              <a:off x="3492832"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9" name="Google Shape;339;p3"/>
            <p:cNvSpPr/>
            <p:nvPr/>
          </p:nvSpPr>
          <p:spPr>
            <a:xfrm>
              <a:off x="3559792"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0" name="Google Shape;340;p3"/>
            <p:cNvSpPr/>
            <p:nvPr/>
          </p:nvSpPr>
          <p:spPr>
            <a:xfrm>
              <a:off x="3499543" y="4756451"/>
              <a:ext cx="38525" cy="33505"/>
            </a:xfrm>
            <a:custGeom>
              <a:avLst/>
              <a:gdLst/>
              <a:ahLst/>
              <a:cxnLst/>
              <a:rect l="l" t="t" r="r" b="b"/>
              <a:pathLst>
                <a:path w="775" h="674" extrusionOk="0">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1" name="Google Shape;341;p3"/>
            <p:cNvSpPr/>
            <p:nvPr/>
          </p:nvSpPr>
          <p:spPr>
            <a:xfrm>
              <a:off x="3452667"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2" name="Google Shape;342;p3"/>
            <p:cNvSpPr/>
            <p:nvPr/>
          </p:nvSpPr>
          <p:spPr>
            <a:xfrm>
              <a:off x="3566502" y="4614181"/>
              <a:ext cx="28484" cy="40215"/>
            </a:xfrm>
            <a:custGeom>
              <a:avLst/>
              <a:gdLst/>
              <a:ahLst/>
              <a:cxnLst/>
              <a:rect l="l" t="t" r="r" b="b"/>
              <a:pathLst>
                <a:path w="573" h="809" extrusionOk="0">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3" name="Google Shape;343;p3"/>
            <p:cNvSpPr/>
            <p:nvPr/>
          </p:nvSpPr>
          <p:spPr>
            <a:xfrm>
              <a:off x="3345591"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4" name="Google Shape;344;p3"/>
            <p:cNvSpPr/>
            <p:nvPr/>
          </p:nvSpPr>
          <p:spPr>
            <a:xfrm>
              <a:off x="3350612"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5" name="Google Shape;345;p3"/>
            <p:cNvSpPr/>
            <p:nvPr/>
          </p:nvSpPr>
          <p:spPr>
            <a:xfrm>
              <a:off x="3375715" y="4568994"/>
              <a:ext cx="128898" cy="123927"/>
            </a:xfrm>
            <a:custGeom>
              <a:avLst/>
              <a:gdLst/>
              <a:ahLst/>
              <a:cxnLst/>
              <a:rect l="l" t="t" r="r" b="b"/>
              <a:pathLst>
                <a:path w="2593" h="2493" extrusionOk="0">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6" name="Google Shape;346;p3"/>
            <p:cNvSpPr/>
            <p:nvPr/>
          </p:nvSpPr>
          <p:spPr>
            <a:xfrm>
              <a:off x="3429253" y="4620892"/>
              <a:ext cx="40215" cy="38525"/>
            </a:xfrm>
            <a:custGeom>
              <a:avLst/>
              <a:gdLst/>
              <a:ahLst/>
              <a:cxnLst/>
              <a:rect l="l" t="t" r="r" b="b"/>
              <a:pathLst>
                <a:path w="809" h="775" extrusionOk="0">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7" name="Google Shape;347;p3"/>
            <p:cNvSpPr/>
            <p:nvPr/>
          </p:nvSpPr>
          <p:spPr>
            <a:xfrm>
              <a:off x="3278632" y="4614181"/>
              <a:ext cx="50257" cy="48616"/>
            </a:xfrm>
            <a:custGeom>
              <a:avLst/>
              <a:gdLst/>
              <a:ahLst/>
              <a:cxnLst/>
              <a:rect l="l" t="t" r="r" b="b"/>
              <a:pathLst>
                <a:path w="1011" h="978" extrusionOk="0">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8" name="Google Shape;348;p3"/>
            <p:cNvSpPr/>
            <p:nvPr/>
          </p:nvSpPr>
          <p:spPr>
            <a:xfrm>
              <a:off x="3415881"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9" name="Google Shape;349;p3"/>
            <p:cNvSpPr/>
            <p:nvPr/>
          </p:nvSpPr>
          <p:spPr>
            <a:xfrm>
              <a:off x="3467729" y="4358124"/>
              <a:ext cx="23513" cy="36885"/>
            </a:xfrm>
            <a:custGeom>
              <a:avLst/>
              <a:gdLst/>
              <a:ahLst/>
              <a:cxnLst/>
              <a:rect l="l" t="t" r="r" b="b"/>
              <a:pathLst>
                <a:path w="473" h="742" extrusionOk="0">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0" name="Google Shape;350;p3"/>
            <p:cNvSpPr/>
            <p:nvPr/>
          </p:nvSpPr>
          <p:spPr>
            <a:xfrm>
              <a:off x="3402459" y="4476981"/>
              <a:ext cx="31864" cy="36835"/>
            </a:xfrm>
            <a:custGeom>
              <a:avLst/>
              <a:gdLst/>
              <a:ahLst/>
              <a:cxnLst/>
              <a:rect l="l" t="t" r="r" b="b"/>
              <a:pathLst>
                <a:path w="641" h="741" extrusionOk="0">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1" name="Google Shape;351;p3"/>
            <p:cNvSpPr/>
            <p:nvPr/>
          </p:nvSpPr>
          <p:spPr>
            <a:xfrm>
              <a:off x="3325508" y="4358124"/>
              <a:ext cx="28484" cy="36885"/>
            </a:xfrm>
            <a:custGeom>
              <a:avLst/>
              <a:gdLst/>
              <a:ahLst/>
              <a:cxnLst/>
              <a:rect l="l" t="t" r="r" b="b"/>
              <a:pathLst>
                <a:path w="573" h="742" extrusionOk="0">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2" name="Google Shape;352;p3"/>
            <p:cNvSpPr/>
            <p:nvPr/>
          </p:nvSpPr>
          <p:spPr>
            <a:xfrm>
              <a:off x="3307066" y="4195772"/>
              <a:ext cx="135609" cy="83761"/>
            </a:xfrm>
            <a:custGeom>
              <a:avLst/>
              <a:gdLst/>
              <a:ahLst/>
              <a:cxnLst/>
              <a:rect l="l" t="t" r="r" b="b"/>
              <a:pathLst>
                <a:path w="2728" h="1685" extrusionOk="0">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3" name="Google Shape;353;p3"/>
            <p:cNvSpPr/>
            <p:nvPr/>
          </p:nvSpPr>
          <p:spPr>
            <a:xfrm>
              <a:off x="3521316"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4" name="Google Shape;354;p3"/>
            <p:cNvSpPr/>
            <p:nvPr/>
          </p:nvSpPr>
          <p:spPr>
            <a:xfrm>
              <a:off x="3451026" y="4190751"/>
              <a:ext cx="137249" cy="93803"/>
            </a:xfrm>
            <a:custGeom>
              <a:avLst/>
              <a:gdLst/>
              <a:ahLst/>
              <a:cxnLst/>
              <a:rect l="l" t="t" r="r" b="b"/>
              <a:pathLst>
                <a:path w="2761" h="1887" extrusionOk="0">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5" name="Google Shape;355;p3"/>
            <p:cNvSpPr/>
            <p:nvPr/>
          </p:nvSpPr>
          <p:spPr>
            <a:xfrm>
              <a:off x="3616710" y="4358124"/>
              <a:ext cx="23463" cy="40215"/>
            </a:xfrm>
            <a:custGeom>
              <a:avLst/>
              <a:gdLst/>
              <a:ahLst/>
              <a:cxnLst/>
              <a:rect l="l" t="t" r="r" b="b"/>
              <a:pathLst>
                <a:path w="472" h="809" extrusionOk="0">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6" name="Google Shape;356;p3"/>
            <p:cNvSpPr/>
            <p:nvPr/>
          </p:nvSpPr>
          <p:spPr>
            <a:xfrm>
              <a:off x="3686999" y="4476981"/>
              <a:ext cx="11781" cy="35195"/>
            </a:xfrm>
            <a:custGeom>
              <a:avLst/>
              <a:gdLst/>
              <a:ahLst/>
              <a:cxnLst/>
              <a:rect l="l" t="t" r="r" b="b"/>
              <a:pathLst>
                <a:path w="237" h="708" extrusionOk="0">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7" name="Google Shape;357;p3"/>
            <p:cNvSpPr/>
            <p:nvPr/>
          </p:nvSpPr>
          <p:spPr>
            <a:xfrm>
              <a:off x="3757289" y="4356434"/>
              <a:ext cx="31864" cy="35195"/>
            </a:xfrm>
            <a:custGeom>
              <a:avLst/>
              <a:gdLst/>
              <a:ahLst/>
              <a:cxnLst/>
              <a:rect l="l" t="t" r="r" b="b"/>
              <a:pathLst>
                <a:path w="641" h="708" extrusionOk="0">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8" name="Google Shape;358;p3"/>
            <p:cNvSpPr/>
            <p:nvPr/>
          </p:nvSpPr>
          <p:spPr>
            <a:xfrm>
              <a:off x="3569833"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9" name="Google Shape;359;p3"/>
            <p:cNvSpPr/>
            <p:nvPr/>
          </p:nvSpPr>
          <p:spPr>
            <a:xfrm>
              <a:off x="3024216" y="4714595"/>
              <a:ext cx="15112" cy="120596"/>
            </a:xfrm>
            <a:custGeom>
              <a:avLst/>
              <a:gdLst/>
              <a:ahLst/>
              <a:cxnLst/>
              <a:rect l="l" t="t" r="r" b="b"/>
              <a:pathLst>
                <a:path w="304" h="2426" extrusionOk="0">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0" name="Google Shape;360;p3"/>
            <p:cNvSpPr/>
            <p:nvPr/>
          </p:nvSpPr>
          <p:spPr>
            <a:xfrm>
              <a:off x="3636792"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1" name="Google Shape;361;p3"/>
            <p:cNvSpPr/>
            <p:nvPr/>
          </p:nvSpPr>
          <p:spPr>
            <a:xfrm>
              <a:off x="3350612" y="4749740"/>
              <a:ext cx="38525" cy="45236"/>
            </a:xfrm>
            <a:custGeom>
              <a:avLst/>
              <a:gdLst/>
              <a:ahLst/>
              <a:cxnLst/>
              <a:rect l="l" t="t" r="r" b="b"/>
              <a:pathLst>
                <a:path w="775" h="910" extrusionOk="0">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2" name="Google Shape;362;p3"/>
            <p:cNvSpPr/>
            <p:nvPr/>
          </p:nvSpPr>
          <p:spPr>
            <a:xfrm>
              <a:off x="3702062" y="4287835"/>
              <a:ext cx="128898" cy="123877"/>
            </a:xfrm>
            <a:custGeom>
              <a:avLst/>
              <a:gdLst/>
              <a:ahLst/>
              <a:cxnLst/>
              <a:rect l="l" t="t" r="r" b="b"/>
              <a:pathLst>
                <a:path w="2593" h="2492" extrusionOk="0">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3" name="Google Shape;363;p3"/>
            <p:cNvSpPr/>
            <p:nvPr/>
          </p:nvSpPr>
          <p:spPr>
            <a:xfrm>
              <a:off x="3310446" y="4707934"/>
              <a:ext cx="125567" cy="135609"/>
            </a:xfrm>
            <a:custGeom>
              <a:avLst/>
              <a:gdLst/>
              <a:ahLst/>
              <a:cxnLst/>
              <a:rect l="l" t="t" r="r" b="b"/>
              <a:pathLst>
                <a:path w="2526" h="2728" extrusionOk="0">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4" name="Google Shape;364;p3"/>
            <p:cNvSpPr/>
            <p:nvPr/>
          </p:nvSpPr>
          <p:spPr>
            <a:xfrm>
              <a:off x="3166486" y="4709574"/>
              <a:ext cx="128948" cy="123927"/>
            </a:xfrm>
            <a:custGeom>
              <a:avLst/>
              <a:gdLst/>
              <a:ahLst/>
              <a:cxnLst/>
              <a:rect l="l" t="t" r="r" b="b"/>
              <a:pathLst>
                <a:path w="2594"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5" name="Google Shape;365;p3"/>
            <p:cNvSpPr/>
            <p:nvPr/>
          </p:nvSpPr>
          <p:spPr>
            <a:xfrm>
              <a:off x="3216693" y="4751430"/>
              <a:ext cx="36885" cy="33505"/>
            </a:xfrm>
            <a:custGeom>
              <a:avLst/>
              <a:gdLst/>
              <a:ahLst/>
              <a:cxnLst/>
              <a:rect l="l" t="t" r="r" b="b"/>
              <a:pathLst>
                <a:path w="742" h="674" extrusionOk="0">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6" name="Google Shape;366;p3"/>
            <p:cNvSpPr/>
            <p:nvPr/>
          </p:nvSpPr>
          <p:spPr>
            <a:xfrm>
              <a:off x="3745558" y="4851844"/>
              <a:ext cx="138989" cy="16802"/>
            </a:xfrm>
            <a:custGeom>
              <a:avLst/>
              <a:gdLst/>
              <a:ahLst/>
              <a:cxnLst/>
              <a:rect l="l" t="t" r="r" b="b"/>
              <a:pathLst>
                <a:path w="2796" h="338" extrusionOk="0">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7" name="Google Shape;367;p3"/>
            <p:cNvSpPr/>
            <p:nvPr/>
          </p:nvSpPr>
          <p:spPr>
            <a:xfrm>
              <a:off x="4061912"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8" name="Google Shape;368;p3"/>
            <p:cNvSpPr/>
            <p:nvPr/>
          </p:nvSpPr>
          <p:spPr>
            <a:xfrm>
              <a:off x="3235136" y="4570684"/>
              <a:ext cx="115526" cy="123877"/>
            </a:xfrm>
            <a:custGeom>
              <a:avLst/>
              <a:gdLst/>
              <a:ahLst/>
              <a:cxnLst/>
              <a:rect l="l" t="t" r="r" b="b"/>
              <a:pathLst>
                <a:path w="2324" h="2492" extrusionOk="0">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9" name="Google Shape;369;p3"/>
            <p:cNvSpPr/>
            <p:nvPr/>
          </p:nvSpPr>
          <p:spPr>
            <a:xfrm>
              <a:off x="3988242"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0" name="Google Shape;370;p3"/>
            <p:cNvSpPr/>
            <p:nvPr/>
          </p:nvSpPr>
          <p:spPr>
            <a:xfrm>
              <a:off x="3845972" y="4286144"/>
              <a:ext cx="125567" cy="135659"/>
            </a:xfrm>
            <a:custGeom>
              <a:avLst/>
              <a:gdLst/>
              <a:ahLst/>
              <a:cxnLst/>
              <a:rect l="l" t="t" r="r" b="b"/>
              <a:pathLst>
                <a:path w="2526" h="2729" extrusionOk="0">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1" name="Google Shape;371;p3"/>
            <p:cNvSpPr/>
            <p:nvPr/>
          </p:nvSpPr>
          <p:spPr>
            <a:xfrm>
              <a:off x="3064382" y="4433435"/>
              <a:ext cx="15112" cy="120547"/>
            </a:xfrm>
            <a:custGeom>
              <a:avLst/>
              <a:gdLst/>
              <a:ahLst/>
              <a:cxnLst/>
              <a:rect l="l" t="t" r="r" b="b"/>
              <a:pathLst>
                <a:path w="304" h="2425" extrusionOk="0">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2" name="Google Shape;372;p3"/>
            <p:cNvSpPr/>
            <p:nvPr/>
          </p:nvSpPr>
          <p:spPr>
            <a:xfrm>
              <a:off x="3206652"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3" name="Google Shape;373;p3"/>
            <p:cNvSpPr/>
            <p:nvPr/>
          </p:nvSpPr>
          <p:spPr>
            <a:xfrm>
              <a:off x="3089485"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4" name="Google Shape;374;p3"/>
            <p:cNvSpPr/>
            <p:nvPr/>
          </p:nvSpPr>
          <p:spPr>
            <a:xfrm>
              <a:off x="3251838" y="4476981"/>
              <a:ext cx="43596" cy="35195"/>
            </a:xfrm>
            <a:custGeom>
              <a:avLst/>
              <a:gdLst/>
              <a:ahLst/>
              <a:cxnLst/>
              <a:rect l="l" t="t" r="r" b="b"/>
              <a:pathLst>
                <a:path w="877" h="708" extrusionOk="0">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5" name="Google Shape;375;p3"/>
            <p:cNvSpPr/>
            <p:nvPr/>
          </p:nvSpPr>
          <p:spPr>
            <a:xfrm>
              <a:off x="3034257" y="4711264"/>
              <a:ext cx="113886" cy="123927"/>
            </a:xfrm>
            <a:custGeom>
              <a:avLst/>
              <a:gdLst/>
              <a:ahLst/>
              <a:cxnLst/>
              <a:rect l="l" t="t" r="r" b="b"/>
              <a:pathLst>
                <a:path w="2291" h="2493" extrusionOk="0">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6" name="Google Shape;376;p3"/>
            <p:cNvSpPr/>
            <p:nvPr/>
          </p:nvSpPr>
          <p:spPr>
            <a:xfrm>
              <a:off x="3139692" y="4614181"/>
              <a:ext cx="36885" cy="53637"/>
            </a:xfrm>
            <a:custGeom>
              <a:avLst/>
              <a:gdLst/>
              <a:ahLst/>
              <a:cxnLst/>
              <a:rect l="l" t="t" r="r" b="b"/>
              <a:pathLst>
                <a:path w="742" h="1079" extrusionOk="0">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7" name="Google Shape;377;p3"/>
            <p:cNvSpPr/>
            <p:nvPr/>
          </p:nvSpPr>
          <p:spPr>
            <a:xfrm>
              <a:off x="3271921"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8" name="Google Shape;378;p3"/>
            <p:cNvSpPr/>
            <p:nvPr/>
          </p:nvSpPr>
          <p:spPr>
            <a:xfrm>
              <a:off x="3072783" y="4754761"/>
              <a:ext cx="33505" cy="31864"/>
            </a:xfrm>
            <a:custGeom>
              <a:avLst/>
              <a:gdLst/>
              <a:ahLst/>
              <a:cxnLst/>
              <a:rect l="l" t="t" r="r" b="b"/>
              <a:pathLst>
                <a:path w="674" h="641" extrusionOk="0">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9" name="Google Shape;379;p3"/>
            <p:cNvSpPr/>
            <p:nvPr/>
          </p:nvSpPr>
          <p:spPr>
            <a:xfrm>
              <a:off x="3074423"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0" name="Google Shape;380;p3"/>
            <p:cNvSpPr/>
            <p:nvPr/>
          </p:nvSpPr>
          <p:spPr>
            <a:xfrm>
              <a:off x="3116279" y="4475291"/>
              <a:ext cx="28484" cy="43546"/>
            </a:xfrm>
            <a:custGeom>
              <a:avLst/>
              <a:gdLst/>
              <a:ahLst/>
              <a:cxnLst/>
              <a:rect l="l" t="t" r="r" b="b"/>
              <a:pathLst>
                <a:path w="573" h="876" extrusionOk="0">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1" name="Google Shape;381;p3"/>
            <p:cNvSpPr/>
            <p:nvPr/>
          </p:nvSpPr>
          <p:spPr>
            <a:xfrm>
              <a:off x="3633462" y="4751430"/>
              <a:ext cx="46877" cy="41906"/>
            </a:xfrm>
            <a:custGeom>
              <a:avLst/>
              <a:gdLst/>
              <a:ahLst/>
              <a:cxnLst/>
              <a:rect l="l" t="t" r="r" b="b"/>
              <a:pathLst>
                <a:path w="943" h="843" extrusionOk="0">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2" name="Google Shape;382;p3"/>
            <p:cNvSpPr/>
            <p:nvPr/>
          </p:nvSpPr>
          <p:spPr>
            <a:xfrm>
              <a:off x="2990761" y="4610850"/>
              <a:ext cx="38525" cy="53587"/>
            </a:xfrm>
            <a:custGeom>
              <a:avLst/>
              <a:gdLst/>
              <a:ahLst/>
              <a:cxnLst/>
              <a:rect l="l" t="t" r="r" b="b"/>
              <a:pathLst>
                <a:path w="775" h="1078" extrusionOk="0">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3" name="Google Shape;383;p3"/>
            <p:cNvSpPr/>
            <p:nvPr/>
          </p:nvSpPr>
          <p:spPr>
            <a:xfrm>
              <a:off x="2736345"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4" name="Google Shape;384;p3"/>
            <p:cNvSpPr/>
            <p:nvPr/>
          </p:nvSpPr>
          <p:spPr>
            <a:xfrm>
              <a:off x="3596627"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5" name="Google Shape;385;p3"/>
            <p:cNvSpPr/>
            <p:nvPr/>
          </p:nvSpPr>
          <p:spPr>
            <a:xfrm>
              <a:off x="2948905" y="4567354"/>
              <a:ext cx="125567" cy="135609"/>
            </a:xfrm>
            <a:custGeom>
              <a:avLst/>
              <a:gdLst/>
              <a:ahLst/>
              <a:cxnLst/>
              <a:rect l="l" t="t" r="r" b="b"/>
              <a:pathLst>
                <a:path w="2526" h="2728" extrusionOk="0">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6" name="Google Shape;386;p3"/>
            <p:cNvSpPr/>
            <p:nvPr/>
          </p:nvSpPr>
          <p:spPr>
            <a:xfrm>
              <a:off x="2784912" y="4751430"/>
              <a:ext cx="38525" cy="45236"/>
            </a:xfrm>
            <a:custGeom>
              <a:avLst/>
              <a:gdLst/>
              <a:ahLst/>
              <a:cxnLst/>
              <a:rect l="l" t="t" r="r" b="b"/>
              <a:pathLst>
                <a:path w="775" h="910" extrusionOk="0">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7" name="Google Shape;387;p3"/>
            <p:cNvSpPr/>
            <p:nvPr/>
          </p:nvSpPr>
          <p:spPr>
            <a:xfrm>
              <a:off x="2413380" y="4709574"/>
              <a:ext cx="162353" cy="133968"/>
            </a:xfrm>
            <a:custGeom>
              <a:avLst/>
              <a:gdLst/>
              <a:ahLst/>
              <a:cxnLst/>
              <a:rect l="l" t="t" r="r" b="b"/>
              <a:pathLst>
                <a:path w="3266" h="2695" extrusionOk="0">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8" name="Google Shape;388;p3"/>
            <p:cNvSpPr/>
            <p:nvPr/>
          </p:nvSpPr>
          <p:spPr>
            <a:xfrm>
              <a:off x="2415020" y="4568994"/>
              <a:ext cx="232693" cy="130588"/>
            </a:xfrm>
            <a:custGeom>
              <a:avLst/>
              <a:gdLst/>
              <a:ahLst/>
              <a:cxnLst/>
              <a:rect l="l" t="t" r="r" b="b"/>
              <a:pathLst>
                <a:path w="4681" h="2627" extrusionOk="0">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9" name="Google Shape;389;p3"/>
            <p:cNvSpPr/>
            <p:nvPr/>
          </p:nvSpPr>
          <p:spPr>
            <a:xfrm>
              <a:off x="2555600" y="4289525"/>
              <a:ext cx="127258" cy="122187"/>
            </a:xfrm>
            <a:custGeom>
              <a:avLst/>
              <a:gdLst/>
              <a:ahLst/>
              <a:cxnLst/>
              <a:rect l="l" t="t" r="r" b="b"/>
              <a:pathLst>
                <a:path w="2560" h="2458" extrusionOk="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0" name="Google Shape;390;p3"/>
            <p:cNvSpPr/>
            <p:nvPr/>
          </p:nvSpPr>
          <p:spPr>
            <a:xfrm>
              <a:off x="2594125" y="4707934"/>
              <a:ext cx="125567" cy="135609"/>
            </a:xfrm>
            <a:custGeom>
              <a:avLst/>
              <a:gdLst/>
              <a:ahLst/>
              <a:cxnLst/>
              <a:rect l="l" t="t" r="r" b="b"/>
              <a:pathLst>
                <a:path w="2526" h="2728" extrusionOk="0">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1" name="Google Shape;391;p3"/>
            <p:cNvSpPr/>
            <p:nvPr/>
          </p:nvSpPr>
          <p:spPr>
            <a:xfrm>
              <a:off x="2696180" y="4851844"/>
              <a:ext cx="127258" cy="142320"/>
            </a:xfrm>
            <a:custGeom>
              <a:avLst/>
              <a:gdLst/>
              <a:ahLst/>
              <a:cxnLst/>
              <a:rect l="l" t="t" r="r" b="b"/>
              <a:pathLst>
                <a:path w="2560" h="2863" extrusionOk="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2" name="Google Shape;392;p3"/>
            <p:cNvSpPr/>
            <p:nvPr/>
          </p:nvSpPr>
          <p:spPr>
            <a:xfrm>
              <a:off x="3740537" y="4714595"/>
              <a:ext cx="15112" cy="120596"/>
            </a:xfrm>
            <a:custGeom>
              <a:avLst/>
              <a:gdLst/>
              <a:ahLst/>
              <a:cxnLst/>
              <a:rect l="l" t="t" r="r" b="b"/>
              <a:pathLst>
                <a:path w="304" h="2426" extrusionOk="0">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3" name="Google Shape;393;p3"/>
            <p:cNvSpPr/>
            <p:nvPr/>
          </p:nvSpPr>
          <p:spPr>
            <a:xfrm>
              <a:off x="3902890" y="4863576"/>
              <a:ext cx="15112" cy="135609"/>
            </a:xfrm>
            <a:custGeom>
              <a:avLst/>
              <a:gdLst/>
              <a:ahLst/>
              <a:cxnLst/>
              <a:rect l="l" t="t" r="r" b="b"/>
              <a:pathLst>
                <a:path w="304" h="2728" extrusionOk="0">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4" name="Google Shape;394;p3"/>
            <p:cNvSpPr/>
            <p:nvPr/>
          </p:nvSpPr>
          <p:spPr>
            <a:xfrm>
              <a:off x="4113760" y="4942217"/>
              <a:ext cx="23513" cy="35195"/>
            </a:xfrm>
            <a:custGeom>
              <a:avLst/>
              <a:gdLst/>
              <a:ahLst/>
              <a:cxnLst/>
              <a:rect l="l" t="t" r="r" b="b"/>
              <a:pathLst>
                <a:path w="473" h="708" extrusionOk="0">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5" name="Google Shape;395;p3"/>
            <p:cNvSpPr/>
            <p:nvPr/>
          </p:nvSpPr>
          <p:spPr>
            <a:xfrm>
              <a:off x="4065243" y="4915473"/>
              <a:ext cx="128898" cy="87042"/>
            </a:xfrm>
            <a:custGeom>
              <a:avLst/>
              <a:gdLst/>
              <a:ahLst/>
              <a:cxnLst/>
              <a:rect l="l" t="t" r="r" b="b"/>
              <a:pathLst>
                <a:path w="2593" h="1751" extrusionOk="0">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6" name="Google Shape;396;p3"/>
            <p:cNvSpPr/>
            <p:nvPr/>
          </p:nvSpPr>
          <p:spPr>
            <a:xfrm>
              <a:off x="4189070" y="4190751"/>
              <a:ext cx="137299" cy="93803"/>
            </a:xfrm>
            <a:custGeom>
              <a:avLst/>
              <a:gdLst/>
              <a:ahLst/>
              <a:cxnLst/>
              <a:rect l="l" t="t" r="r" b="b"/>
              <a:pathLst>
                <a:path w="2762" h="1887" extrusionOk="0">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7" name="Google Shape;397;p3"/>
            <p:cNvSpPr/>
            <p:nvPr/>
          </p:nvSpPr>
          <p:spPr>
            <a:xfrm>
              <a:off x="3712103" y="4615871"/>
              <a:ext cx="41906" cy="45236"/>
            </a:xfrm>
            <a:custGeom>
              <a:avLst/>
              <a:gdLst/>
              <a:ahLst/>
              <a:cxnLst/>
              <a:rect l="l" t="t" r="r" b="b"/>
              <a:pathLst>
                <a:path w="843" h="910" extrusionOk="0">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8" name="Google Shape;398;p3"/>
            <p:cNvSpPr/>
            <p:nvPr/>
          </p:nvSpPr>
          <p:spPr>
            <a:xfrm>
              <a:off x="4307927" y="3266940"/>
              <a:ext cx="590853" cy="1874514"/>
            </a:xfrm>
            <a:custGeom>
              <a:avLst/>
              <a:gdLst/>
              <a:ahLst/>
              <a:cxnLst/>
              <a:rect l="l" t="t" r="r" b="b"/>
              <a:pathLst>
                <a:path w="11886" h="37709" extrusionOk="0">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9" name="Google Shape;399;p3"/>
            <p:cNvSpPr/>
            <p:nvPr/>
          </p:nvSpPr>
          <p:spPr>
            <a:xfrm>
              <a:off x="2634291"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0" name="Google Shape;400;p3"/>
            <p:cNvSpPr/>
            <p:nvPr/>
          </p:nvSpPr>
          <p:spPr>
            <a:xfrm>
              <a:off x="3665227" y="4567354"/>
              <a:ext cx="125567" cy="135609"/>
            </a:xfrm>
            <a:custGeom>
              <a:avLst/>
              <a:gdLst/>
              <a:ahLst/>
              <a:cxnLst/>
              <a:rect l="l" t="t" r="r" b="b"/>
              <a:pathLst>
                <a:path w="2526" h="2728" extrusionOk="0">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1" name="Google Shape;401;p3"/>
            <p:cNvSpPr/>
            <p:nvPr/>
          </p:nvSpPr>
          <p:spPr>
            <a:xfrm>
              <a:off x="3882807" y="4709574"/>
              <a:ext cx="128898" cy="123927"/>
            </a:xfrm>
            <a:custGeom>
              <a:avLst/>
              <a:gdLst/>
              <a:ahLst/>
              <a:cxnLst/>
              <a:rect l="l" t="t" r="r" b="b"/>
              <a:pathLst>
                <a:path w="2593"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2" name="Google Shape;402;p3"/>
            <p:cNvSpPr/>
            <p:nvPr/>
          </p:nvSpPr>
          <p:spPr>
            <a:xfrm>
              <a:off x="3926303" y="4734678"/>
              <a:ext cx="33554" cy="33554"/>
            </a:xfrm>
            <a:custGeom>
              <a:avLst/>
              <a:gdLst/>
              <a:ahLst/>
              <a:cxnLst/>
              <a:rect l="l" t="t" r="r" b="b"/>
              <a:pathLst>
                <a:path w="675" h="675" extrusionOk="0">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3" name="Google Shape;403;p3"/>
            <p:cNvSpPr/>
            <p:nvPr/>
          </p:nvSpPr>
          <p:spPr>
            <a:xfrm>
              <a:off x="2856892" y="4195772"/>
              <a:ext cx="135609" cy="83761"/>
            </a:xfrm>
            <a:custGeom>
              <a:avLst/>
              <a:gdLst/>
              <a:ahLst/>
              <a:cxnLst/>
              <a:rect l="l" t="t" r="r" b="b"/>
              <a:pathLst>
                <a:path w="2728" h="1685" extrusionOk="0">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4" name="Google Shape;404;p3"/>
            <p:cNvSpPr/>
            <p:nvPr/>
          </p:nvSpPr>
          <p:spPr>
            <a:xfrm>
              <a:off x="2821747" y="4478621"/>
              <a:ext cx="48567" cy="35195"/>
            </a:xfrm>
            <a:custGeom>
              <a:avLst/>
              <a:gdLst/>
              <a:ahLst/>
              <a:cxnLst/>
              <a:rect l="l" t="t" r="r" b="b"/>
              <a:pathLst>
                <a:path w="977" h="708" extrusionOk="0">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5" name="Google Shape;405;p3"/>
            <p:cNvSpPr/>
            <p:nvPr/>
          </p:nvSpPr>
          <p:spPr>
            <a:xfrm>
              <a:off x="2776561" y="4430105"/>
              <a:ext cx="127208" cy="122237"/>
            </a:xfrm>
            <a:custGeom>
              <a:avLst/>
              <a:gdLst/>
              <a:ahLst/>
              <a:cxnLst/>
              <a:rect l="l" t="t" r="r" b="b"/>
              <a:pathLst>
                <a:path w="2559" h="2459" extrusionOk="0">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6" name="Google Shape;406;p3"/>
            <p:cNvSpPr/>
            <p:nvPr/>
          </p:nvSpPr>
          <p:spPr>
            <a:xfrm>
              <a:off x="2716263" y="4609160"/>
              <a:ext cx="30174" cy="46926"/>
            </a:xfrm>
            <a:custGeom>
              <a:avLst/>
              <a:gdLst/>
              <a:ahLst/>
              <a:cxnLst/>
              <a:rect l="l" t="t" r="r" b="b"/>
              <a:pathLst>
                <a:path w="607" h="944" extrusionOk="0">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7" name="Google Shape;407;p3"/>
            <p:cNvSpPr/>
            <p:nvPr/>
          </p:nvSpPr>
          <p:spPr>
            <a:xfrm>
              <a:off x="2804995"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8" name="Google Shape;408;p3"/>
            <p:cNvSpPr/>
            <p:nvPr/>
          </p:nvSpPr>
          <p:spPr>
            <a:xfrm>
              <a:off x="2853512" y="4617561"/>
              <a:ext cx="31864" cy="43546"/>
            </a:xfrm>
            <a:custGeom>
              <a:avLst/>
              <a:gdLst/>
              <a:ahLst/>
              <a:cxnLst/>
              <a:rect l="l" t="t" r="r" b="b"/>
              <a:pathLst>
                <a:path w="641" h="876" extrusionOk="0">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9" name="Google Shape;409;p3"/>
            <p:cNvSpPr/>
            <p:nvPr/>
          </p:nvSpPr>
          <p:spPr>
            <a:xfrm>
              <a:off x="2659394" y="4568994"/>
              <a:ext cx="128898" cy="123927"/>
            </a:xfrm>
            <a:custGeom>
              <a:avLst/>
              <a:gdLst/>
              <a:ahLst/>
              <a:cxnLst/>
              <a:rect l="l" t="t" r="r" b="b"/>
              <a:pathLst>
                <a:path w="2593" h="2493" extrusionOk="0">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0" name="Google Shape;410;p3"/>
            <p:cNvSpPr/>
            <p:nvPr/>
          </p:nvSpPr>
          <p:spPr>
            <a:xfrm>
              <a:off x="2927182" y="4754761"/>
              <a:ext cx="40215" cy="38575"/>
            </a:xfrm>
            <a:custGeom>
              <a:avLst/>
              <a:gdLst/>
              <a:ahLst/>
              <a:cxnLst/>
              <a:rect l="l" t="t" r="r" b="b"/>
              <a:pathLst>
                <a:path w="809" h="776" extrusionOk="0">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1" name="Google Shape;411;p3"/>
            <p:cNvSpPr/>
            <p:nvPr/>
          </p:nvSpPr>
          <p:spPr>
            <a:xfrm>
              <a:off x="2985741" y="4287835"/>
              <a:ext cx="128898" cy="123877"/>
            </a:xfrm>
            <a:custGeom>
              <a:avLst/>
              <a:gdLst/>
              <a:ahLst/>
              <a:cxnLst/>
              <a:rect l="l" t="t" r="r" b="b"/>
              <a:pathLst>
                <a:path w="2593" h="2492"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2" name="Google Shape;412;p3"/>
            <p:cNvSpPr/>
            <p:nvPr/>
          </p:nvSpPr>
          <p:spPr>
            <a:xfrm>
              <a:off x="3129651" y="4286144"/>
              <a:ext cx="125617" cy="135659"/>
            </a:xfrm>
            <a:custGeom>
              <a:avLst/>
              <a:gdLst/>
              <a:ahLst/>
              <a:cxnLst/>
              <a:rect l="l" t="t" r="r" b="b"/>
              <a:pathLst>
                <a:path w="2527" h="2729" extrusionOk="0">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3" name="Google Shape;413;p3"/>
            <p:cNvSpPr/>
            <p:nvPr/>
          </p:nvSpPr>
          <p:spPr>
            <a:xfrm>
              <a:off x="2880306"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4" name="Google Shape;414;p3"/>
            <p:cNvSpPr/>
            <p:nvPr/>
          </p:nvSpPr>
          <p:spPr>
            <a:xfrm>
              <a:off x="2751408" y="4346393"/>
              <a:ext cx="38575" cy="45236"/>
            </a:xfrm>
            <a:custGeom>
              <a:avLst/>
              <a:gdLst/>
              <a:ahLst/>
              <a:cxnLst/>
              <a:rect l="l" t="t" r="r" b="b"/>
              <a:pathLst>
                <a:path w="776" h="910" extrusionOk="0">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5" name="Google Shape;415;p3"/>
            <p:cNvSpPr/>
            <p:nvPr/>
          </p:nvSpPr>
          <p:spPr>
            <a:xfrm>
              <a:off x="2853512"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6" name="Google Shape;416;p3"/>
            <p:cNvSpPr/>
            <p:nvPr/>
          </p:nvSpPr>
          <p:spPr>
            <a:xfrm>
              <a:off x="2893678" y="4346393"/>
              <a:ext cx="36885" cy="53637"/>
            </a:xfrm>
            <a:custGeom>
              <a:avLst/>
              <a:gdLst/>
              <a:ahLst/>
              <a:cxnLst/>
              <a:rect l="l" t="t" r="r" b="b"/>
              <a:pathLst>
                <a:path w="742" h="1079" extrusionOk="0">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7" name="Google Shape;417;p3"/>
            <p:cNvSpPr/>
            <p:nvPr/>
          </p:nvSpPr>
          <p:spPr>
            <a:xfrm>
              <a:off x="2843471"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8" name="Google Shape;418;p3"/>
            <p:cNvSpPr/>
            <p:nvPr/>
          </p:nvSpPr>
          <p:spPr>
            <a:xfrm>
              <a:off x="2709601" y="4190751"/>
              <a:ext cx="137299" cy="93803"/>
            </a:xfrm>
            <a:custGeom>
              <a:avLst/>
              <a:gdLst/>
              <a:ahLst/>
              <a:cxnLst/>
              <a:rect l="l" t="t" r="r" b="b"/>
              <a:pathLst>
                <a:path w="2762" h="1887" extrusionOk="0">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9" name="Google Shape;419;p3"/>
            <p:cNvSpPr/>
            <p:nvPr/>
          </p:nvSpPr>
          <p:spPr>
            <a:xfrm>
              <a:off x="2677787" y="4468580"/>
              <a:ext cx="40215" cy="51947"/>
            </a:xfrm>
            <a:custGeom>
              <a:avLst/>
              <a:gdLst/>
              <a:ahLst/>
              <a:cxnLst/>
              <a:rect l="l" t="t" r="r" b="b"/>
              <a:pathLst>
                <a:path w="809" h="1045" extrusionOk="0">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0" name="Google Shape;420;p3"/>
            <p:cNvSpPr/>
            <p:nvPr/>
          </p:nvSpPr>
          <p:spPr>
            <a:xfrm>
              <a:off x="2979030" y="4476981"/>
              <a:ext cx="28534" cy="8401"/>
            </a:xfrm>
            <a:custGeom>
              <a:avLst/>
              <a:gdLst/>
              <a:ahLst/>
              <a:cxnLst/>
              <a:rect l="l" t="t" r="r" b="b"/>
              <a:pathLst>
                <a:path w="574" h="169" extrusionOk="0">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1" name="Google Shape;421;p3"/>
            <p:cNvSpPr/>
            <p:nvPr/>
          </p:nvSpPr>
          <p:spPr>
            <a:xfrm>
              <a:off x="2920471"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2" name="Google Shape;422;p3"/>
            <p:cNvSpPr/>
            <p:nvPr/>
          </p:nvSpPr>
          <p:spPr>
            <a:xfrm>
              <a:off x="2970678" y="4478621"/>
              <a:ext cx="33505" cy="40215"/>
            </a:xfrm>
            <a:custGeom>
              <a:avLst/>
              <a:gdLst/>
              <a:ahLst/>
              <a:cxnLst/>
              <a:rect l="l" t="t" r="r" b="b"/>
              <a:pathLst>
                <a:path w="674" h="809" extrusionOk="0">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3" name="Google Shape;423;p3"/>
            <p:cNvSpPr/>
            <p:nvPr/>
          </p:nvSpPr>
          <p:spPr>
            <a:xfrm>
              <a:off x="3029237" y="4349773"/>
              <a:ext cx="40215" cy="45236"/>
            </a:xfrm>
            <a:custGeom>
              <a:avLst/>
              <a:gdLst/>
              <a:ahLst/>
              <a:cxnLst/>
              <a:rect l="l" t="t" r="r" b="b"/>
              <a:pathLst>
                <a:path w="809" h="910" extrusionOk="0">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4" name="Google Shape;424;p3"/>
            <p:cNvSpPr/>
            <p:nvPr/>
          </p:nvSpPr>
          <p:spPr>
            <a:xfrm>
              <a:off x="3176528" y="4354794"/>
              <a:ext cx="36885" cy="48567"/>
            </a:xfrm>
            <a:custGeom>
              <a:avLst/>
              <a:gdLst/>
              <a:ahLst/>
              <a:cxnLst/>
              <a:rect l="l" t="t" r="r" b="b"/>
              <a:pathLst>
                <a:path w="742" h="977" extrusionOk="0">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5" name="Google Shape;425;p3"/>
            <p:cNvSpPr/>
            <p:nvPr/>
          </p:nvSpPr>
          <p:spPr>
            <a:xfrm>
              <a:off x="3896179" y="4359815"/>
              <a:ext cx="31864" cy="36835"/>
            </a:xfrm>
            <a:custGeom>
              <a:avLst/>
              <a:gdLst/>
              <a:ahLst/>
              <a:cxnLst/>
              <a:rect l="l" t="t" r="r" b="b"/>
              <a:pathLst>
                <a:path w="641" h="741" extrusionOk="0">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6" name="Google Shape;426;p3"/>
            <p:cNvSpPr/>
            <p:nvPr/>
          </p:nvSpPr>
          <p:spPr>
            <a:xfrm>
              <a:off x="1973198" y="3258539"/>
              <a:ext cx="2344821" cy="1882915"/>
            </a:xfrm>
            <a:custGeom>
              <a:avLst/>
              <a:gdLst/>
              <a:ahLst/>
              <a:cxnLst/>
              <a:rect l="l" t="t" r="r" b="b"/>
              <a:pathLst>
                <a:path w="47170" h="37878" extrusionOk="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7" name="Google Shape;427;p3"/>
            <p:cNvSpPr/>
            <p:nvPr/>
          </p:nvSpPr>
          <p:spPr>
            <a:xfrm>
              <a:off x="2021714" y="4870287"/>
              <a:ext cx="13471" cy="18442"/>
            </a:xfrm>
            <a:custGeom>
              <a:avLst/>
              <a:gdLst/>
              <a:ahLst/>
              <a:cxnLst/>
              <a:rect l="l" t="t" r="r" b="b"/>
              <a:pathLst>
                <a:path w="271" h="371" extrusionOk="0">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8" name="Google Shape;428;p3"/>
            <p:cNvSpPr/>
            <p:nvPr/>
          </p:nvSpPr>
          <p:spPr>
            <a:xfrm>
              <a:off x="1112916" y="4369856"/>
              <a:ext cx="286280" cy="771599"/>
            </a:xfrm>
            <a:custGeom>
              <a:avLst/>
              <a:gdLst/>
              <a:ahLst/>
              <a:cxnLst/>
              <a:rect l="l" t="t" r="r" b="b"/>
              <a:pathLst>
                <a:path w="5759" h="15522" extrusionOk="0">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9" name="Google Shape;429;p3"/>
            <p:cNvSpPr/>
            <p:nvPr/>
          </p:nvSpPr>
          <p:spPr>
            <a:xfrm>
              <a:off x="1151442" y="4383228"/>
              <a:ext cx="35195" cy="115526"/>
            </a:xfrm>
            <a:custGeom>
              <a:avLst/>
              <a:gdLst/>
              <a:ahLst/>
              <a:cxnLst/>
              <a:rect l="l" t="t" r="r" b="b"/>
              <a:pathLst>
                <a:path w="708" h="2324" extrusionOk="0">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0" name="Google Shape;430;p3"/>
            <p:cNvSpPr/>
            <p:nvPr/>
          </p:nvSpPr>
          <p:spPr>
            <a:xfrm>
              <a:off x="2031756" y="4922134"/>
              <a:ext cx="31864" cy="102154"/>
            </a:xfrm>
            <a:custGeom>
              <a:avLst/>
              <a:gdLst/>
              <a:ahLst/>
              <a:cxnLst/>
              <a:rect l="l" t="t" r="r" b="b"/>
              <a:pathLst>
                <a:path w="641" h="2055" extrusionOk="0">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1" name="Google Shape;431;p3"/>
            <p:cNvSpPr/>
            <p:nvPr/>
          </p:nvSpPr>
          <p:spPr>
            <a:xfrm>
              <a:off x="4336361" y="4195772"/>
              <a:ext cx="135609" cy="83761"/>
            </a:xfrm>
            <a:custGeom>
              <a:avLst/>
              <a:gdLst/>
              <a:ahLst/>
              <a:cxnLst/>
              <a:rect l="l" t="t" r="r" b="b"/>
              <a:pathLst>
                <a:path w="2728" h="1685" extrusionOk="0">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2" name="Google Shape;432;p3"/>
            <p:cNvSpPr/>
            <p:nvPr/>
          </p:nvSpPr>
          <p:spPr>
            <a:xfrm>
              <a:off x="2413380" y="4286144"/>
              <a:ext cx="125567" cy="135659"/>
            </a:xfrm>
            <a:custGeom>
              <a:avLst/>
              <a:gdLst/>
              <a:ahLst/>
              <a:cxnLst/>
              <a:rect l="l" t="t" r="r" b="b"/>
              <a:pathLst>
                <a:path w="2526" h="2729" extrusionOk="0">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3" name="Google Shape;433;p3"/>
            <p:cNvSpPr/>
            <p:nvPr/>
          </p:nvSpPr>
          <p:spPr>
            <a:xfrm>
              <a:off x="4132202"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4" name="Google Shape;434;p3"/>
            <p:cNvSpPr/>
            <p:nvPr/>
          </p:nvSpPr>
          <p:spPr>
            <a:xfrm>
              <a:off x="4041829" y="4192441"/>
              <a:ext cx="127208" cy="88732"/>
            </a:xfrm>
            <a:custGeom>
              <a:avLst/>
              <a:gdLst/>
              <a:ahLst/>
              <a:cxnLst/>
              <a:rect l="l" t="t" r="r" b="b"/>
              <a:pathLst>
                <a:path w="2559" h="1785" extrusionOk="0">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5" name="Google Shape;435;p3"/>
            <p:cNvSpPr/>
            <p:nvPr/>
          </p:nvSpPr>
          <p:spPr>
            <a:xfrm>
              <a:off x="4209153"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6" name="Google Shape;436;p3"/>
            <p:cNvSpPr/>
            <p:nvPr/>
          </p:nvSpPr>
          <p:spPr>
            <a:xfrm>
              <a:off x="4237637"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7" name="Google Shape;437;p3"/>
            <p:cNvSpPr/>
            <p:nvPr/>
          </p:nvSpPr>
          <p:spPr>
            <a:xfrm>
              <a:off x="3896179" y="4195772"/>
              <a:ext cx="132278" cy="80381"/>
            </a:xfrm>
            <a:custGeom>
              <a:avLst/>
              <a:gdLst/>
              <a:ahLst/>
              <a:cxnLst/>
              <a:rect l="l" t="t" r="r" b="b"/>
              <a:pathLst>
                <a:path w="2661" h="1617" extrusionOk="0">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8" name="Google Shape;438;p3"/>
            <p:cNvSpPr/>
            <p:nvPr/>
          </p:nvSpPr>
          <p:spPr>
            <a:xfrm>
              <a:off x="2699560"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9" name="Google Shape;439;p3"/>
            <p:cNvSpPr/>
            <p:nvPr/>
          </p:nvSpPr>
          <p:spPr>
            <a:xfrm>
              <a:off x="3005823" y="4195772"/>
              <a:ext cx="137299" cy="80381"/>
            </a:xfrm>
            <a:custGeom>
              <a:avLst/>
              <a:gdLst/>
              <a:ahLst/>
              <a:cxnLst/>
              <a:rect l="l" t="t" r="r" b="b"/>
              <a:pathLst>
                <a:path w="2762" h="1617" extrusionOk="0">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0" name="Google Shape;440;p3"/>
            <p:cNvSpPr/>
            <p:nvPr/>
          </p:nvSpPr>
          <p:spPr>
            <a:xfrm>
              <a:off x="4092037" y="4568994"/>
              <a:ext cx="128898" cy="123927"/>
            </a:xfrm>
            <a:custGeom>
              <a:avLst/>
              <a:gdLst/>
              <a:ahLst/>
              <a:cxnLst/>
              <a:rect l="l" t="t" r="r" b="b"/>
              <a:pathLst>
                <a:path w="2593" h="2493" extrusionOk="0">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1" name="Google Shape;441;p3"/>
            <p:cNvSpPr/>
            <p:nvPr/>
          </p:nvSpPr>
          <p:spPr>
            <a:xfrm>
              <a:off x="3608358" y="4192441"/>
              <a:ext cx="127208" cy="88732"/>
            </a:xfrm>
            <a:custGeom>
              <a:avLst/>
              <a:gdLst/>
              <a:ahLst/>
              <a:cxnLst/>
              <a:rect l="l" t="t" r="r" b="b"/>
              <a:pathLst>
                <a:path w="2559" h="1785" extrusionOk="0">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2" name="Google Shape;442;p3"/>
            <p:cNvSpPr/>
            <p:nvPr/>
          </p:nvSpPr>
          <p:spPr>
            <a:xfrm>
              <a:off x="3154755" y="4195772"/>
              <a:ext cx="137299" cy="80381"/>
            </a:xfrm>
            <a:custGeom>
              <a:avLst/>
              <a:gdLst/>
              <a:ahLst/>
              <a:cxnLst/>
              <a:rect l="l" t="t" r="r" b="b"/>
              <a:pathLst>
                <a:path w="2762" h="1617" extrusionOk="0">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3" name="Google Shape;443;p3"/>
            <p:cNvSpPr/>
            <p:nvPr/>
          </p:nvSpPr>
          <p:spPr>
            <a:xfrm>
              <a:off x="2562311" y="4192441"/>
              <a:ext cx="127258" cy="88732"/>
            </a:xfrm>
            <a:custGeom>
              <a:avLst/>
              <a:gdLst/>
              <a:ahLst/>
              <a:cxnLst/>
              <a:rect l="l" t="t" r="r" b="b"/>
              <a:pathLst>
                <a:path w="2560" h="1785" extrusionOk="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4" name="Google Shape;444;p3"/>
            <p:cNvSpPr/>
            <p:nvPr/>
          </p:nvSpPr>
          <p:spPr>
            <a:xfrm>
              <a:off x="3748938" y="4195772"/>
              <a:ext cx="133919" cy="80381"/>
            </a:xfrm>
            <a:custGeom>
              <a:avLst/>
              <a:gdLst/>
              <a:ahLst/>
              <a:cxnLst/>
              <a:rect l="l" t="t" r="r" b="b"/>
              <a:pathLst>
                <a:path w="2694" h="1617" extrusionOk="0">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5" name="Google Shape;445;p3"/>
            <p:cNvSpPr/>
            <p:nvPr/>
          </p:nvSpPr>
          <p:spPr>
            <a:xfrm>
              <a:off x="3790744"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6" name="Google Shape;446;p3"/>
            <p:cNvSpPr/>
            <p:nvPr/>
          </p:nvSpPr>
          <p:spPr>
            <a:xfrm>
              <a:off x="3822559" y="4476981"/>
              <a:ext cx="38525" cy="40215"/>
            </a:xfrm>
            <a:custGeom>
              <a:avLst/>
              <a:gdLst/>
              <a:ahLst/>
              <a:cxnLst/>
              <a:rect l="l" t="t" r="r" b="b"/>
              <a:pathLst>
                <a:path w="775" h="809" extrusionOk="0">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7" name="Google Shape;447;p3"/>
            <p:cNvSpPr/>
            <p:nvPr/>
          </p:nvSpPr>
          <p:spPr>
            <a:xfrm>
              <a:off x="3750579" y="4711264"/>
              <a:ext cx="113886" cy="123927"/>
            </a:xfrm>
            <a:custGeom>
              <a:avLst/>
              <a:gdLst/>
              <a:ahLst/>
              <a:cxnLst/>
              <a:rect l="l" t="t" r="r" b="b"/>
              <a:pathLst>
                <a:path w="2291" h="2493" extrusionOk="0">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8" name="Google Shape;448;p3"/>
            <p:cNvSpPr/>
            <p:nvPr/>
          </p:nvSpPr>
          <p:spPr>
            <a:xfrm>
              <a:off x="3859394" y="4615871"/>
              <a:ext cx="36835" cy="43546"/>
            </a:xfrm>
            <a:custGeom>
              <a:avLst/>
              <a:gdLst/>
              <a:ahLst/>
              <a:cxnLst/>
              <a:rect l="l" t="t" r="r" b="b"/>
              <a:pathLst>
                <a:path w="741" h="876" extrusionOk="0">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9" name="Google Shape;449;p3"/>
            <p:cNvSpPr/>
            <p:nvPr/>
          </p:nvSpPr>
          <p:spPr>
            <a:xfrm>
              <a:off x="3780703" y="443343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0" name="Google Shape;450;p3"/>
            <p:cNvSpPr/>
            <p:nvPr/>
          </p:nvSpPr>
          <p:spPr>
            <a:xfrm>
              <a:off x="3805806"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1" name="Google Shape;451;p3"/>
            <p:cNvSpPr/>
            <p:nvPr/>
          </p:nvSpPr>
          <p:spPr>
            <a:xfrm>
              <a:off x="4066933" y="4426774"/>
              <a:ext cx="125567" cy="135609"/>
            </a:xfrm>
            <a:custGeom>
              <a:avLst/>
              <a:gdLst/>
              <a:ahLst/>
              <a:cxnLst/>
              <a:rect l="l" t="t" r="r" b="b"/>
              <a:pathLst>
                <a:path w="2526" h="2728" extrusionOk="0">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2" name="Google Shape;452;p3"/>
            <p:cNvSpPr/>
            <p:nvPr/>
          </p:nvSpPr>
          <p:spPr>
            <a:xfrm>
              <a:off x="3951407" y="4570684"/>
              <a:ext cx="115576" cy="123877"/>
            </a:xfrm>
            <a:custGeom>
              <a:avLst/>
              <a:gdLst/>
              <a:ahLst/>
              <a:cxnLst/>
              <a:rect l="l" t="t" r="r" b="b"/>
              <a:pathLst>
                <a:path w="2325" h="2492" extrusionOk="0">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3" name="Google Shape;453;p3"/>
            <p:cNvSpPr/>
            <p:nvPr/>
          </p:nvSpPr>
          <p:spPr>
            <a:xfrm>
              <a:off x="3961448" y="4473601"/>
              <a:ext cx="45236" cy="36885"/>
            </a:xfrm>
            <a:custGeom>
              <a:avLst/>
              <a:gdLst/>
              <a:ahLst/>
              <a:cxnLst/>
              <a:rect l="l" t="t" r="r" b="b"/>
              <a:pathLst>
                <a:path w="910" h="742" extrusionOk="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4" name="Google Shape;454;p3"/>
            <p:cNvSpPr/>
            <p:nvPr/>
          </p:nvSpPr>
          <p:spPr>
            <a:xfrm>
              <a:off x="3922973"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5" name="Google Shape;455;p3"/>
            <p:cNvSpPr/>
            <p:nvPr/>
          </p:nvSpPr>
          <p:spPr>
            <a:xfrm>
              <a:off x="4247679" y="4873617"/>
              <a:ext cx="45236" cy="30174"/>
            </a:xfrm>
            <a:custGeom>
              <a:avLst/>
              <a:gdLst/>
              <a:ahLst/>
              <a:cxnLst/>
              <a:rect l="l" t="t" r="r" b="b"/>
              <a:pathLst>
                <a:path w="910" h="607" extrusionOk="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6" name="Google Shape;456;p3"/>
            <p:cNvSpPr/>
            <p:nvPr/>
          </p:nvSpPr>
          <p:spPr>
            <a:xfrm>
              <a:off x="4386568" y="4353104"/>
              <a:ext cx="56968" cy="40215"/>
            </a:xfrm>
            <a:custGeom>
              <a:avLst/>
              <a:gdLst/>
              <a:ahLst/>
              <a:cxnLst/>
              <a:rect l="l" t="t" r="r" b="b"/>
              <a:pathLst>
                <a:path w="1146" h="809" extrusionOk="0">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7" name="Google Shape;457;p3"/>
            <p:cNvSpPr/>
            <p:nvPr/>
          </p:nvSpPr>
          <p:spPr>
            <a:xfrm>
              <a:off x="4165657" y="4704553"/>
              <a:ext cx="309693" cy="138989"/>
            </a:xfrm>
            <a:custGeom>
              <a:avLst/>
              <a:gdLst/>
              <a:ahLst/>
              <a:cxnLst/>
              <a:rect l="l" t="t" r="r" b="b"/>
              <a:pathLst>
                <a:path w="6230" h="2796" extrusionOk="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8" name="Google Shape;458;p3"/>
            <p:cNvSpPr/>
            <p:nvPr/>
          </p:nvSpPr>
          <p:spPr>
            <a:xfrm>
              <a:off x="3779062" y="4736368"/>
              <a:ext cx="45236" cy="26843"/>
            </a:xfrm>
            <a:custGeom>
              <a:avLst/>
              <a:gdLst/>
              <a:ahLst/>
              <a:cxnLst/>
              <a:rect l="l" t="t" r="r" b="b"/>
              <a:pathLst>
                <a:path w="910" h="540" extrusionOk="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9" name="Google Shape;459;p3"/>
            <p:cNvSpPr/>
            <p:nvPr/>
          </p:nvSpPr>
          <p:spPr>
            <a:xfrm>
              <a:off x="4348093" y="4920494"/>
              <a:ext cx="127258" cy="82021"/>
            </a:xfrm>
            <a:custGeom>
              <a:avLst/>
              <a:gdLst/>
              <a:ahLst/>
              <a:cxnLst/>
              <a:rect l="l" t="t" r="r" b="b"/>
              <a:pathLst>
                <a:path w="2560" h="1650" extrusionOk="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0" name="Google Shape;460;p3"/>
            <p:cNvSpPr/>
            <p:nvPr/>
          </p:nvSpPr>
          <p:spPr>
            <a:xfrm>
              <a:off x="4204133" y="4851844"/>
              <a:ext cx="123927" cy="149031"/>
            </a:xfrm>
            <a:custGeom>
              <a:avLst/>
              <a:gdLst/>
              <a:ahLst/>
              <a:cxnLst/>
              <a:rect l="l" t="t" r="r" b="b"/>
              <a:pathLst>
                <a:path w="2493" h="2998" extrusionOk="0">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1" name="Google Shape;461;p3"/>
            <p:cNvSpPr/>
            <p:nvPr/>
          </p:nvSpPr>
          <p:spPr>
            <a:xfrm>
              <a:off x="4344713" y="4932176"/>
              <a:ext cx="8451" cy="70340"/>
            </a:xfrm>
            <a:custGeom>
              <a:avLst/>
              <a:gdLst/>
              <a:ahLst/>
              <a:cxnLst/>
              <a:rect l="l" t="t" r="r" b="b"/>
              <a:pathLst>
                <a:path w="170" h="1415" extrusionOk="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2" name="Google Shape;462;p3"/>
            <p:cNvSpPr/>
            <p:nvPr/>
          </p:nvSpPr>
          <p:spPr>
            <a:xfrm>
              <a:off x="4394920" y="4942217"/>
              <a:ext cx="28534" cy="38575"/>
            </a:xfrm>
            <a:custGeom>
              <a:avLst/>
              <a:gdLst/>
              <a:ahLst/>
              <a:cxnLst/>
              <a:rect l="l" t="t" r="r" b="b"/>
              <a:pathLst>
                <a:path w="574" h="776" extrusionOk="0">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3" name="Google Shape;463;p3"/>
            <p:cNvSpPr/>
            <p:nvPr/>
          </p:nvSpPr>
          <p:spPr>
            <a:xfrm>
              <a:off x="4399940" y="4500394"/>
              <a:ext cx="55327" cy="45236"/>
            </a:xfrm>
            <a:custGeom>
              <a:avLst/>
              <a:gdLst/>
              <a:ahLst/>
              <a:cxnLst/>
              <a:rect l="l" t="t" r="r" b="b"/>
              <a:pathLst>
                <a:path w="1113" h="910" extrusionOk="0">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4" name="Google Shape;464;p3"/>
            <p:cNvSpPr/>
            <p:nvPr/>
          </p:nvSpPr>
          <p:spPr>
            <a:xfrm>
              <a:off x="4269402" y="4289525"/>
              <a:ext cx="202568" cy="125567"/>
            </a:xfrm>
            <a:custGeom>
              <a:avLst/>
              <a:gdLst/>
              <a:ahLst/>
              <a:cxnLst/>
              <a:rect l="l" t="t" r="r" b="b"/>
              <a:pathLst>
                <a:path w="4075" h="2526" extrusionOk="0">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5" name="Google Shape;465;p3"/>
            <p:cNvSpPr/>
            <p:nvPr/>
          </p:nvSpPr>
          <p:spPr>
            <a:xfrm>
              <a:off x="4348093" y="4430105"/>
              <a:ext cx="132278" cy="262817"/>
            </a:xfrm>
            <a:custGeom>
              <a:avLst/>
              <a:gdLst/>
              <a:ahLst/>
              <a:cxnLst/>
              <a:rect l="l" t="t" r="r" b="b"/>
              <a:pathLst>
                <a:path w="2661" h="5287" extrusionOk="0">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6" name="Google Shape;466;p3"/>
            <p:cNvSpPr/>
            <p:nvPr/>
          </p:nvSpPr>
          <p:spPr>
            <a:xfrm>
              <a:off x="4252699" y="4947238"/>
              <a:ext cx="41856" cy="25153"/>
            </a:xfrm>
            <a:custGeom>
              <a:avLst/>
              <a:gdLst/>
              <a:ahLst/>
              <a:cxnLst/>
              <a:rect l="l" t="t" r="r" b="b"/>
              <a:pathLst>
                <a:path w="842" h="506" extrusionOk="0">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7" name="Google Shape;467;p3"/>
            <p:cNvSpPr/>
            <p:nvPr/>
          </p:nvSpPr>
          <p:spPr>
            <a:xfrm>
              <a:off x="2443504" y="4492043"/>
              <a:ext cx="56918" cy="46877"/>
            </a:xfrm>
            <a:custGeom>
              <a:avLst/>
              <a:gdLst/>
              <a:ahLst/>
              <a:cxnLst/>
              <a:rect l="l" t="t" r="r" b="b"/>
              <a:pathLst>
                <a:path w="1145" h="943" extrusionOk="0">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8" name="Google Shape;468;p3"/>
            <p:cNvSpPr/>
            <p:nvPr/>
          </p:nvSpPr>
          <p:spPr>
            <a:xfrm>
              <a:off x="4026767" y="4707934"/>
              <a:ext cx="125567" cy="135609"/>
            </a:xfrm>
            <a:custGeom>
              <a:avLst/>
              <a:gdLst/>
              <a:ahLst/>
              <a:cxnLst/>
              <a:rect l="l" t="t" r="r" b="b"/>
              <a:pathLst>
                <a:path w="2526" h="2728" extrusionOk="0">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9" name="Google Shape;469;p3"/>
            <p:cNvSpPr/>
            <p:nvPr/>
          </p:nvSpPr>
          <p:spPr>
            <a:xfrm>
              <a:off x="2553959" y="4848514"/>
              <a:ext cx="125567" cy="155692"/>
            </a:xfrm>
            <a:custGeom>
              <a:avLst/>
              <a:gdLst/>
              <a:ahLst/>
              <a:cxnLst/>
              <a:rect l="l" t="t" r="r" b="b"/>
              <a:pathLst>
                <a:path w="2526" h="3132" extrusionOk="0">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0" name="Google Shape;470;p3"/>
            <p:cNvSpPr/>
            <p:nvPr/>
          </p:nvSpPr>
          <p:spPr>
            <a:xfrm>
              <a:off x="2409999" y="4426774"/>
              <a:ext cx="205899" cy="130588"/>
            </a:xfrm>
            <a:custGeom>
              <a:avLst/>
              <a:gdLst/>
              <a:ahLst/>
              <a:cxnLst/>
              <a:rect l="l" t="t" r="r" b="b"/>
              <a:pathLst>
                <a:path w="4142" h="2627" extrusionOk="0">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1" name="Google Shape;471;p3"/>
            <p:cNvSpPr/>
            <p:nvPr/>
          </p:nvSpPr>
          <p:spPr>
            <a:xfrm>
              <a:off x="2416710" y="4195772"/>
              <a:ext cx="132278" cy="80381"/>
            </a:xfrm>
            <a:custGeom>
              <a:avLst/>
              <a:gdLst/>
              <a:ahLst/>
              <a:cxnLst/>
              <a:rect l="l" t="t" r="r" b="b"/>
              <a:pathLst>
                <a:path w="2661" h="1617" extrusionOk="0">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2" name="Google Shape;472;p3"/>
            <p:cNvSpPr/>
            <p:nvPr/>
          </p:nvSpPr>
          <p:spPr>
            <a:xfrm>
              <a:off x="2409999" y="4850204"/>
              <a:ext cx="128948" cy="143960"/>
            </a:xfrm>
            <a:custGeom>
              <a:avLst/>
              <a:gdLst/>
              <a:ahLst/>
              <a:cxnLst/>
              <a:rect l="l" t="t" r="r" b="b"/>
              <a:pathLst>
                <a:path w="2594" h="2896" extrusionOk="0">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3" name="Google Shape;473;p3"/>
            <p:cNvSpPr/>
            <p:nvPr/>
          </p:nvSpPr>
          <p:spPr>
            <a:xfrm>
              <a:off x="3735516" y="4850204"/>
              <a:ext cx="160712" cy="143960"/>
            </a:xfrm>
            <a:custGeom>
              <a:avLst/>
              <a:gdLst/>
              <a:ahLst/>
              <a:cxnLst/>
              <a:rect l="l" t="t" r="r" b="b"/>
              <a:pathLst>
                <a:path w="3233" h="2896" extrusionOk="0">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4" name="Google Shape;474;p3"/>
            <p:cNvSpPr/>
            <p:nvPr/>
          </p:nvSpPr>
          <p:spPr>
            <a:xfrm>
              <a:off x="3912931" y="4850204"/>
              <a:ext cx="130588" cy="150671"/>
            </a:xfrm>
            <a:custGeom>
              <a:avLst/>
              <a:gdLst/>
              <a:ahLst/>
              <a:cxnLst/>
              <a:rect l="l" t="t" r="r" b="b"/>
              <a:pathLst>
                <a:path w="2627" h="3031" extrusionOk="0">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5" name="Google Shape;475;p3"/>
            <p:cNvSpPr/>
            <p:nvPr/>
          </p:nvSpPr>
          <p:spPr>
            <a:xfrm>
              <a:off x="3022576" y="4850204"/>
              <a:ext cx="697928" cy="155692"/>
            </a:xfrm>
            <a:custGeom>
              <a:avLst/>
              <a:gdLst/>
              <a:ahLst/>
              <a:cxnLst/>
              <a:rect l="l" t="t" r="r" b="b"/>
              <a:pathLst>
                <a:path w="14040" h="3132" extrusionOk="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6" name="Google Shape;476;p3"/>
            <p:cNvSpPr/>
            <p:nvPr/>
          </p:nvSpPr>
          <p:spPr>
            <a:xfrm>
              <a:off x="2843471" y="4845183"/>
              <a:ext cx="169113" cy="157332"/>
            </a:xfrm>
            <a:custGeom>
              <a:avLst/>
              <a:gdLst/>
              <a:ahLst/>
              <a:cxnLst/>
              <a:rect l="l" t="t" r="r" b="b"/>
              <a:pathLst>
                <a:path w="3402" h="3165" extrusionOk="0">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477" name="Google Shape;477;p3"/>
          <p:cNvSpPr txBox="1">
            <a:spLocks noGrp="1"/>
          </p:cNvSpPr>
          <p:nvPr>
            <p:ph type="ctrTitle"/>
          </p:nvPr>
        </p:nvSpPr>
        <p:spPr>
          <a:xfrm>
            <a:off x="1557875" y="1411894"/>
            <a:ext cx="60282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200"/>
              <a:buNone/>
              <a:defRPr sz="5200" b="0">
                <a:solidFill>
                  <a:schemeClr val="lt1"/>
                </a:solidFill>
              </a:defRPr>
            </a:lvl1pPr>
            <a:lvl2pPr lvl="1" algn="ctr" rtl="0">
              <a:spcBef>
                <a:spcPts val="0"/>
              </a:spcBef>
              <a:spcAft>
                <a:spcPts val="0"/>
              </a:spcAft>
              <a:buClr>
                <a:schemeClr val="lt1"/>
              </a:buClr>
              <a:buSzPts val="5200"/>
              <a:buNone/>
              <a:defRPr sz="5200" b="0">
                <a:solidFill>
                  <a:schemeClr val="lt1"/>
                </a:solidFill>
              </a:defRPr>
            </a:lvl2pPr>
            <a:lvl3pPr lvl="2" algn="ctr" rtl="0">
              <a:spcBef>
                <a:spcPts val="0"/>
              </a:spcBef>
              <a:spcAft>
                <a:spcPts val="0"/>
              </a:spcAft>
              <a:buClr>
                <a:schemeClr val="lt1"/>
              </a:buClr>
              <a:buSzPts val="5200"/>
              <a:buNone/>
              <a:defRPr sz="5200" b="0">
                <a:solidFill>
                  <a:schemeClr val="lt1"/>
                </a:solidFill>
              </a:defRPr>
            </a:lvl3pPr>
            <a:lvl4pPr lvl="3" algn="ctr" rtl="0">
              <a:spcBef>
                <a:spcPts val="0"/>
              </a:spcBef>
              <a:spcAft>
                <a:spcPts val="0"/>
              </a:spcAft>
              <a:buClr>
                <a:schemeClr val="lt1"/>
              </a:buClr>
              <a:buSzPts val="5200"/>
              <a:buNone/>
              <a:defRPr sz="5200" b="0">
                <a:solidFill>
                  <a:schemeClr val="lt1"/>
                </a:solidFill>
              </a:defRPr>
            </a:lvl4pPr>
            <a:lvl5pPr lvl="4" algn="ctr" rtl="0">
              <a:spcBef>
                <a:spcPts val="0"/>
              </a:spcBef>
              <a:spcAft>
                <a:spcPts val="0"/>
              </a:spcAft>
              <a:buClr>
                <a:schemeClr val="lt1"/>
              </a:buClr>
              <a:buSzPts val="5200"/>
              <a:buNone/>
              <a:defRPr sz="5200" b="0">
                <a:solidFill>
                  <a:schemeClr val="lt1"/>
                </a:solidFill>
              </a:defRPr>
            </a:lvl5pPr>
            <a:lvl6pPr lvl="5" algn="ctr" rtl="0">
              <a:spcBef>
                <a:spcPts val="0"/>
              </a:spcBef>
              <a:spcAft>
                <a:spcPts val="0"/>
              </a:spcAft>
              <a:buClr>
                <a:schemeClr val="lt1"/>
              </a:buClr>
              <a:buSzPts val="5200"/>
              <a:buNone/>
              <a:defRPr sz="5200" b="0">
                <a:solidFill>
                  <a:schemeClr val="lt1"/>
                </a:solidFill>
              </a:defRPr>
            </a:lvl6pPr>
            <a:lvl7pPr lvl="6" algn="ctr" rtl="0">
              <a:spcBef>
                <a:spcPts val="0"/>
              </a:spcBef>
              <a:spcAft>
                <a:spcPts val="0"/>
              </a:spcAft>
              <a:buClr>
                <a:schemeClr val="lt1"/>
              </a:buClr>
              <a:buSzPts val="5200"/>
              <a:buNone/>
              <a:defRPr sz="5200" b="0">
                <a:solidFill>
                  <a:schemeClr val="lt1"/>
                </a:solidFill>
              </a:defRPr>
            </a:lvl7pPr>
            <a:lvl8pPr lvl="7" algn="ctr" rtl="0">
              <a:spcBef>
                <a:spcPts val="0"/>
              </a:spcBef>
              <a:spcAft>
                <a:spcPts val="0"/>
              </a:spcAft>
              <a:buClr>
                <a:schemeClr val="lt1"/>
              </a:buClr>
              <a:buSzPts val="5200"/>
              <a:buNone/>
              <a:defRPr sz="5200" b="0">
                <a:solidFill>
                  <a:schemeClr val="lt1"/>
                </a:solidFill>
              </a:defRPr>
            </a:lvl8pPr>
            <a:lvl9pPr lvl="8" algn="ctr" rtl="0">
              <a:spcBef>
                <a:spcPts val="0"/>
              </a:spcBef>
              <a:spcAft>
                <a:spcPts val="0"/>
              </a:spcAft>
              <a:buClr>
                <a:schemeClr val="lt1"/>
              </a:buClr>
              <a:buSzPts val="5200"/>
              <a:buNone/>
              <a:defRPr sz="5200" b="0">
                <a:solidFill>
                  <a:schemeClr val="lt1"/>
                </a:solidFill>
              </a:defRPr>
            </a:lvl9pPr>
          </a:lstStyle>
          <a:p>
            <a:endParaRPr/>
          </a:p>
        </p:txBody>
      </p:sp>
      <p:sp>
        <p:nvSpPr>
          <p:cNvPr id="478" name="Google Shape;478;p3"/>
          <p:cNvSpPr txBox="1">
            <a:spLocks noGrp="1"/>
          </p:cNvSpPr>
          <p:nvPr>
            <p:ph type="subTitle" idx="1"/>
          </p:nvPr>
        </p:nvSpPr>
        <p:spPr>
          <a:xfrm>
            <a:off x="1557875" y="2497163"/>
            <a:ext cx="6028200" cy="795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algn="ctr" rtl="0">
              <a:spcBef>
                <a:spcPts val="0"/>
              </a:spcBef>
              <a:spcAft>
                <a:spcPts val="0"/>
              </a:spcAft>
              <a:buClr>
                <a:schemeClr val="dk1"/>
              </a:buClr>
              <a:buSzPts val="1600"/>
              <a:buNone/>
              <a:defRPr sz="1600"/>
            </a:lvl2pPr>
            <a:lvl3pPr lvl="2" algn="ctr" rtl="0">
              <a:spcBef>
                <a:spcPts val="0"/>
              </a:spcBef>
              <a:spcAft>
                <a:spcPts val="0"/>
              </a:spcAft>
              <a:buClr>
                <a:schemeClr val="dk1"/>
              </a:buClr>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79" name="Google Shape;479;p3"/>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80"/>
        <p:cNvGrpSpPr/>
        <p:nvPr/>
      </p:nvGrpSpPr>
      <p:grpSpPr>
        <a:xfrm>
          <a:off x="0" y="0"/>
          <a:ext cx="0" cy="0"/>
          <a:chOff x="0" y="0"/>
          <a:chExt cx="0" cy="0"/>
        </a:xfrm>
      </p:grpSpPr>
      <p:sp>
        <p:nvSpPr>
          <p:cNvPr id="481" name="Google Shape;481;p4"/>
          <p:cNvSpPr txBox="1">
            <a:spLocks noGrp="1"/>
          </p:cNvSpPr>
          <p:nvPr>
            <p:ph type="body" idx="1"/>
          </p:nvPr>
        </p:nvSpPr>
        <p:spPr>
          <a:xfrm>
            <a:off x="1832400" y="1990350"/>
            <a:ext cx="5479200" cy="8199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SzPts val="2000"/>
              <a:buChar char="✖"/>
              <a:defRPr sz="2000" i="1">
                <a:solidFill>
                  <a:schemeClr val="accent1"/>
                </a:solidFill>
              </a:defRPr>
            </a:lvl1pPr>
            <a:lvl2pPr marL="914400" lvl="1" indent="-355600" algn="ctr" rtl="0">
              <a:spcBef>
                <a:spcPts val="0"/>
              </a:spcBef>
              <a:spcAft>
                <a:spcPts val="0"/>
              </a:spcAft>
              <a:buSzPts val="2000"/>
              <a:buChar char="○"/>
              <a:defRPr sz="2000" i="1">
                <a:solidFill>
                  <a:schemeClr val="accent1"/>
                </a:solidFill>
              </a:defRPr>
            </a:lvl2pPr>
            <a:lvl3pPr marL="1371600" lvl="2" indent="-355600" algn="ctr" rtl="0">
              <a:spcBef>
                <a:spcPts val="0"/>
              </a:spcBef>
              <a:spcAft>
                <a:spcPts val="0"/>
              </a:spcAft>
              <a:buSzPts val="2000"/>
              <a:buChar char="■"/>
              <a:defRPr sz="2000" i="1">
                <a:solidFill>
                  <a:schemeClr val="accent1"/>
                </a:solidFill>
              </a:defRPr>
            </a:lvl3pPr>
            <a:lvl4pPr marL="1828800" lvl="3" indent="-355600" algn="ctr" rtl="0">
              <a:spcBef>
                <a:spcPts val="0"/>
              </a:spcBef>
              <a:spcAft>
                <a:spcPts val="0"/>
              </a:spcAft>
              <a:buClr>
                <a:schemeClr val="accent1"/>
              </a:buClr>
              <a:buSzPts val="2000"/>
              <a:buChar char="●"/>
              <a:defRPr sz="2000" i="1">
                <a:solidFill>
                  <a:schemeClr val="accent1"/>
                </a:solidFill>
              </a:defRPr>
            </a:lvl4pPr>
            <a:lvl5pPr marL="2286000" lvl="4" indent="-355600" algn="ctr" rtl="0">
              <a:spcBef>
                <a:spcPts val="0"/>
              </a:spcBef>
              <a:spcAft>
                <a:spcPts val="0"/>
              </a:spcAft>
              <a:buClr>
                <a:schemeClr val="accent1"/>
              </a:buClr>
              <a:buSzPts val="2000"/>
              <a:buChar char="○"/>
              <a:defRPr sz="2000" i="1">
                <a:solidFill>
                  <a:schemeClr val="accent1"/>
                </a:solidFill>
              </a:defRPr>
            </a:lvl5pPr>
            <a:lvl6pPr marL="2743200" lvl="5" indent="-355600" algn="ctr" rtl="0">
              <a:spcBef>
                <a:spcPts val="0"/>
              </a:spcBef>
              <a:spcAft>
                <a:spcPts val="0"/>
              </a:spcAft>
              <a:buClr>
                <a:schemeClr val="accent1"/>
              </a:buClr>
              <a:buSzPts val="2000"/>
              <a:buChar char="■"/>
              <a:defRPr sz="2000" i="1">
                <a:solidFill>
                  <a:schemeClr val="accent1"/>
                </a:solidFill>
              </a:defRPr>
            </a:lvl6pPr>
            <a:lvl7pPr marL="3200400" lvl="6" indent="-355600" algn="ctr" rtl="0">
              <a:spcBef>
                <a:spcPts val="0"/>
              </a:spcBef>
              <a:spcAft>
                <a:spcPts val="0"/>
              </a:spcAft>
              <a:buClr>
                <a:schemeClr val="accent1"/>
              </a:buClr>
              <a:buSzPts val="2000"/>
              <a:buChar char="●"/>
              <a:defRPr sz="2000" i="1">
                <a:solidFill>
                  <a:schemeClr val="accent1"/>
                </a:solidFill>
              </a:defRPr>
            </a:lvl7pPr>
            <a:lvl8pPr marL="3657600" lvl="7" indent="-355600" algn="ctr" rtl="0">
              <a:spcBef>
                <a:spcPts val="0"/>
              </a:spcBef>
              <a:spcAft>
                <a:spcPts val="0"/>
              </a:spcAft>
              <a:buClr>
                <a:schemeClr val="accent1"/>
              </a:buClr>
              <a:buSzPts val="2000"/>
              <a:buChar char="○"/>
              <a:defRPr sz="2000" i="1">
                <a:solidFill>
                  <a:schemeClr val="accent1"/>
                </a:solidFill>
              </a:defRPr>
            </a:lvl8pPr>
            <a:lvl9pPr marL="4114800" lvl="8" indent="-355600" algn="ctr">
              <a:spcBef>
                <a:spcPts val="0"/>
              </a:spcBef>
              <a:spcAft>
                <a:spcPts val="0"/>
              </a:spcAft>
              <a:buClr>
                <a:schemeClr val="accent1"/>
              </a:buClr>
              <a:buSzPts val="2000"/>
              <a:buChar char="■"/>
              <a:defRPr sz="2000" i="1">
                <a:solidFill>
                  <a:schemeClr val="accent1"/>
                </a:solidFill>
              </a:defRPr>
            </a:lvl9pPr>
          </a:lstStyle>
          <a:p>
            <a:endParaRPr/>
          </a:p>
        </p:txBody>
      </p:sp>
      <p:sp>
        <p:nvSpPr>
          <p:cNvPr id="482" name="Google Shape;482;p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55D4B"/>
                </a:solidFill>
              </a:defRPr>
            </a:lvl1pPr>
            <a:lvl2pPr lvl="1">
              <a:buNone/>
              <a:defRPr>
                <a:solidFill>
                  <a:srgbClr val="F55D4B"/>
                </a:solidFill>
              </a:defRPr>
            </a:lvl2pPr>
            <a:lvl3pPr lvl="2">
              <a:buNone/>
              <a:defRPr>
                <a:solidFill>
                  <a:srgbClr val="F55D4B"/>
                </a:solidFill>
              </a:defRPr>
            </a:lvl3pPr>
            <a:lvl4pPr lvl="3">
              <a:buNone/>
              <a:defRPr>
                <a:solidFill>
                  <a:srgbClr val="F55D4B"/>
                </a:solidFill>
              </a:defRPr>
            </a:lvl4pPr>
            <a:lvl5pPr lvl="4">
              <a:buNone/>
              <a:defRPr>
                <a:solidFill>
                  <a:srgbClr val="F55D4B"/>
                </a:solidFill>
              </a:defRPr>
            </a:lvl5pPr>
            <a:lvl6pPr lvl="5">
              <a:buNone/>
              <a:defRPr>
                <a:solidFill>
                  <a:srgbClr val="F55D4B"/>
                </a:solidFill>
              </a:defRPr>
            </a:lvl6pPr>
            <a:lvl7pPr lvl="6">
              <a:buNone/>
              <a:defRPr>
                <a:solidFill>
                  <a:srgbClr val="F55D4B"/>
                </a:solidFill>
              </a:defRPr>
            </a:lvl7pPr>
            <a:lvl8pPr lvl="7">
              <a:buNone/>
              <a:defRPr>
                <a:solidFill>
                  <a:srgbClr val="F55D4B"/>
                </a:solidFill>
              </a:defRPr>
            </a:lvl8pPr>
            <a:lvl9pPr lvl="8">
              <a:buNone/>
              <a:defRPr>
                <a:solidFill>
                  <a:srgbClr val="F55D4B"/>
                </a:solidFill>
              </a:defRPr>
            </a:lvl9pPr>
          </a:lstStyle>
          <a:p>
            <a:pPr marL="0" lvl="0" indent="0" algn="r" rtl="0">
              <a:spcBef>
                <a:spcPts val="0"/>
              </a:spcBef>
              <a:spcAft>
                <a:spcPts val="0"/>
              </a:spcAft>
              <a:buNone/>
            </a:pPr>
            <a:fld id="{00000000-1234-1234-1234-123412341234}" type="slidenum">
              <a:rPr lang="en"/>
              <a:t>‹#›</a:t>
            </a:fld>
            <a:endParaRPr/>
          </a:p>
        </p:txBody>
      </p:sp>
      <p:grpSp>
        <p:nvGrpSpPr>
          <p:cNvPr id="483" name="Google Shape;483;p4"/>
          <p:cNvGrpSpPr/>
          <p:nvPr/>
        </p:nvGrpSpPr>
        <p:grpSpPr>
          <a:xfrm>
            <a:off x="1907265" y="-6002"/>
            <a:ext cx="5329471" cy="1572280"/>
            <a:chOff x="1045264" y="-6007"/>
            <a:chExt cx="7118300" cy="2100014"/>
          </a:xfrm>
        </p:grpSpPr>
        <p:sp>
          <p:nvSpPr>
            <p:cNvPr id="484" name="Google Shape;484;p4"/>
            <p:cNvSpPr/>
            <p:nvPr/>
          </p:nvSpPr>
          <p:spPr>
            <a:xfrm>
              <a:off x="1803411" y="-6007"/>
              <a:ext cx="5944150" cy="724669"/>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5" name="Google Shape;485;p4"/>
            <p:cNvSpPr/>
            <p:nvPr/>
          </p:nvSpPr>
          <p:spPr>
            <a:xfrm>
              <a:off x="1045264" y="-6007"/>
              <a:ext cx="7118300" cy="2100014"/>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6" name="Google Shape;486;p4"/>
            <p:cNvSpPr/>
            <p:nvPr/>
          </p:nvSpPr>
          <p:spPr>
            <a:xfrm>
              <a:off x="1324836" y="-6007"/>
              <a:ext cx="487541" cy="711252"/>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487" name="Google Shape;487;p4"/>
          <p:cNvGrpSpPr/>
          <p:nvPr/>
        </p:nvGrpSpPr>
        <p:grpSpPr>
          <a:xfrm>
            <a:off x="-7999" y="2430147"/>
            <a:ext cx="1642550" cy="1505293"/>
            <a:chOff x="-7997" y="3247832"/>
            <a:chExt cx="2193869" cy="2010543"/>
          </a:xfrm>
        </p:grpSpPr>
        <p:sp>
          <p:nvSpPr>
            <p:cNvPr id="488" name="Google Shape;488;p4"/>
            <p:cNvSpPr/>
            <p:nvPr/>
          </p:nvSpPr>
          <p:spPr>
            <a:xfrm>
              <a:off x="-7997" y="4475586"/>
              <a:ext cx="315374" cy="89538"/>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9" name="Google Shape;489;p4"/>
            <p:cNvSpPr/>
            <p:nvPr/>
          </p:nvSpPr>
          <p:spPr>
            <a:xfrm>
              <a:off x="-7997" y="4374956"/>
              <a:ext cx="310857" cy="96246"/>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0" name="Google Shape;490;p4"/>
            <p:cNvSpPr/>
            <p:nvPr/>
          </p:nvSpPr>
          <p:spPr>
            <a:xfrm>
              <a:off x="-7997" y="4187113"/>
              <a:ext cx="257188" cy="62703"/>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1" name="Google Shape;491;p4"/>
            <p:cNvSpPr/>
            <p:nvPr/>
          </p:nvSpPr>
          <p:spPr>
            <a:xfrm>
              <a:off x="-7997" y="4238524"/>
              <a:ext cx="261705" cy="85087"/>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2" name="Google Shape;492;p4"/>
            <p:cNvSpPr/>
            <p:nvPr/>
          </p:nvSpPr>
          <p:spPr>
            <a:xfrm>
              <a:off x="-7997" y="4634336"/>
              <a:ext cx="373494" cy="9850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3" name="Google Shape;493;p4"/>
            <p:cNvSpPr/>
            <p:nvPr/>
          </p:nvSpPr>
          <p:spPr>
            <a:xfrm>
              <a:off x="-7997" y="4558348"/>
              <a:ext cx="225903" cy="69345"/>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4" name="Google Shape;494;p4"/>
            <p:cNvSpPr/>
            <p:nvPr/>
          </p:nvSpPr>
          <p:spPr>
            <a:xfrm>
              <a:off x="-7997" y="4685813"/>
              <a:ext cx="382461" cy="93988"/>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5" name="Google Shape;495;p4"/>
            <p:cNvSpPr/>
            <p:nvPr/>
          </p:nvSpPr>
          <p:spPr>
            <a:xfrm>
              <a:off x="1658012" y="4408499"/>
              <a:ext cx="382461" cy="335500"/>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6" name="Google Shape;496;p4"/>
            <p:cNvSpPr/>
            <p:nvPr/>
          </p:nvSpPr>
          <p:spPr>
            <a:xfrm>
              <a:off x="-7997" y="4735032"/>
              <a:ext cx="375752" cy="102888"/>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7" name="Google Shape;497;p4"/>
            <p:cNvSpPr/>
            <p:nvPr/>
          </p:nvSpPr>
          <p:spPr>
            <a:xfrm>
              <a:off x="-7997" y="3985853"/>
              <a:ext cx="216936" cy="73862"/>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8" name="Google Shape;498;p4"/>
            <p:cNvSpPr/>
            <p:nvPr/>
          </p:nvSpPr>
          <p:spPr>
            <a:xfrm>
              <a:off x="-7997" y="4424175"/>
              <a:ext cx="324275" cy="93988"/>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9" name="Google Shape;499;p4"/>
            <p:cNvSpPr/>
            <p:nvPr/>
          </p:nvSpPr>
          <p:spPr>
            <a:xfrm>
              <a:off x="-7997" y="4030555"/>
              <a:ext cx="216936" cy="67153"/>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0" name="Google Shape;500;p4"/>
            <p:cNvSpPr/>
            <p:nvPr/>
          </p:nvSpPr>
          <p:spPr>
            <a:xfrm>
              <a:off x="-7997" y="4126735"/>
              <a:ext cx="239320" cy="73862"/>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1" name="Google Shape;501;p4"/>
            <p:cNvSpPr/>
            <p:nvPr/>
          </p:nvSpPr>
          <p:spPr>
            <a:xfrm>
              <a:off x="-7997" y="4310127"/>
              <a:ext cx="143140" cy="53736"/>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2" name="Google Shape;502;p4"/>
            <p:cNvSpPr/>
            <p:nvPr/>
          </p:nvSpPr>
          <p:spPr>
            <a:xfrm>
              <a:off x="-7997" y="4075257"/>
              <a:ext cx="248287" cy="91796"/>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3" name="Google Shape;503;p4"/>
            <p:cNvSpPr/>
            <p:nvPr/>
          </p:nvSpPr>
          <p:spPr>
            <a:xfrm>
              <a:off x="381106" y="3464768"/>
              <a:ext cx="715702" cy="201327"/>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4" name="Google Shape;504;p4"/>
            <p:cNvSpPr/>
            <p:nvPr/>
          </p:nvSpPr>
          <p:spPr>
            <a:xfrm>
              <a:off x="1067649" y="4327995"/>
              <a:ext cx="51477" cy="26901"/>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5" name="Google Shape;505;p4"/>
            <p:cNvSpPr/>
            <p:nvPr/>
          </p:nvSpPr>
          <p:spPr>
            <a:xfrm>
              <a:off x="2042664" y="4482294"/>
              <a:ext cx="64895" cy="24643"/>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6" name="Google Shape;506;p4"/>
            <p:cNvSpPr/>
            <p:nvPr/>
          </p:nvSpPr>
          <p:spPr>
            <a:xfrm>
              <a:off x="-7997" y="3247832"/>
              <a:ext cx="2193869" cy="2010543"/>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7" name="Google Shape;507;p4"/>
            <p:cNvSpPr/>
            <p:nvPr/>
          </p:nvSpPr>
          <p:spPr>
            <a:xfrm>
              <a:off x="-7997" y="4793152"/>
              <a:ext cx="360076" cy="109664"/>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08" name="Google Shape;508;p4"/>
          <p:cNvGrpSpPr/>
          <p:nvPr/>
        </p:nvGrpSpPr>
        <p:grpSpPr>
          <a:xfrm>
            <a:off x="8420990" y="2153894"/>
            <a:ext cx="515755" cy="910864"/>
            <a:chOff x="8443004" y="2878855"/>
            <a:chExt cx="688868" cy="1216595"/>
          </a:xfrm>
        </p:grpSpPr>
        <p:sp>
          <p:nvSpPr>
            <p:cNvPr id="509" name="Google Shape;509;p4"/>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0" name="Google Shape;510;p4"/>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1" name="Google Shape;511;p4"/>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2" name="Google Shape;512;p4"/>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3" name="Google Shape;513;p4"/>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4" name="Google Shape;514;p4"/>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15" name="Google Shape;515;p4"/>
          <p:cNvGrpSpPr/>
          <p:nvPr/>
        </p:nvGrpSpPr>
        <p:grpSpPr>
          <a:xfrm>
            <a:off x="7117967" y="3590460"/>
            <a:ext cx="2026022" cy="1547117"/>
            <a:chOff x="6445945" y="4797602"/>
            <a:chExt cx="2706053" cy="2066404"/>
          </a:xfrm>
        </p:grpSpPr>
        <p:sp>
          <p:nvSpPr>
            <p:cNvPr id="516" name="Google Shape;516;p4"/>
            <p:cNvSpPr/>
            <p:nvPr/>
          </p:nvSpPr>
          <p:spPr>
            <a:xfrm>
              <a:off x="6700941" y="5054790"/>
              <a:ext cx="111855" cy="1511843"/>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7" name="Google Shape;517;p4"/>
            <p:cNvSpPr/>
            <p:nvPr/>
          </p:nvSpPr>
          <p:spPr>
            <a:xfrm>
              <a:off x="6457170" y="4802119"/>
              <a:ext cx="333242" cy="1894170"/>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8" name="Google Shape;518;p4"/>
            <p:cNvSpPr/>
            <p:nvPr/>
          </p:nvSpPr>
          <p:spPr>
            <a:xfrm>
              <a:off x="8109762" y="4967577"/>
              <a:ext cx="60511" cy="60444"/>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9" name="Google Shape;519;p4"/>
            <p:cNvSpPr/>
            <p:nvPr/>
          </p:nvSpPr>
          <p:spPr>
            <a:xfrm>
              <a:off x="6797054" y="5021247"/>
              <a:ext cx="2354943" cy="156624"/>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0" name="Google Shape;520;p4"/>
            <p:cNvSpPr/>
            <p:nvPr/>
          </p:nvSpPr>
          <p:spPr>
            <a:xfrm>
              <a:off x="6785895" y="4797602"/>
              <a:ext cx="2366102" cy="170042"/>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1" name="Google Shape;521;p4"/>
            <p:cNvSpPr/>
            <p:nvPr/>
          </p:nvSpPr>
          <p:spPr>
            <a:xfrm>
              <a:off x="8024808" y="4983253"/>
              <a:ext cx="31351" cy="31351"/>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2" name="Google Shape;522;p4"/>
            <p:cNvSpPr/>
            <p:nvPr/>
          </p:nvSpPr>
          <p:spPr>
            <a:xfrm>
              <a:off x="8239485" y="6776727"/>
              <a:ext cx="93988" cy="67153"/>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3" name="Google Shape;523;p4"/>
            <p:cNvSpPr/>
            <p:nvPr/>
          </p:nvSpPr>
          <p:spPr>
            <a:xfrm>
              <a:off x="7863799" y="6727574"/>
              <a:ext cx="290798" cy="9618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4" name="Google Shape;524;p4"/>
            <p:cNvSpPr/>
            <p:nvPr/>
          </p:nvSpPr>
          <p:spPr>
            <a:xfrm>
              <a:off x="6705391" y="6564308"/>
              <a:ext cx="2446606" cy="190168"/>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5" name="Google Shape;525;p4"/>
            <p:cNvSpPr/>
            <p:nvPr/>
          </p:nvSpPr>
          <p:spPr>
            <a:xfrm>
              <a:off x="7671506" y="6765568"/>
              <a:ext cx="85021" cy="22451"/>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6" name="Google Shape;526;p4"/>
            <p:cNvSpPr/>
            <p:nvPr/>
          </p:nvSpPr>
          <p:spPr>
            <a:xfrm>
              <a:off x="7678215" y="6696223"/>
              <a:ext cx="87279" cy="20192"/>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7" name="Google Shape;527;p4"/>
            <p:cNvSpPr/>
            <p:nvPr/>
          </p:nvSpPr>
          <p:spPr>
            <a:xfrm>
              <a:off x="7687116" y="6729766"/>
              <a:ext cx="91796" cy="29159"/>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8" name="Google Shape;528;p4"/>
            <p:cNvSpPr/>
            <p:nvPr/>
          </p:nvSpPr>
          <p:spPr>
            <a:xfrm>
              <a:off x="6445945" y="6685064"/>
              <a:ext cx="1552095" cy="178942"/>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29" name="Google Shape;529;p4"/>
          <p:cNvGrpSpPr/>
          <p:nvPr/>
        </p:nvGrpSpPr>
        <p:grpSpPr>
          <a:xfrm>
            <a:off x="226381" y="790954"/>
            <a:ext cx="1165385" cy="815431"/>
            <a:chOff x="305052" y="1261999"/>
            <a:chExt cx="1556545" cy="1089130"/>
          </a:xfrm>
        </p:grpSpPr>
        <p:sp>
          <p:nvSpPr>
            <p:cNvPr id="530" name="Google Shape;530;p4"/>
            <p:cNvSpPr/>
            <p:nvPr/>
          </p:nvSpPr>
          <p:spPr>
            <a:xfrm>
              <a:off x="1342704" y="2046980"/>
              <a:ext cx="118564" cy="10740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1" name="Google Shape;531;p4"/>
            <p:cNvSpPr/>
            <p:nvPr/>
          </p:nvSpPr>
          <p:spPr>
            <a:xfrm>
              <a:off x="1409791" y="2120775"/>
              <a:ext cx="35868" cy="35802"/>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2" name="Google Shape;532;p4"/>
            <p:cNvSpPr/>
            <p:nvPr/>
          </p:nvSpPr>
          <p:spPr>
            <a:xfrm>
              <a:off x="792593" y="1261999"/>
              <a:ext cx="619523" cy="565853"/>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3" name="Google Shape;533;p4"/>
            <p:cNvSpPr/>
            <p:nvPr/>
          </p:nvSpPr>
          <p:spPr>
            <a:xfrm>
              <a:off x="969210" y="1727156"/>
              <a:ext cx="210294" cy="53736"/>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4" name="Google Shape;534;p4"/>
            <p:cNvSpPr/>
            <p:nvPr/>
          </p:nvSpPr>
          <p:spPr>
            <a:xfrm>
              <a:off x="1798894" y="1999953"/>
              <a:ext cx="62703" cy="134306"/>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5" name="Google Shape;535;p4"/>
            <p:cNvSpPr/>
            <p:nvPr/>
          </p:nvSpPr>
          <p:spPr>
            <a:xfrm>
              <a:off x="1197372" y="1776375"/>
              <a:ext cx="73862" cy="31351"/>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6" name="Google Shape;536;p4"/>
            <p:cNvSpPr/>
            <p:nvPr/>
          </p:nvSpPr>
          <p:spPr>
            <a:xfrm>
              <a:off x="799302" y="1767408"/>
              <a:ext cx="64895" cy="3361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7" name="Google Shape;537;p4"/>
            <p:cNvSpPr/>
            <p:nvPr/>
          </p:nvSpPr>
          <p:spPr>
            <a:xfrm>
              <a:off x="1322578" y="1836753"/>
              <a:ext cx="143207" cy="51477"/>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8" name="Google Shape;538;p4"/>
            <p:cNvSpPr/>
            <p:nvPr/>
          </p:nvSpPr>
          <p:spPr>
            <a:xfrm>
              <a:off x="1684846" y="2181153"/>
              <a:ext cx="66" cy="66"/>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9" name="Google Shape;539;p4"/>
            <p:cNvSpPr/>
            <p:nvPr/>
          </p:nvSpPr>
          <p:spPr>
            <a:xfrm>
              <a:off x="1660270" y="2158769"/>
              <a:ext cx="26901" cy="26901"/>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0" name="Google Shape;540;p4"/>
            <p:cNvSpPr/>
            <p:nvPr/>
          </p:nvSpPr>
          <p:spPr>
            <a:xfrm>
              <a:off x="750083" y="1865779"/>
              <a:ext cx="304215" cy="250546"/>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1" name="Google Shape;541;p4"/>
            <p:cNvSpPr/>
            <p:nvPr/>
          </p:nvSpPr>
          <p:spPr>
            <a:xfrm>
              <a:off x="1635694" y="2129676"/>
              <a:ext cx="89471" cy="100697"/>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2" name="Google Shape;542;p4"/>
            <p:cNvSpPr/>
            <p:nvPr/>
          </p:nvSpPr>
          <p:spPr>
            <a:xfrm>
              <a:off x="870839" y="1984344"/>
              <a:ext cx="38060" cy="35802"/>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3" name="Google Shape;543;p4"/>
            <p:cNvSpPr/>
            <p:nvPr/>
          </p:nvSpPr>
          <p:spPr>
            <a:xfrm>
              <a:off x="369880" y="1765149"/>
              <a:ext cx="266221" cy="257254"/>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4" name="Google Shape;544;p4"/>
            <p:cNvSpPr/>
            <p:nvPr/>
          </p:nvSpPr>
          <p:spPr>
            <a:xfrm>
              <a:off x="305052" y="1677937"/>
              <a:ext cx="1538677" cy="673192"/>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5" name="Google Shape;545;p4"/>
            <p:cNvSpPr/>
            <p:nvPr/>
          </p:nvSpPr>
          <p:spPr>
            <a:xfrm>
              <a:off x="428066" y="1821077"/>
              <a:ext cx="143207" cy="156624"/>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6" name="Google Shape;546;p4"/>
            <p:cNvSpPr/>
            <p:nvPr/>
          </p:nvSpPr>
          <p:spPr>
            <a:xfrm>
              <a:off x="1586475" y="2076007"/>
              <a:ext cx="190168" cy="201327"/>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47" name="Google Shape;547;p4"/>
          <p:cNvGrpSpPr/>
          <p:nvPr/>
        </p:nvGrpSpPr>
        <p:grpSpPr>
          <a:xfrm>
            <a:off x="2444861" y="3871736"/>
            <a:ext cx="2459622" cy="1079998"/>
            <a:chOff x="1573057" y="5173288"/>
            <a:chExt cx="3285190" cy="1442497"/>
          </a:xfrm>
        </p:grpSpPr>
        <p:sp>
          <p:nvSpPr>
            <p:cNvPr id="548" name="Google Shape;548;p4"/>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9" name="Google Shape;549;p4"/>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0" name="Google Shape;550;p4"/>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1" name="Google Shape;551;p4"/>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2" name="Google Shape;552;p4"/>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3" name="Google Shape;553;p4"/>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4" name="Google Shape;554;p4"/>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5" name="Google Shape;555;p4"/>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6" name="Google Shape;556;p4"/>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7" name="Google Shape;557;p4"/>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8" name="Google Shape;558;p4"/>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9" name="Google Shape;559;p4"/>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0" name="Google Shape;560;p4"/>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1" name="Google Shape;561;p4"/>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2" name="Google Shape;562;p4"/>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3" name="Google Shape;563;p4"/>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4" name="Google Shape;564;p4"/>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5" name="Google Shape;565;p4"/>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6" name="Google Shape;566;p4"/>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7" name="Google Shape;567;p4"/>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8" name="Google Shape;568;p4"/>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9" name="Google Shape;569;p4"/>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0" name="Google Shape;570;p4"/>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1" name="Google Shape;571;p4"/>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2" name="Google Shape;572;p4"/>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3" name="Google Shape;573;p4"/>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4" name="Google Shape;574;p4"/>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5" name="Google Shape;575;p4"/>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6" name="Google Shape;576;p4"/>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7" name="Google Shape;577;p4"/>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8" name="Google Shape;578;p4"/>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9" name="Google Shape;579;p4"/>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0" name="Google Shape;580;p4"/>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1" name="Google Shape;581;p4"/>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2" name="Google Shape;582;p4"/>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3" name="Google Shape;583;p4"/>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4" name="Google Shape;584;p4"/>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5" name="Google Shape;585;p4"/>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6" name="Google Shape;586;p4"/>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7" name="Google Shape;587;p4"/>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8" name="Google Shape;588;p4"/>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9" name="Google Shape;589;p4"/>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0" name="Google Shape;590;p4"/>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1" name="Google Shape;591;p4"/>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2" name="Google Shape;592;p4"/>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3" name="Google Shape;593;p4"/>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4" name="Google Shape;594;p4"/>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5" name="Google Shape;595;p4"/>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6" name="Google Shape;596;p4"/>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7" name="Google Shape;597;p4"/>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8" name="Google Shape;598;p4"/>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9" name="Google Shape;599;p4"/>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0" name="Google Shape;600;p4"/>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1" name="Google Shape;601;p4"/>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2" name="Google Shape;602;p4"/>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3" name="Google Shape;603;p4"/>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4" name="Google Shape;604;p4"/>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5" name="Google Shape;605;p4"/>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6" name="Google Shape;606;p4"/>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7" name="Google Shape;607;p4"/>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8" name="Google Shape;608;p4"/>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9" name="Google Shape;609;p4"/>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0" name="Google Shape;610;p4"/>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1" name="Google Shape;611;p4"/>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2" name="Google Shape;612;p4"/>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3" name="Google Shape;613;p4"/>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4" name="Google Shape;614;p4"/>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5" name="Google Shape;615;p4"/>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6" name="Google Shape;616;p4"/>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7" name="Google Shape;617;p4"/>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8" name="Google Shape;618;p4"/>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9" name="Google Shape;619;p4"/>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0" name="Google Shape;620;p4"/>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1" name="Google Shape;621;p4"/>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2" name="Google Shape;622;p4"/>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3" name="Google Shape;623;p4"/>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4" name="Google Shape;624;p4"/>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5" name="Google Shape;625;p4"/>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6" name="Google Shape;626;p4"/>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7" name="Google Shape;627;p4"/>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8" name="Google Shape;628;p4"/>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9" name="Google Shape;629;p4"/>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0" name="Google Shape;630;p4"/>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1" name="Google Shape;631;p4"/>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2" name="Google Shape;632;p4"/>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3" name="Google Shape;633;p4"/>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4" name="Google Shape;634;p4"/>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5" name="Google Shape;635;p4"/>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6" name="Google Shape;636;p4"/>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7" name="Google Shape;637;p4"/>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8" name="Google Shape;638;p4"/>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9" name="Google Shape;639;p4"/>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0" name="Google Shape;640;p4"/>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1" name="Google Shape;641;p4"/>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2" name="Google Shape;642;p4"/>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3" name="Google Shape;643;p4"/>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4" name="Google Shape;644;p4"/>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5" name="Google Shape;645;p4"/>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6" name="Google Shape;646;p4"/>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7" name="Google Shape;647;p4"/>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8" name="Google Shape;648;p4"/>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9" name="Google Shape;649;p4"/>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0" name="Google Shape;650;p4"/>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1" name="Google Shape;651;p4"/>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2" name="Google Shape;652;p4"/>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3" name="Google Shape;653;p4"/>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4" name="Google Shape;654;p4"/>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5" name="Google Shape;655;p4"/>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6" name="Google Shape;656;p4"/>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7" name="Google Shape;657;p4"/>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8" name="Google Shape;658;p4"/>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9" name="Google Shape;659;p4"/>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0" name="Google Shape;660;p4"/>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1" name="Google Shape;661;p4"/>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2" name="Google Shape;662;p4"/>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3" name="Google Shape;663;p4"/>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4" name="Google Shape;664;p4"/>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5" name="Google Shape;665;p4"/>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6" name="Google Shape;666;p4"/>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7" name="Google Shape;667;p4"/>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8" name="Google Shape;668;p4"/>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9" name="Google Shape;669;p4"/>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0" name="Google Shape;670;p4"/>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1" name="Google Shape;671;p4"/>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2" name="Google Shape;672;p4"/>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3" name="Google Shape;673;p4"/>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4" name="Google Shape;674;p4"/>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5" name="Google Shape;675;p4"/>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6" name="Google Shape;676;p4"/>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7" name="Google Shape;677;p4"/>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8" name="Google Shape;678;p4"/>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9" name="Google Shape;679;p4"/>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0" name="Google Shape;680;p4"/>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1" name="Google Shape;681;p4"/>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2" name="Google Shape;682;p4"/>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3" name="Google Shape;683;p4"/>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84"/>
        <p:cNvGrpSpPr/>
        <p:nvPr/>
      </p:nvGrpSpPr>
      <p:grpSpPr>
        <a:xfrm>
          <a:off x="0" y="0"/>
          <a:ext cx="0" cy="0"/>
          <a:chOff x="0" y="0"/>
          <a:chExt cx="0" cy="0"/>
        </a:xfrm>
      </p:grpSpPr>
      <p:grpSp>
        <p:nvGrpSpPr>
          <p:cNvPr id="685" name="Google Shape;685;p5"/>
          <p:cNvGrpSpPr/>
          <p:nvPr/>
        </p:nvGrpSpPr>
        <p:grpSpPr>
          <a:xfrm>
            <a:off x="1841376" y="4540815"/>
            <a:ext cx="1110494" cy="612269"/>
            <a:chOff x="1003176" y="4540815"/>
            <a:chExt cx="1110494" cy="612269"/>
          </a:xfrm>
        </p:grpSpPr>
        <p:sp>
          <p:nvSpPr>
            <p:cNvPr id="686" name="Google Shape;686;p5"/>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7" name="Google Shape;687;p5"/>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8" name="Google Shape;688;p5"/>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89" name="Google Shape;689;p5"/>
          <p:cNvGrpSpPr/>
          <p:nvPr/>
        </p:nvGrpSpPr>
        <p:grpSpPr>
          <a:xfrm>
            <a:off x="342281" y="4183488"/>
            <a:ext cx="369035" cy="728056"/>
            <a:chOff x="342281" y="4183488"/>
            <a:chExt cx="369035" cy="728056"/>
          </a:xfrm>
        </p:grpSpPr>
        <p:sp>
          <p:nvSpPr>
            <p:cNvPr id="690" name="Google Shape;690;p5"/>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1" name="Google Shape;691;p5"/>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2" name="Google Shape;692;p5"/>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3" name="Google Shape;693;p5"/>
          <p:cNvGrpSpPr/>
          <p:nvPr/>
        </p:nvGrpSpPr>
        <p:grpSpPr>
          <a:xfrm>
            <a:off x="50" y="1232900"/>
            <a:ext cx="454630" cy="816989"/>
            <a:chOff x="50" y="1232900"/>
            <a:chExt cx="454630" cy="816989"/>
          </a:xfrm>
        </p:grpSpPr>
        <p:sp>
          <p:nvSpPr>
            <p:cNvPr id="694" name="Google Shape;694;p5"/>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5" name="Google Shape;695;p5"/>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6" name="Google Shape;696;p5"/>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7" name="Google Shape;697;p5"/>
          <p:cNvGrpSpPr/>
          <p:nvPr/>
        </p:nvGrpSpPr>
        <p:grpSpPr>
          <a:xfrm>
            <a:off x="50" y="3073044"/>
            <a:ext cx="729750" cy="1046771"/>
            <a:chOff x="50" y="3073044"/>
            <a:chExt cx="729750" cy="1046771"/>
          </a:xfrm>
        </p:grpSpPr>
        <p:sp>
          <p:nvSpPr>
            <p:cNvPr id="698" name="Google Shape;698;p5"/>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9" name="Google Shape;699;p5"/>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0" name="Google Shape;700;p5"/>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01" name="Google Shape;701;p5"/>
          <p:cNvGrpSpPr/>
          <p:nvPr/>
        </p:nvGrpSpPr>
        <p:grpSpPr>
          <a:xfrm>
            <a:off x="5944880" y="-7"/>
            <a:ext cx="2524606" cy="759943"/>
            <a:chOff x="4012455" y="-7"/>
            <a:chExt cx="2524606" cy="759943"/>
          </a:xfrm>
        </p:grpSpPr>
        <p:sp>
          <p:nvSpPr>
            <p:cNvPr id="702" name="Google Shape;702;p5"/>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3" name="Google Shape;703;p5"/>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4" name="Google Shape;704;p5"/>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5" name="Google Shape;705;p5"/>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6" name="Google Shape;706;p5"/>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7" name="Google Shape;707;p5"/>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8" name="Google Shape;708;p5"/>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9" name="Google Shape;709;p5"/>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0" name="Google Shape;710;p5"/>
          <p:cNvGrpSpPr/>
          <p:nvPr/>
        </p:nvGrpSpPr>
        <p:grpSpPr>
          <a:xfrm>
            <a:off x="8506368" y="1564091"/>
            <a:ext cx="637429" cy="1130622"/>
            <a:chOff x="6233393" y="2021291"/>
            <a:chExt cx="637429" cy="1130622"/>
          </a:xfrm>
        </p:grpSpPr>
        <p:sp>
          <p:nvSpPr>
            <p:cNvPr id="711" name="Google Shape;711;p5"/>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2" name="Google Shape;712;p5"/>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3" name="Google Shape;713;p5"/>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4" name="Google Shape;714;p5"/>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5" name="Google Shape;715;p5"/>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6" name="Google Shape;716;p5"/>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7" name="Google Shape;717;p5"/>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8" name="Google Shape;718;p5"/>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9" name="Google Shape;719;p5"/>
          <p:cNvGrpSpPr/>
          <p:nvPr/>
        </p:nvGrpSpPr>
        <p:grpSpPr>
          <a:xfrm>
            <a:off x="7464679" y="3618202"/>
            <a:ext cx="1679118" cy="1534882"/>
            <a:chOff x="5191704" y="3618202"/>
            <a:chExt cx="1679118" cy="1534882"/>
          </a:xfrm>
        </p:grpSpPr>
        <p:sp>
          <p:nvSpPr>
            <p:cNvPr id="720" name="Google Shape;720;p5"/>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1" name="Google Shape;721;p5"/>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2" name="Google Shape;722;p5"/>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3" name="Google Shape;723;p5"/>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4" name="Google Shape;724;p5"/>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5" name="Google Shape;725;p5"/>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6" name="Google Shape;726;p5"/>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7" name="Google Shape;727;p5"/>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8" name="Google Shape;728;p5"/>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9" name="Google Shape;729;p5"/>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0" name="Google Shape;730;p5"/>
          <p:cNvGrpSpPr/>
          <p:nvPr/>
        </p:nvGrpSpPr>
        <p:grpSpPr>
          <a:xfrm>
            <a:off x="7847220" y="3073038"/>
            <a:ext cx="598866" cy="595528"/>
            <a:chOff x="5944870" y="3341438"/>
            <a:chExt cx="598866" cy="595528"/>
          </a:xfrm>
        </p:grpSpPr>
        <p:sp>
          <p:nvSpPr>
            <p:cNvPr id="731" name="Google Shape;731;p5"/>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2" name="Google Shape;732;p5"/>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3" name="Google Shape;733;p5"/>
          <p:cNvGrpSpPr/>
          <p:nvPr/>
        </p:nvGrpSpPr>
        <p:grpSpPr>
          <a:xfrm>
            <a:off x="2204197" y="105666"/>
            <a:ext cx="546902" cy="236607"/>
            <a:chOff x="2204197" y="105666"/>
            <a:chExt cx="546902" cy="236607"/>
          </a:xfrm>
        </p:grpSpPr>
        <p:sp>
          <p:nvSpPr>
            <p:cNvPr id="734" name="Google Shape;734;p5"/>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5" name="Google Shape;735;p5"/>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6" name="Google Shape;736;p5"/>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7" name="Google Shape;737;p5"/>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8" name="Google Shape;738;p5"/>
          <p:cNvGrpSpPr/>
          <p:nvPr/>
        </p:nvGrpSpPr>
        <p:grpSpPr>
          <a:xfrm>
            <a:off x="50" y="-7"/>
            <a:ext cx="2049897" cy="773345"/>
            <a:chOff x="50" y="-7"/>
            <a:chExt cx="2049897" cy="773345"/>
          </a:xfrm>
        </p:grpSpPr>
        <p:sp>
          <p:nvSpPr>
            <p:cNvPr id="739" name="Google Shape;739;p5"/>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0" name="Google Shape;740;p5"/>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1" name="Google Shape;741;p5"/>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2" name="Google Shape;742;p5"/>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3" name="Google Shape;743;p5"/>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4" name="Google Shape;744;p5"/>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5" name="Google Shape;745;p5"/>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6" name="Google Shape;746;p5"/>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7" name="Google Shape;747;p5"/>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8" name="Google Shape;748;p5"/>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9" name="Google Shape;749;p5"/>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0" name="Google Shape;750;p5"/>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1" name="Google Shape;751;p5"/>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2" name="Google Shape;752;p5"/>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3" name="Google Shape;753;p5"/>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4" name="Google Shape;754;p5"/>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5" name="Google Shape;755;p5"/>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6" name="Google Shape;756;p5"/>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7" name="Google Shape;757;p5"/>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8" name="Google Shape;758;p5"/>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9" name="Google Shape;759;p5"/>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0" name="Google Shape;760;p5"/>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1" name="Google Shape;761;p5"/>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2" name="Google Shape;762;p5"/>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3" name="Google Shape;763;p5"/>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4" name="Google Shape;764;p5"/>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5" name="Google Shape;765;p5"/>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6" name="Google Shape;766;p5"/>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7" name="Google Shape;767;p5"/>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8" name="Google Shape;768;p5"/>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9" name="Google Shape;769;p5"/>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0" name="Google Shape;770;p5"/>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1" name="Google Shape;771;p5"/>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2" name="Google Shape;772;p5"/>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3" name="Google Shape;773;p5"/>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4" name="Google Shape;774;p5"/>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5" name="Google Shape;775;p5"/>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6" name="Google Shape;776;p5"/>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7" name="Google Shape;777;p5"/>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8" name="Google Shape;778;p5"/>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9" name="Google Shape;779;p5"/>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0" name="Google Shape;780;p5"/>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1" name="Google Shape;781;p5"/>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2" name="Google Shape;782;p5"/>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3" name="Google Shape;783;p5"/>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4" name="Google Shape;784;p5"/>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5" name="Google Shape;785;p5"/>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6" name="Google Shape;786;p5"/>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7" name="Google Shape;787;p5"/>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8" name="Google Shape;788;p5"/>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9" name="Google Shape;789;p5"/>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0" name="Google Shape;790;p5"/>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1" name="Google Shape;791;p5"/>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2" name="Google Shape;792;p5"/>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3" name="Google Shape;793;p5"/>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4" name="Google Shape;794;p5"/>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5" name="Google Shape;795;p5"/>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6" name="Google Shape;796;p5"/>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7" name="Google Shape;797;p5"/>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8" name="Google Shape;798;p5"/>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9" name="Google Shape;799;p5"/>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0" name="Google Shape;800;p5"/>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1" name="Google Shape;801;p5"/>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2" name="Google Shape;802;p5"/>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3" name="Google Shape;803;p5"/>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4" name="Google Shape;804;p5"/>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5" name="Google Shape;805;p5"/>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6" name="Google Shape;806;p5"/>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7" name="Google Shape;807;p5"/>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8" name="Google Shape;808;p5"/>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9" name="Google Shape;809;p5"/>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0" name="Google Shape;810;p5"/>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1" name="Google Shape;811;p5"/>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2" name="Google Shape;812;p5"/>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3" name="Google Shape;813;p5"/>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4" name="Google Shape;814;p5"/>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5" name="Google Shape;815;p5"/>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6" name="Google Shape;816;p5"/>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7" name="Google Shape;817;p5"/>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8" name="Google Shape;818;p5"/>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9" name="Google Shape;819;p5"/>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0" name="Google Shape;820;p5"/>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1" name="Google Shape;821;p5"/>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2" name="Google Shape;822;p5"/>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3" name="Google Shape;823;p5"/>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4" name="Google Shape;824;p5"/>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5" name="Google Shape;825;p5"/>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6" name="Google Shape;826;p5"/>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7" name="Google Shape;827;p5"/>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8" name="Google Shape;828;p5"/>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9" name="Google Shape;829;p5"/>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0" name="Google Shape;830;p5"/>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1" name="Google Shape;831;p5"/>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2" name="Google Shape;832;p5"/>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3" name="Google Shape;833;p5"/>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4" name="Google Shape;834;p5"/>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5" name="Google Shape;835;p5"/>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6" name="Google Shape;836;p5"/>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7" name="Google Shape;837;p5"/>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8" name="Google Shape;838;p5"/>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9" name="Google Shape;839;p5"/>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0" name="Google Shape;840;p5"/>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1" name="Google Shape;841;p5"/>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2" name="Google Shape;842;p5"/>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3" name="Google Shape;843;p5"/>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4" name="Google Shape;844;p5"/>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5" name="Google Shape;845;p5"/>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6" name="Google Shape;846;p5"/>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7" name="Google Shape;847;p5"/>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8" name="Google Shape;848;p5"/>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9" name="Google Shape;849;p5"/>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0" name="Google Shape;850;p5"/>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1" name="Google Shape;851;p5"/>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2" name="Google Shape;852;p5"/>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3" name="Google Shape;853;p5"/>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4" name="Google Shape;854;p5"/>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5" name="Google Shape;855;p5"/>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6" name="Google Shape;856;p5"/>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7" name="Google Shape;857;p5"/>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8" name="Google Shape;858;p5"/>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9" name="Google Shape;859;p5"/>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0" name="Google Shape;860;p5"/>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1" name="Google Shape;861;p5"/>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2" name="Google Shape;862;p5"/>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3" name="Google Shape;863;p5"/>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4" name="Google Shape;864;p5"/>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5" name="Google Shape;865;p5"/>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6" name="Google Shape;866;p5"/>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7" name="Google Shape;867;p5"/>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8" name="Google Shape;868;p5"/>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869" name="Google Shape;869;p5"/>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870" name="Google Shape;870;p5"/>
          <p:cNvSpPr txBox="1">
            <a:spLocks noGrp="1"/>
          </p:cNvSpPr>
          <p:nvPr>
            <p:ph type="body" idx="1"/>
          </p:nvPr>
        </p:nvSpPr>
        <p:spPr>
          <a:xfrm>
            <a:off x="1131750" y="1312800"/>
            <a:ext cx="6880500" cy="3498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871" name="Google Shape;871;p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72"/>
        <p:cNvGrpSpPr/>
        <p:nvPr/>
      </p:nvGrpSpPr>
      <p:grpSpPr>
        <a:xfrm>
          <a:off x="0" y="0"/>
          <a:ext cx="0" cy="0"/>
          <a:chOff x="0" y="0"/>
          <a:chExt cx="0" cy="0"/>
        </a:xfrm>
      </p:grpSpPr>
      <p:grpSp>
        <p:nvGrpSpPr>
          <p:cNvPr id="873" name="Google Shape;873;p6"/>
          <p:cNvGrpSpPr/>
          <p:nvPr/>
        </p:nvGrpSpPr>
        <p:grpSpPr>
          <a:xfrm>
            <a:off x="1841376" y="4540815"/>
            <a:ext cx="1110494" cy="612269"/>
            <a:chOff x="1003176" y="4540815"/>
            <a:chExt cx="1110494" cy="612269"/>
          </a:xfrm>
        </p:grpSpPr>
        <p:sp>
          <p:nvSpPr>
            <p:cNvPr id="874" name="Google Shape;874;p6"/>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5" name="Google Shape;875;p6"/>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6" name="Google Shape;876;p6"/>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77" name="Google Shape;877;p6"/>
          <p:cNvGrpSpPr/>
          <p:nvPr/>
        </p:nvGrpSpPr>
        <p:grpSpPr>
          <a:xfrm>
            <a:off x="342281" y="4183488"/>
            <a:ext cx="369035" cy="728056"/>
            <a:chOff x="342281" y="4183488"/>
            <a:chExt cx="369035" cy="728056"/>
          </a:xfrm>
        </p:grpSpPr>
        <p:sp>
          <p:nvSpPr>
            <p:cNvPr id="878" name="Google Shape;878;p6"/>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9" name="Google Shape;879;p6"/>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0" name="Google Shape;880;p6"/>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1" name="Google Shape;881;p6"/>
          <p:cNvGrpSpPr/>
          <p:nvPr/>
        </p:nvGrpSpPr>
        <p:grpSpPr>
          <a:xfrm>
            <a:off x="50" y="1232900"/>
            <a:ext cx="454630" cy="816989"/>
            <a:chOff x="50" y="1232900"/>
            <a:chExt cx="454630" cy="816989"/>
          </a:xfrm>
        </p:grpSpPr>
        <p:sp>
          <p:nvSpPr>
            <p:cNvPr id="882" name="Google Shape;882;p6"/>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3" name="Google Shape;883;p6"/>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4" name="Google Shape;884;p6"/>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5" name="Google Shape;885;p6"/>
          <p:cNvGrpSpPr/>
          <p:nvPr/>
        </p:nvGrpSpPr>
        <p:grpSpPr>
          <a:xfrm>
            <a:off x="50" y="3073044"/>
            <a:ext cx="729750" cy="1046771"/>
            <a:chOff x="50" y="3073044"/>
            <a:chExt cx="729750" cy="1046771"/>
          </a:xfrm>
        </p:grpSpPr>
        <p:sp>
          <p:nvSpPr>
            <p:cNvPr id="886" name="Google Shape;886;p6"/>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7" name="Google Shape;887;p6"/>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8" name="Google Shape;888;p6"/>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9" name="Google Shape;889;p6"/>
          <p:cNvGrpSpPr/>
          <p:nvPr/>
        </p:nvGrpSpPr>
        <p:grpSpPr>
          <a:xfrm>
            <a:off x="5944880" y="-7"/>
            <a:ext cx="2524606" cy="759943"/>
            <a:chOff x="4012455" y="-7"/>
            <a:chExt cx="2524606" cy="759943"/>
          </a:xfrm>
        </p:grpSpPr>
        <p:sp>
          <p:nvSpPr>
            <p:cNvPr id="890" name="Google Shape;890;p6"/>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1" name="Google Shape;891;p6"/>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2" name="Google Shape;892;p6"/>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3" name="Google Shape;893;p6"/>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4" name="Google Shape;894;p6"/>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5" name="Google Shape;895;p6"/>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6" name="Google Shape;896;p6"/>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7" name="Google Shape;897;p6"/>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98" name="Google Shape;898;p6"/>
          <p:cNvGrpSpPr/>
          <p:nvPr/>
        </p:nvGrpSpPr>
        <p:grpSpPr>
          <a:xfrm>
            <a:off x="8506368" y="1564091"/>
            <a:ext cx="637429" cy="1130622"/>
            <a:chOff x="6233393" y="2021291"/>
            <a:chExt cx="637429" cy="1130622"/>
          </a:xfrm>
        </p:grpSpPr>
        <p:sp>
          <p:nvSpPr>
            <p:cNvPr id="899" name="Google Shape;899;p6"/>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0" name="Google Shape;900;p6"/>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1" name="Google Shape;901;p6"/>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2" name="Google Shape;902;p6"/>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3" name="Google Shape;903;p6"/>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4" name="Google Shape;904;p6"/>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5" name="Google Shape;905;p6"/>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6" name="Google Shape;906;p6"/>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07" name="Google Shape;907;p6"/>
          <p:cNvGrpSpPr/>
          <p:nvPr/>
        </p:nvGrpSpPr>
        <p:grpSpPr>
          <a:xfrm>
            <a:off x="7464679" y="3618202"/>
            <a:ext cx="1679118" cy="1534882"/>
            <a:chOff x="5191704" y="3618202"/>
            <a:chExt cx="1679118" cy="1534882"/>
          </a:xfrm>
        </p:grpSpPr>
        <p:sp>
          <p:nvSpPr>
            <p:cNvPr id="908" name="Google Shape;908;p6"/>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9" name="Google Shape;909;p6"/>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0" name="Google Shape;910;p6"/>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1" name="Google Shape;911;p6"/>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2" name="Google Shape;912;p6"/>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3" name="Google Shape;913;p6"/>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4" name="Google Shape;914;p6"/>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5" name="Google Shape;915;p6"/>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6" name="Google Shape;916;p6"/>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7" name="Google Shape;917;p6"/>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18" name="Google Shape;918;p6"/>
          <p:cNvGrpSpPr/>
          <p:nvPr/>
        </p:nvGrpSpPr>
        <p:grpSpPr>
          <a:xfrm>
            <a:off x="7847220" y="3073038"/>
            <a:ext cx="598866" cy="595528"/>
            <a:chOff x="5944870" y="3341438"/>
            <a:chExt cx="598866" cy="595528"/>
          </a:xfrm>
        </p:grpSpPr>
        <p:sp>
          <p:nvSpPr>
            <p:cNvPr id="919" name="Google Shape;919;p6"/>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0" name="Google Shape;920;p6"/>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1" name="Google Shape;921;p6"/>
          <p:cNvGrpSpPr/>
          <p:nvPr/>
        </p:nvGrpSpPr>
        <p:grpSpPr>
          <a:xfrm>
            <a:off x="2204197" y="105666"/>
            <a:ext cx="546902" cy="236607"/>
            <a:chOff x="2204197" y="105666"/>
            <a:chExt cx="546902" cy="236607"/>
          </a:xfrm>
        </p:grpSpPr>
        <p:sp>
          <p:nvSpPr>
            <p:cNvPr id="922" name="Google Shape;922;p6"/>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3" name="Google Shape;923;p6"/>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4" name="Google Shape;924;p6"/>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5" name="Google Shape;925;p6"/>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6" name="Google Shape;926;p6"/>
          <p:cNvGrpSpPr/>
          <p:nvPr/>
        </p:nvGrpSpPr>
        <p:grpSpPr>
          <a:xfrm>
            <a:off x="50" y="-7"/>
            <a:ext cx="2049897" cy="773345"/>
            <a:chOff x="50" y="-7"/>
            <a:chExt cx="2049897" cy="773345"/>
          </a:xfrm>
        </p:grpSpPr>
        <p:sp>
          <p:nvSpPr>
            <p:cNvPr id="927" name="Google Shape;927;p6"/>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8" name="Google Shape;928;p6"/>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9" name="Google Shape;929;p6"/>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0" name="Google Shape;930;p6"/>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1" name="Google Shape;931;p6"/>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2" name="Google Shape;932;p6"/>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3" name="Google Shape;933;p6"/>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4" name="Google Shape;934;p6"/>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5" name="Google Shape;935;p6"/>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6" name="Google Shape;936;p6"/>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7" name="Google Shape;937;p6"/>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8" name="Google Shape;938;p6"/>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9" name="Google Shape;939;p6"/>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0" name="Google Shape;940;p6"/>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1" name="Google Shape;941;p6"/>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2" name="Google Shape;942;p6"/>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3" name="Google Shape;943;p6"/>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4" name="Google Shape;944;p6"/>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5" name="Google Shape;945;p6"/>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6" name="Google Shape;946;p6"/>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7" name="Google Shape;947;p6"/>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8" name="Google Shape;948;p6"/>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9" name="Google Shape;949;p6"/>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0" name="Google Shape;950;p6"/>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1" name="Google Shape;951;p6"/>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2" name="Google Shape;952;p6"/>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3" name="Google Shape;953;p6"/>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4" name="Google Shape;954;p6"/>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5" name="Google Shape;955;p6"/>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6" name="Google Shape;956;p6"/>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7" name="Google Shape;957;p6"/>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8" name="Google Shape;958;p6"/>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9" name="Google Shape;959;p6"/>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0" name="Google Shape;960;p6"/>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1" name="Google Shape;961;p6"/>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2" name="Google Shape;962;p6"/>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3" name="Google Shape;963;p6"/>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4" name="Google Shape;964;p6"/>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5" name="Google Shape;965;p6"/>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6" name="Google Shape;966;p6"/>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7" name="Google Shape;967;p6"/>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8" name="Google Shape;968;p6"/>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9" name="Google Shape;969;p6"/>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0" name="Google Shape;970;p6"/>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1" name="Google Shape;971;p6"/>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2" name="Google Shape;972;p6"/>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3" name="Google Shape;973;p6"/>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4" name="Google Shape;974;p6"/>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5" name="Google Shape;975;p6"/>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6" name="Google Shape;976;p6"/>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7" name="Google Shape;977;p6"/>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8" name="Google Shape;978;p6"/>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9" name="Google Shape;979;p6"/>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0" name="Google Shape;980;p6"/>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1" name="Google Shape;981;p6"/>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2" name="Google Shape;982;p6"/>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3" name="Google Shape;983;p6"/>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4" name="Google Shape;984;p6"/>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5" name="Google Shape;985;p6"/>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6" name="Google Shape;986;p6"/>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7" name="Google Shape;987;p6"/>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8" name="Google Shape;988;p6"/>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9" name="Google Shape;989;p6"/>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0" name="Google Shape;990;p6"/>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1" name="Google Shape;991;p6"/>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2" name="Google Shape;992;p6"/>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3" name="Google Shape;993;p6"/>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4" name="Google Shape;994;p6"/>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5" name="Google Shape;995;p6"/>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6" name="Google Shape;996;p6"/>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7" name="Google Shape;997;p6"/>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8" name="Google Shape;998;p6"/>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9" name="Google Shape;999;p6"/>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0" name="Google Shape;1000;p6"/>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1" name="Google Shape;1001;p6"/>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2" name="Google Shape;1002;p6"/>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3" name="Google Shape;1003;p6"/>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4" name="Google Shape;1004;p6"/>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5" name="Google Shape;1005;p6"/>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6" name="Google Shape;1006;p6"/>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7" name="Google Shape;1007;p6"/>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8" name="Google Shape;1008;p6"/>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9" name="Google Shape;1009;p6"/>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0" name="Google Shape;1010;p6"/>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1" name="Google Shape;1011;p6"/>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2" name="Google Shape;1012;p6"/>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3" name="Google Shape;1013;p6"/>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4" name="Google Shape;1014;p6"/>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5" name="Google Shape;1015;p6"/>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6" name="Google Shape;1016;p6"/>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7" name="Google Shape;1017;p6"/>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8" name="Google Shape;1018;p6"/>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9" name="Google Shape;1019;p6"/>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2" name="Google Shape;1022;p6"/>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4" name="Google Shape;1024;p6"/>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5" name="Google Shape;1025;p6"/>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6" name="Google Shape;1026;p6"/>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7" name="Google Shape;1027;p6"/>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8" name="Google Shape;1028;p6"/>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9" name="Google Shape;1029;p6"/>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3" name="Google Shape;1033;p6"/>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4" name="Google Shape;1034;p6"/>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6" name="Google Shape;1036;p6"/>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7" name="Google Shape;1037;p6"/>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8" name="Google Shape;1038;p6"/>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9" name="Google Shape;1039;p6"/>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0" name="Google Shape;1040;p6"/>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1" name="Google Shape;1041;p6"/>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2" name="Google Shape;1042;p6"/>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3" name="Google Shape;1043;p6"/>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4" name="Google Shape;1044;p6"/>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5" name="Google Shape;1045;p6"/>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6" name="Google Shape;1046;p6"/>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7" name="Google Shape;1047;p6"/>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9" name="Google Shape;1049;p6"/>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0" name="Google Shape;1050;p6"/>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3" name="Google Shape;1053;p6"/>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4" name="Google Shape;1054;p6"/>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5" name="Google Shape;1055;p6"/>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6" name="Google Shape;1056;p6"/>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057" name="Google Shape;1057;p6"/>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058" name="Google Shape;1058;p6"/>
          <p:cNvSpPr txBox="1">
            <a:spLocks noGrp="1"/>
          </p:cNvSpPr>
          <p:nvPr>
            <p:ph type="body" idx="1"/>
          </p:nvPr>
        </p:nvSpPr>
        <p:spPr>
          <a:xfrm>
            <a:off x="1131725"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59" name="Google Shape;1059;p6"/>
          <p:cNvSpPr txBox="1">
            <a:spLocks noGrp="1"/>
          </p:cNvSpPr>
          <p:nvPr>
            <p:ph type="body" idx="2"/>
          </p:nvPr>
        </p:nvSpPr>
        <p:spPr>
          <a:xfrm>
            <a:off x="4672553"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60" name="Google Shape;1060;p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61"/>
        <p:cNvGrpSpPr/>
        <p:nvPr/>
      </p:nvGrpSpPr>
      <p:grpSpPr>
        <a:xfrm>
          <a:off x="0" y="0"/>
          <a:ext cx="0" cy="0"/>
          <a:chOff x="0" y="0"/>
          <a:chExt cx="0" cy="0"/>
        </a:xfrm>
      </p:grpSpPr>
      <p:grpSp>
        <p:nvGrpSpPr>
          <p:cNvPr id="1062" name="Google Shape;1062;p7"/>
          <p:cNvGrpSpPr/>
          <p:nvPr/>
        </p:nvGrpSpPr>
        <p:grpSpPr>
          <a:xfrm>
            <a:off x="1841376" y="4540815"/>
            <a:ext cx="1110494" cy="612269"/>
            <a:chOff x="1003176" y="4540815"/>
            <a:chExt cx="1110494" cy="612269"/>
          </a:xfrm>
        </p:grpSpPr>
        <p:sp>
          <p:nvSpPr>
            <p:cNvPr id="1063" name="Google Shape;1063;p7"/>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4" name="Google Shape;1064;p7"/>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5" name="Google Shape;1065;p7"/>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66" name="Google Shape;1066;p7"/>
          <p:cNvGrpSpPr/>
          <p:nvPr/>
        </p:nvGrpSpPr>
        <p:grpSpPr>
          <a:xfrm>
            <a:off x="342281" y="4183488"/>
            <a:ext cx="369035" cy="728056"/>
            <a:chOff x="342281" y="4183488"/>
            <a:chExt cx="369035" cy="728056"/>
          </a:xfrm>
        </p:grpSpPr>
        <p:sp>
          <p:nvSpPr>
            <p:cNvPr id="1067" name="Google Shape;1067;p7"/>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8" name="Google Shape;1068;p7"/>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9" name="Google Shape;1069;p7"/>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0" name="Google Shape;1070;p7"/>
          <p:cNvGrpSpPr/>
          <p:nvPr/>
        </p:nvGrpSpPr>
        <p:grpSpPr>
          <a:xfrm>
            <a:off x="50" y="1232900"/>
            <a:ext cx="454630" cy="816989"/>
            <a:chOff x="50" y="1232900"/>
            <a:chExt cx="454630" cy="816989"/>
          </a:xfrm>
        </p:grpSpPr>
        <p:sp>
          <p:nvSpPr>
            <p:cNvPr id="1071" name="Google Shape;1071;p7"/>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2" name="Google Shape;1072;p7"/>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3" name="Google Shape;1073;p7"/>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4" name="Google Shape;1074;p7"/>
          <p:cNvGrpSpPr/>
          <p:nvPr/>
        </p:nvGrpSpPr>
        <p:grpSpPr>
          <a:xfrm>
            <a:off x="50" y="3073044"/>
            <a:ext cx="729750" cy="1046771"/>
            <a:chOff x="50" y="3073044"/>
            <a:chExt cx="729750" cy="1046771"/>
          </a:xfrm>
        </p:grpSpPr>
        <p:sp>
          <p:nvSpPr>
            <p:cNvPr id="1075" name="Google Shape;1075;p7"/>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6" name="Google Shape;1076;p7"/>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7" name="Google Shape;1077;p7"/>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8" name="Google Shape;1078;p7"/>
          <p:cNvGrpSpPr/>
          <p:nvPr/>
        </p:nvGrpSpPr>
        <p:grpSpPr>
          <a:xfrm>
            <a:off x="5944880" y="-7"/>
            <a:ext cx="2524606" cy="759943"/>
            <a:chOff x="4012455" y="-7"/>
            <a:chExt cx="2524606" cy="759943"/>
          </a:xfrm>
        </p:grpSpPr>
        <p:sp>
          <p:nvSpPr>
            <p:cNvPr id="1079" name="Google Shape;1079;p7"/>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0" name="Google Shape;1080;p7"/>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1" name="Google Shape;1081;p7"/>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2" name="Google Shape;1082;p7"/>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3" name="Google Shape;1083;p7"/>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4" name="Google Shape;1084;p7"/>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5" name="Google Shape;1085;p7"/>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6" name="Google Shape;1086;p7"/>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87" name="Google Shape;1087;p7"/>
          <p:cNvGrpSpPr/>
          <p:nvPr/>
        </p:nvGrpSpPr>
        <p:grpSpPr>
          <a:xfrm>
            <a:off x="8506368" y="1564091"/>
            <a:ext cx="637429" cy="1130622"/>
            <a:chOff x="6233393" y="2021291"/>
            <a:chExt cx="637429" cy="1130622"/>
          </a:xfrm>
        </p:grpSpPr>
        <p:sp>
          <p:nvSpPr>
            <p:cNvPr id="1088" name="Google Shape;1088;p7"/>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9" name="Google Shape;1089;p7"/>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0" name="Google Shape;1090;p7"/>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1" name="Google Shape;1091;p7"/>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2" name="Google Shape;1092;p7"/>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3" name="Google Shape;1093;p7"/>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4" name="Google Shape;1094;p7"/>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5" name="Google Shape;1095;p7"/>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96" name="Google Shape;1096;p7"/>
          <p:cNvGrpSpPr/>
          <p:nvPr/>
        </p:nvGrpSpPr>
        <p:grpSpPr>
          <a:xfrm>
            <a:off x="7464679" y="3618202"/>
            <a:ext cx="1679118" cy="1534882"/>
            <a:chOff x="5191704" y="3618202"/>
            <a:chExt cx="1679118" cy="1534882"/>
          </a:xfrm>
        </p:grpSpPr>
        <p:sp>
          <p:nvSpPr>
            <p:cNvPr id="1097" name="Google Shape;1097;p7"/>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8" name="Google Shape;1098;p7"/>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9" name="Google Shape;1099;p7"/>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0" name="Google Shape;1100;p7"/>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1" name="Google Shape;1101;p7"/>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2" name="Google Shape;1102;p7"/>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3" name="Google Shape;1103;p7"/>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4" name="Google Shape;1104;p7"/>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5" name="Google Shape;1105;p7"/>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6" name="Google Shape;1106;p7"/>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07" name="Google Shape;1107;p7"/>
          <p:cNvGrpSpPr/>
          <p:nvPr/>
        </p:nvGrpSpPr>
        <p:grpSpPr>
          <a:xfrm>
            <a:off x="7847220" y="3073038"/>
            <a:ext cx="598866" cy="595528"/>
            <a:chOff x="5944870" y="3341438"/>
            <a:chExt cx="598866" cy="595528"/>
          </a:xfrm>
        </p:grpSpPr>
        <p:sp>
          <p:nvSpPr>
            <p:cNvPr id="1108" name="Google Shape;1108;p7"/>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9" name="Google Shape;1109;p7"/>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10" name="Google Shape;1110;p7"/>
          <p:cNvGrpSpPr/>
          <p:nvPr/>
        </p:nvGrpSpPr>
        <p:grpSpPr>
          <a:xfrm>
            <a:off x="2204197" y="105666"/>
            <a:ext cx="546902" cy="236607"/>
            <a:chOff x="2204197" y="105666"/>
            <a:chExt cx="546902" cy="236607"/>
          </a:xfrm>
        </p:grpSpPr>
        <p:sp>
          <p:nvSpPr>
            <p:cNvPr id="1111" name="Google Shape;1111;p7"/>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2" name="Google Shape;1112;p7"/>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3" name="Google Shape;1113;p7"/>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4" name="Google Shape;1114;p7"/>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15" name="Google Shape;1115;p7"/>
          <p:cNvGrpSpPr/>
          <p:nvPr/>
        </p:nvGrpSpPr>
        <p:grpSpPr>
          <a:xfrm>
            <a:off x="50" y="-7"/>
            <a:ext cx="2049897" cy="773345"/>
            <a:chOff x="50" y="-7"/>
            <a:chExt cx="2049897" cy="773345"/>
          </a:xfrm>
        </p:grpSpPr>
        <p:sp>
          <p:nvSpPr>
            <p:cNvPr id="1116" name="Google Shape;1116;p7"/>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7" name="Google Shape;1117;p7"/>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8" name="Google Shape;1118;p7"/>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9" name="Google Shape;1119;p7"/>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0" name="Google Shape;1120;p7"/>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1" name="Google Shape;1121;p7"/>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2" name="Google Shape;1122;p7"/>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3" name="Google Shape;1123;p7"/>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4" name="Google Shape;1124;p7"/>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5" name="Google Shape;1125;p7"/>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6" name="Google Shape;1126;p7"/>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7" name="Google Shape;1127;p7"/>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8" name="Google Shape;1128;p7"/>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9" name="Google Shape;1129;p7"/>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0" name="Google Shape;1130;p7"/>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1" name="Google Shape;1131;p7"/>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2" name="Google Shape;1132;p7"/>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3" name="Google Shape;1133;p7"/>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4" name="Google Shape;1134;p7"/>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5" name="Google Shape;1135;p7"/>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6" name="Google Shape;1136;p7"/>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7" name="Google Shape;1137;p7"/>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8" name="Google Shape;1138;p7"/>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9" name="Google Shape;1139;p7"/>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0" name="Google Shape;1140;p7"/>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1" name="Google Shape;1141;p7"/>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2" name="Google Shape;1142;p7"/>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3" name="Google Shape;1143;p7"/>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4" name="Google Shape;1144;p7"/>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5" name="Google Shape;1145;p7"/>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6" name="Google Shape;1146;p7"/>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7" name="Google Shape;1147;p7"/>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8" name="Google Shape;1148;p7"/>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9" name="Google Shape;1149;p7"/>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0" name="Google Shape;1150;p7"/>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1" name="Google Shape;1151;p7"/>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2" name="Google Shape;1152;p7"/>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3" name="Google Shape;1153;p7"/>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4" name="Google Shape;1154;p7"/>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5" name="Google Shape;1155;p7"/>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6" name="Google Shape;1156;p7"/>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7" name="Google Shape;1157;p7"/>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8" name="Google Shape;1158;p7"/>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9" name="Google Shape;1159;p7"/>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0" name="Google Shape;1160;p7"/>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1" name="Google Shape;1161;p7"/>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2" name="Google Shape;1162;p7"/>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3" name="Google Shape;1163;p7"/>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4" name="Google Shape;1164;p7"/>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5" name="Google Shape;1165;p7"/>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6" name="Google Shape;1166;p7"/>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7" name="Google Shape;1167;p7"/>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8" name="Google Shape;1168;p7"/>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9" name="Google Shape;1169;p7"/>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0" name="Google Shape;1170;p7"/>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1" name="Google Shape;1171;p7"/>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2" name="Google Shape;1172;p7"/>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3" name="Google Shape;1173;p7"/>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4" name="Google Shape;1174;p7"/>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5" name="Google Shape;1175;p7"/>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6" name="Google Shape;1176;p7"/>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7" name="Google Shape;1177;p7"/>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8" name="Google Shape;1178;p7"/>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9" name="Google Shape;1179;p7"/>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0" name="Google Shape;1180;p7"/>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1" name="Google Shape;1181;p7"/>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2" name="Google Shape;1182;p7"/>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3" name="Google Shape;1183;p7"/>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4" name="Google Shape;1184;p7"/>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5" name="Google Shape;1185;p7"/>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6" name="Google Shape;1186;p7"/>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7" name="Google Shape;1187;p7"/>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8" name="Google Shape;1188;p7"/>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9" name="Google Shape;1189;p7"/>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0" name="Google Shape;1190;p7"/>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1" name="Google Shape;1191;p7"/>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2" name="Google Shape;1192;p7"/>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3" name="Google Shape;1193;p7"/>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4" name="Google Shape;1194;p7"/>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5" name="Google Shape;1195;p7"/>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6" name="Google Shape;1196;p7"/>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7" name="Google Shape;1197;p7"/>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8" name="Google Shape;1198;p7"/>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9" name="Google Shape;1199;p7"/>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0" name="Google Shape;1200;p7"/>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1" name="Google Shape;1201;p7"/>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2" name="Google Shape;1202;p7"/>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3" name="Google Shape;1203;p7"/>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4" name="Google Shape;1204;p7"/>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5" name="Google Shape;1205;p7"/>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6" name="Google Shape;1206;p7"/>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7" name="Google Shape;1207;p7"/>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8" name="Google Shape;1208;p7"/>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9" name="Google Shape;1209;p7"/>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0" name="Google Shape;1210;p7"/>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1" name="Google Shape;1211;p7"/>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2" name="Google Shape;1212;p7"/>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3" name="Google Shape;1213;p7"/>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4" name="Google Shape;1214;p7"/>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5" name="Google Shape;1215;p7"/>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6" name="Google Shape;1216;p7"/>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7" name="Google Shape;1217;p7"/>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8" name="Google Shape;1218;p7"/>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9" name="Google Shape;1219;p7"/>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0" name="Google Shape;1220;p7"/>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1" name="Google Shape;1221;p7"/>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2" name="Google Shape;1222;p7"/>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3" name="Google Shape;1223;p7"/>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4" name="Google Shape;1224;p7"/>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5" name="Google Shape;1225;p7"/>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6" name="Google Shape;1226;p7"/>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7" name="Google Shape;1227;p7"/>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8" name="Google Shape;1228;p7"/>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9" name="Google Shape;1229;p7"/>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0" name="Google Shape;1230;p7"/>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1" name="Google Shape;1231;p7"/>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2" name="Google Shape;1232;p7"/>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3" name="Google Shape;1233;p7"/>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4" name="Google Shape;1234;p7"/>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5" name="Google Shape;1235;p7"/>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6" name="Google Shape;1236;p7"/>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7" name="Google Shape;1237;p7"/>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8" name="Google Shape;1238;p7"/>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9" name="Google Shape;1239;p7"/>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0" name="Google Shape;1240;p7"/>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1" name="Google Shape;1241;p7"/>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2" name="Google Shape;1242;p7"/>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3" name="Google Shape;1243;p7"/>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4" name="Google Shape;1244;p7"/>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5" name="Google Shape;1245;p7"/>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246" name="Google Shape;1246;p7"/>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247" name="Google Shape;1247;p7"/>
          <p:cNvSpPr txBox="1">
            <a:spLocks noGrp="1"/>
          </p:cNvSpPr>
          <p:nvPr>
            <p:ph type="body" idx="1"/>
          </p:nvPr>
        </p:nvSpPr>
        <p:spPr>
          <a:xfrm>
            <a:off x="977300"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48" name="Google Shape;1248;p7"/>
          <p:cNvSpPr txBox="1">
            <a:spLocks noGrp="1"/>
          </p:cNvSpPr>
          <p:nvPr>
            <p:ph type="body" idx="2"/>
          </p:nvPr>
        </p:nvSpPr>
        <p:spPr>
          <a:xfrm>
            <a:off x="3391603"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49" name="Google Shape;1249;p7"/>
          <p:cNvSpPr txBox="1">
            <a:spLocks noGrp="1"/>
          </p:cNvSpPr>
          <p:nvPr>
            <p:ph type="body" idx="3"/>
          </p:nvPr>
        </p:nvSpPr>
        <p:spPr>
          <a:xfrm>
            <a:off x="5805905"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50" name="Google Shape;1250;p7"/>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1"/>
        <p:cNvGrpSpPr/>
        <p:nvPr/>
      </p:nvGrpSpPr>
      <p:grpSpPr>
        <a:xfrm>
          <a:off x="0" y="0"/>
          <a:ext cx="0" cy="0"/>
          <a:chOff x="0" y="0"/>
          <a:chExt cx="0" cy="0"/>
        </a:xfrm>
      </p:grpSpPr>
      <p:grpSp>
        <p:nvGrpSpPr>
          <p:cNvPr id="1252" name="Google Shape;1252;p8"/>
          <p:cNvGrpSpPr/>
          <p:nvPr/>
        </p:nvGrpSpPr>
        <p:grpSpPr>
          <a:xfrm>
            <a:off x="1841376" y="4540815"/>
            <a:ext cx="1110494" cy="612269"/>
            <a:chOff x="1003176" y="4540815"/>
            <a:chExt cx="1110494" cy="612269"/>
          </a:xfrm>
        </p:grpSpPr>
        <p:sp>
          <p:nvSpPr>
            <p:cNvPr id="1253" name="Google Shape;1253;p8"/>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4" name="Google Shape;1254;p8"/>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5" name="Google Shape;1255;p8"/>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56" name="Google Shape;1256;p8"/>
          <p:cNvGrpSpPr/>
          <p:nvPr/>
        </p:nvGrpSpPr>
        <p:grpSpPr>
          <a:xfrm>
            <a:off x="342281" y="4183488"/>
            <a:ext cx="369035" cy="728056"/>
            <a:chOff x="342281" y="4183488"/>
            <a:chExt cx="369035" cy="728056"/>
          </a:xfrm>
        </p:grpSpPr>
        <p:sp>
          <p:nvSpPr>
            <p:cNvPr id="1257" name="Google Shape;1257;p8"/>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8" name="Google Shape;1258;p8"/>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9" name="Google Shape;1259;p8"/>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60" name="Google Shape;1260;p8"/>
          <p:cNvGrpSpPr/>
          <p:nvPr/>
        </p:nvGrpSpPr>
        <p:grpSpPr>
          <a:xfrm>
            <a:off x="50" y="1232900"/>
            <a:ext cx="454630" cy="816989"/>
            <a:chOff x="50" y="1232900"/>
            <a:chExt cx="454630" cy="816989"/>
          </a:xfrm>
        </p:grpSpPr>
        <p:sp>
          <p:nvSpPr>
            <p:cNvPr id="1261" name="Google Shape;1261;p8"/>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2" name="Google Shape;1262;p8"/>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3" name="Google Shape;1263;p8"/>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64" name="Google Shape;1264;p8"/>
          <p:cNvGrpSpPr/>
          <p:nvPr/>
        </p:nvGrpSpPr>
        <p:grpSpPr>
          <a:xfrm>
            <a:off x="50" y="3073044"/>
            <a:ext cx="729750" cy="1046771"/>
            <a:chOff x="50" y="3073044"/>
            <a:chExt cx="729750" cy="1046771"/>
          </a:xfrm>
        </p:grpSpPr>
        <p:sp>
          <p:nvSpPr>
            <p:cNvPr id="1265" name="Google Shape;1265;p8"/>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6" name="Google Shape;1266;p8"/>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7" name="Google Shape;1267;p8"/>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68" name="Google Shape;1268;p8"/>
          <p:cNvGrpSpPr/>
          <p:nvPr/>
        </p:nvGrpSpPr>
        <p:grpSpPr>
          <a:xfrm>
            <a:off x="5944880" y="-7"/>
            <a:ext cx="2524606" cy="759943"/>
            <a:chOff x="4012455" y="-7"/>
            <a:chExt cx="2524606" cy="759943"/>
          </a:xfrm>
        </p:grpSpPr>
        <p:sp>
          <p:nvSpPr>
            <p:cNvPr id="1269" name="Google Shape;1269;p8"/>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0" name="Google Shape;1270;p8"/>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1" name="Google Shape;1271;p8"/>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2" name="Google Shape;1272;p8"/>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3" name="Google Shape;1273;p8"/>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4" name="Google Shape;1274;p8"/>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5" name="Google Shape;1275;p8"/>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6" name="Google Shape;1276;p8"/>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77" name="Google Shape;1277;p8"/>
          <p:cNvGrpSpPr/>
          <p:nvPr/>
        </p:nvGrpSpPr>
        <p:grpSpPr>
          <a:xfrm>
            <a:off x="8506368" y="1564091"/>
            <a:ext cx="637429" cy="1130622"/>
            <a:chOff x="6233393" y="2021291"/>
            <a:chExt cx="637429" cy="1130622"/>
          </a:xfrm>
        </p:grpSpPr>
        <p:sp>
          <p:nvSpPr>
            <p:cNvPr id="1278" name="Google Shape;1278;p8"/>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9" name="Google Shape;1279;p8"/>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86" name="Google Shape;1286;p8"/>
          <p:cNvGrpSpPr/>
          <p:nvPr/>
        </p:nvGrpSpPr>
        <p:grpSpPr>
          <a:xfrm>
            <a:off x="7464679" y="3618202"/>
            <a:ext cx="1679118" cy="1534882"/>
            <a:chOff x="5191704" y="3618202"/>
            <a:chExt cx="1679118" cy="1534882"/>
          </a:xfrm>
        </p:grpSpPr>
        <p:sp>
          <p:nvSpPr>
            <p:cNvPr id="1287" name="Google Shape;1287;p8"/>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8" name="Google Shape;1288;p8"/>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9" name="Google Shape;1289;p8"/>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1" name="Google Shape;1291;p8"/>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2" name="Google Shape;1292;p8"/>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3" name="Google Shape;1293;p8"/>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5" name="Google Shape;1295;p8"/>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297" name="Google Shape;1297;p8"/>
          <p:cNvGrpSpPr/>
          <p:nvPr/>
        </p:nvGrpSpPr>
        <p:grpSpPr>
          <a:xfrm>
            <a:off x="7847220" y="3073038"/>
            <a:ext cx="598866" cy="595528"/>
            <a:chOff x="5944870" y="3341438"/>
            <a:chExt cx="598866" cy="595528"/>
          </a:xfrm>
        </p:grpSpPr>
        <p:sp>
          <p:nvSpPr>
            <p:cNvPr id="1298" name="Google Shape;1298;p8"/>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9" name="Google Shape;1299;p8"/>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300" name="Google Shape;1300;p8"/>
          <p:cNvGrpSpPr/>
          <p:nvPr/>
        </p:nvGrpSpPr>
        <p:grpSpPr>
          <a:xfrm>
            <a:off x="2204197" y="105666"/>
            <a:ext cx="546902" cy="236607"/>
            <a:chOff x="2204197" y="105666"/>
            <a:chExt cx="546902" cy="236607"/>
          </a:xfrm>
        </p:grpSpPr>
        <p:sp>
          <p:nvSpPr>
            <p:cNvPr id="1301" name="Google Shape;1301;p8"/>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2" name="Google Shape;1302;p8"/>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3" name="Google Shape;1303;p8"/>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4" name="Google Shape;1304;p8"/>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305" name="Google Shape;1305;p8"/>
          <p:cNvGrpSpPr/>
          <p:nvPr/>
        </p:nvGrpSpPr>
        <p:grpSpPr>
          <a:xfrm>
            <a:off x="50" y="-7"/>
            <a:ext cx="2049897" cy="773345"/>
            <a:chOff x="50" y="-7"/>
            <a:chExt cx="2049897" cy="773345"/>
          </a:xfrm>
        </p:grpSpPr>
        <p:sp>
          <p:nvSpPr>
            <p:cNvPr id="1306" name="Google Shape;1306;p8"/>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7" name="Google Shape;1307;p8"/>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8" name="Google Shape;1308;p8"/>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9" name="Google Shape;1309;p8"/>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0" name="Google Shape;1310;p8"/>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1" name="Google Shape;1311;p8"/>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2" name="Google Shape;1312;p8"/>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3" name="Google Shape;1313;p8"/>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4" name="Google Shape;1314;p8"/>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5" name="Google Shape;1315;p8"/>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6" name="Google Shape;1316;p8"/>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8" name="Google Shape;1318;p8"/>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0" name="Google Shape;1320;p8"/>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1" name="Google Shape;1321;p8"/>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2" name="Google Shape;1322;p8"/>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3" name="Google Shape;1323;p8"/>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4" name="Google Shape;1324;p8"/>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5" name="Google Shape;1325;p8"/>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6" name="Google Shape;1326;p8"/>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7" name="Google Shape;1327;p8"/>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8" name="Google Shape;1328;p8"/>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9" name="Google Shape;1329;p8"/>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0" name="Google Shape;1330;p8"/>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1" name="Google Shape;1331;p8"/>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2" name="Google Shape;1332;p8"/>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3" name="Google Shape;1333;p8"/>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4" name="Google Shape;1334;p8"/>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5" name="Google Shape;1335;p8"/>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6" name="Google Shape;1336;p8"/>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7" name="Google Shape;1337;p8"/>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8" name="Google Shape;1338;p8"/>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9" name="Google Shape;1339;p8"/>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0" name="Google Shape;1340;p8"/>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1" name="Google Shape;1341;p8"/>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2" name="Google Shape;1342;p8"/>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3" name="Google Shape;1343;p8"/>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4" name="Google Shape;1344;p8"/>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5" name="Google Shape;1345;p8"/>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6" name="Google Shape;1346;p8"/>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7" name="Google Shape;1347;p8"/>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8" name="Google Shape;1348;p8"/>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0" name="Google Shape;1350;p8"/>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1" name="Google Shape;1351;p8"/>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2" name="Google Shape;1352;p8"/>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3" name="Google Shape;1353;p8"/>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5" name="Google Shape;1355;p8"/>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6" name="Google Shape;1356;p8"/>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7" name="Google Shape;1357;p8"/>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8" name="Google Shape;1358;p8"/>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9" name="Google Shape;1359;p8"/>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0" name="Google Shape;1360;p8"/>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1" name="Google Shape;1361;p8"/>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2" name="Google Shape;1362;p8"/>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3" name="Google Shape;1363;p8"/>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4" name="Google Shape;1364;p8"/>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5" name="Google Shape;1365;p8"/>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6" name="Google Shape;1366;p8"/>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7" name="Google Shape;1367;p8"/>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8" name="Google Shape;1368;p8"/>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9" name="Google Shape;1369;p8"/>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0" name="Google Shape;1370;p8"/>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1" name="Google Shape;1371;p8"/>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2" name="Google Shape;1372;p8"/>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3" name="Google Shape;1373;p8"/>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4" name="Google Shape;1374;p8"/>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5" name="Google Shape;1375;p8"/>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6" name="Google Shape;1376;p8"/>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7" name="Google Shape;1377;p8"/>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8" name="Google Shape;1378;p8"/>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9" name="Google Shape;1379;p8"/>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0" name="Google Shape;1380;p8"/>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1" name="Google Shape;1381;p8"/>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2" name="Google Shape;1382;p8"/>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3" name="Google Shape;1383;p8"/>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4" name="Google Shape;1384;p8"/>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5" name="Google Shape;1385;p8"/>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6" name="Google Shape;1386;p8"/>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7" name="Google Shape;1387;p8"/>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8" name="Google Shape;1388;p8"/>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9" name="Google Shape;1389;p8"/>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0" name="Google Shape;1390;p8"/>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1" name="Google Shape;1391;p8"/>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2" name="Google Shape;1392;p8"/>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3" name="Google Shape;1393;p8"/>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4" name="Google Shape;1394;p8"/>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5" name="Google Shape;1395;p8"/>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6" name="Google Shape;1396;p8"/>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7" name="Google Shape;1397;p8"/>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8" name="Google Shape;1398;p8"/>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9" name="Google Shape;1399;p8"/>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0" name="Google Shape;1400;p8"/>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1" name="Google Shape;1401;p8"/>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2" name="Google Shape;1402;p8"/>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3" name="Google Shape;1403;p8"/>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4" name="Google Shape;1404;p8"/>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5" name="Google Shape;1405;p8"/>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6" name="Google Shape;1406;p8"/>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7" name="Google Shape;1407;p8"/>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8" name="Google Shape;1408;p8"/>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9" name="Google Shape;1409;p8"/>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0" name="Google Shape;1410;p8"/>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1" name="Google Shape;1411;p8"/>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2" name="Google Shape;1412;p8"/>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3" name="Google Shape;1413;p8"/>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4" name="Google Shape;1414;p8"/>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5" name="Google Shape;1415;p8"/>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6" name="Google Shape;1416;p8"/>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7" name="Google Shape;1417;p8"/>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8" name="Google Shape;1418;p8"/>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9" name="Google Shape;1419;p8"/>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0" name="Google Shape;1420;p8"/>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1" name="Google Shape;1421;p8"/>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2" name="Google Shape;1422;p8"/>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3" name="Google Shape;1423;p8"/>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4" name="Google Shape;1424;p8"/>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5" name="Google Shape;1425;p8"/>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6" name="Google Shape;1426;p8"/>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7" name="Google Shape;1427;p8"/>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8" name="Google Shape;1428;p8"/>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9" name="Google Shape;1429;p8"/>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0" name="Google Shape;1430;p8"/>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1" name="Google Shape;1431;p8"/>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2" name="Google Shape;1432;p8"/>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3" name="Google Shape;1433;p8"/>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4" name="Google Shape;1434;p8"/>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5" name="Google Shape;1435;p8"/>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436" name="Google Shape;1436;p8"/>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437" name="Google Shape;1437;p8"/>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1"/>
        <p:cNvGrpSpPr/>
        <p:nvPr/>
      </p:nvGrpSpPr>
      <p:grpSpPr>
        <a:xfrm>
          <a:off x="0" y="0"/>
          <a:ext cx="0" cy="0"/>
          <a:chOff x="0" y="0"/>
          <a:chExt cx="0" cy="0"/>
        </a:xfrm>
      </p:grpSpPr>
      <p:sp>
        <p:nvSpPr>
          <p:cNvPr id="1552" name="Google Shape;1552;p1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53" name="Google Shape;1553;p10"/>
          <p:cNvGrpSpPr/>
          <p:nvPr/>
        </p:nvGrpSpPr>
        <p:grpSpPr>
          <a:xfrm>
            <a:off x="3" y="1362853"/>
            <a:ext cx="830992" cy="1847937"/>
            <a:chOff x="3" y="1439053"/>
            <a:chExt cx="830992" cy="1847937"/>
          </a:xfrm>
        </p:grpSpPr>
        <p:sp>
          <p:nvSpPr>
            <p:cNvPr id="1554" name="Google Shape;1554;p10"/>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5" name="Google Shape;1555;p10"/>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6" name="Google Shape;1556;p10"/>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557" name="Google Shape;1557;p10"/>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558" name="Google Shape;1558;p10"/>
          <p:cNvGrpSpPr/>
          <p:nvPr/>
        </p:nvGrpSpPr>
        <p:grpSpPr>
          <a:xfrm>
            <a:off x="1390437" y="-6"/>
            <a:ext cx="1603317" cy="405444"/>
            <a:chOff x="448987" y="-6"/>
            <a:chExt cx="1603317" cy="405444"/>
          </a:xfrm>
        </p:grpSpPr>
        <p:sp>
          <p:nvSpPr>
            <p:cNvPr id="1559" name="Google Shape;1559;p10"/>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0" name="Google Shape;1560;p10"/>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1" name="Google Shape;1561;p10"/>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2" name="Google Shape;1562;p10"/>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3" name="Google Shape;1563;p10"/>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4" name="Google Shape;1564;p10"/>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5" name="Google Shape;1565;p10"/>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6" name="Google Shape;1566;p10"/>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7" name="Google Shape;1567;p10"/>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68" name="Google Shape;1568;p10"/>
          <p:cNvGrpSpPr/>
          <p:nvPr/>
        </p:nvGrpSpPr>
        <p:grpSpPr>
          <a:xfrm>
            <a:off x="7935832" y="1674515"/>
            <a:ext cx="1207974" cy="1445876"/>
            <a:chOff x="5654182" y="1903115"/>
            <a:chExt cx="1207974" cy="1445876"/>
          </a:xfrm>
        </p:grpSpPr>
        <p:sp>
          <p:nvSpPr>
            <p:cNvPr id="1569" name="Google Shape;1569;p10"/>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0" name="Google Shape;1570;p10"/>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1" name="Google Shape;1571;p10"/>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2" name="Google Shape;1572;p10"/>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3" name="Google Shape;1573;p10"/>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4" name="Google Shape;1574;p10"/>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5" name="Google Shape;1575;p10"/>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6" name="Google Shape;1576;p10"/>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7" name="Google Shape;1577;p10"/>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8" name="Google Shape;1578;p10"/>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9" name="Google Shape;1579;p10"/>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0" name="Google Shape;1580;p10"/>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1" name="Google Shape;1581;p10"/>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2" name="Google Shape;1582;p10"/>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83" name="Google Shape;1583;p10"/>
          <p:cNvGrpSpPr/>
          <p:nvPr/>
        </p:nvGrpSpPr>
        <p:grpSpPr>
          <a:xfrm>
            <a:off x="8106707" y="3508074"/>
            <a:ext cx="1037098" cy="1476031"/>
            <a:chOff x="5825057" y="3508074"/>
            <a:chExt cx="1037098" cy="1476031"/>
          </a:xfrm>
        </p:grpSpPr>
        <p:sp>
          <p:nvSpPr>
            <p:cNvPr id="1584" name="Google Shape;1584;p10"/>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5" name="Google Shape;1585;p10"/>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6" name="Google Shape;1586;p10"/>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587" name="Google Shape;1587;p10"/>
          <p:cNvGrpSpPr/>
          <p:nvPr/>
        </p:nvGrpSpPr>
        <p:grpSpPr>
          <a:xfrm>
            <a:off x="3462913" y="4724358"/>
            <a:ext cx="2218152" cy="422263"/>
            <a:chOff x="2330363" y="4724358"/>
            <a:chExt cx="2218152" cy="422263"/>
          </a:xfrm>
        </p:grpSpPr>
        <p:sp>
          <p:nvSpPr>
            <p:cNvPr id="1588" name="Google Shape;1588;p10"/>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9" name="Google Shape;1589;p10"/>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0" name="Google Shape;1590;p10"/>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47" name="Google Shape;1647;p10"/>
          <p:cNvGrpSpPr/>
          <p:nvPr/>
        </p:nvGrpSpPr>
        <p:grpSpPr>
          <a:xfrm>
            <a:off x="669098" y="3632076"/>
            <a:ext cx="366930" cy="1514545"/>
            <a:chOff x="135698" y="3632076"/>
            <a:chExt cx="366930" cy="1514545"/>
          </a:xfrm>
        </p:grpSpPr>
        <p:sp>
          <p:nvSpPr>
            <p:cNvPr id="1648" name="Google Shape;1648;p10"/>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31750" y="737325"/>
            <a:ext cx="6880500" cy="5829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1pPr>
            <a:lvl2pPr lvl="1"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2pPr>
            <a:lvl3pPr lvl="2"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3pPr>
            <a:lvl4pPr lvl="3"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4pPr>
            <a:lvl5pPr lvl="4"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5pPr>
            <a:lvl6pPr lvl="5"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6pPr>
            <a:lvl7pPr lvl="6"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7pPr>
            <a:lvl8pPr lvl="7"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8pPr>
            <a:lvl9pPr lvl="8"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31750" y="1427100"/>
            <a:ext cx="6880500" cy="34986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1pPr>
            <a:lvl2pPr marL="914400" lvl="1"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2pPr>
            <a:lvl3pPr marL="1371600" lvl="2"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3pPr>
            <a:lvl4pPr marL="1828800" lvl="3"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4pPr>
            <a:lvl5pPr marL="2286000" lvl="4"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5pPr>
            <a:lvl6pPr marL="2743200" lvl="5"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6pPr>
            <a:lvl7pPr marL="3200400" lvl="6"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7pPr>
            <a:lvl8pPr marL="3657600" lvl="7"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8pPr>
            <a:lvl9pPr marL="4114800" lvl="8"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8749000" y="0"/>
            <a:ext cx="394800" cy="321600"/>
          </a:xfrm>
          <a:prstGeom prst="rect">
            <a:avLst/>
          </a:prstGeom>
          <a:noFill/>
          <a:ln>
            <a:noFill/>
          </a:ln>
        </p:spPr>
        <p:txBody>
          <a:bodyPr spcFirstLastPara="1" wrap="square" lIns="91425" tIns="91425" rIns="91425" bIns="91425" anchor="t" anchorCtr="0">
            <a:noAutofit/>
          </a:bodyPr>
          <a:lstStyle>
            <a:lvl1pPr lvl="0" algn="r">
              <a:buNone/>
              <a:defRPr sz="1200">
                <a:solidFill>
                  <a:schemeClr val="accent1"/>
                </a:solidFill>
                <a:latin typeface="Amatic SC"/>
                <a:ea typeface="Amatic SC"/>
                <a:cs typeface="Amatic SC"/>
                <a:sym typeface="Amatic SC"/>
              </a:defRPr>
            </a:lvl1pPr>
            <a:lvl2pPr lvl="1" algn="r">
              <a:buNone/>
              <a:defRPr sz="1200">
                <a:solidFill>
                  <a:schemeClr val="accent1"/>
                </a:solidFill>
                <a:latin typeface="Amatic SC"/>
                <a:ea typeface="Amatic SC"/>
                <a:cs typeface="Amatic SC"/>
                <a:sym typeface="Amatic SC"/>
              </a:defRPr>
            </a:lvl2pPr>
            <a:lvl3pPr lvl="2" algn="r">
              <a:buNone/>
              <a:defRPr sz="1200">
                <a:solidFill>
                  <a:schemeClr val="accent1"/>
                </a:solidFill>
                <a:latin typeface="Amatic SC"/>
                <a:ea typeface="Amatic SC"/>
                <a:cs typeface="Amatic SC"/>
                <a:sym typeface="Amatic SC"/>
              </a:defRPr>
            </a:lvl3pPr>
            <a:lvl4pPr lvl="3" algn="r">
              <a:buNone/>
              <a:defRPr sz="1200">
                <a:solidFill>
                  <a:schemeClr val="accent1"/>
                </a:solidFill>
                <a:latin typeface="Amatic SC"/>
                <a:ea typeface="Amatic SC"/>
                <a:cs typeface="Amatic SC"/>
                <a:sym typeface="Amatic SC"/>
              </a:defRPr>
            </a:lvl4pPr>
            <a:lvl5pPr lvl="4" algn="r">
              <a:buNone/>
              <a:defRPr sz="1200">
                <a:solidFill>
                  <a:schemeClr val="accent1"/>
                </a:solidFill>
                <a:latin typeface="Amatic SC"/>
                <a:ea typeface="Amatic SC"/>
                <a:cs typeface="Amatic SC"/>
                <a:sym typeface="Amatic SC"/>
              </a:defRPr>
            </a:lvl5pPr>
            <a:lvl6pPr lvl="5" algn="r">
              <a:buNone/>
              <a:defRPr sz="1200">
                <a:solidFill>
                  <a:schemeClr val="accent1"/>
                </a:solidFill>
                <a:latin typeface="Amatic SC"/>
                <a:ea typeface="Amatic SC"/>
                <a:cs typeface="Amatic SC"/>
                <a:sym typeface="Amatic SC"/>
              </a:defRPr>
            </a:lvl6pPr>
            <a:lvl7pPr lvl="6" algn="r">
              <a:buNone/>
              <a:defRPr sz="1200">
                <a:solidFill>
                  <a:schemeClr val="accent1"/>
                </a:solidFill>
                <a:latin typeface="Amatic SC"/>
                <a:ea typeface="Amatic SC"/>
                <a:cs typeface="Amatic SC"/>
                <a:sym typeface="Amatic SC"/>
              </a:defRPr>
            </a:lvl7pPr>
            <a:lvl8pPr lvl="7" algn="r">
              <a:buNone/>
              <a:defRPr sz="1200">
                <a:solidFill>
                  <a:schemeClr val="accent1"/>
                </a:solidFill>
                <a:latin typeface="Amatic SC"/>
                <a:ea typeface="Amatic SC"/>
                <a:cs typeface="Amatic SC"/>
                <a:sym typeface="Amatic SC"/>
              </a:defRPr>
            </a:lvl8pPr>
            <a:lvl9pPr lvl="8" algn="r">
              <a:buNone/>
              <a:defRPr sz="1200">
                <a:solidFill>
                  <a:schemeClr val="accent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w3bai.com/ro/cssref/css3_pr_text-decoration-color.html" TargetMode="External"/><Relationship Id="rId2" Type="http://schemas.openxmlformats.org/officeDocument/2006/relationships/hyperlink" Target="http://www.w3bai.com/ro/cssref/css3_pr_text-decoration-line.html"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www.w3bai.com/ro/cssref/css3_pr_text-decoration-style.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gavrilescubeatrice.myshopify.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mailto:gavrilescubeatrice@yahoo.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13"/>
          <p:cNvSpPr txBox="1">
            <a:spLocks noGrp="1"/>
          </p:cNvSpPr>
          <p:nvPr>
            <p:ph type="ctrTitle"/>
          </p:nvPr>
        </p:nvSpPr>
        <p:spPr>
          <a:xfrm>
            <a:off x="569832" y="1869993"/>
            <a:ext cx="59952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sz="9600" dirty="0" err="1"/>
              <a:t>MeowFit</a:t>
            </a:r>
            <a:endParaRPr sz="9600" dirty="0"/>
          </a:p>
        </p:txBody>
      </p:sp>
      <p:pic>
        <p:nvPicPr>
          <p:cNvPr id="3" name="Picture 2">
            <a:extLst>
              <a:ext uri="{FF2B5EF4-FFF2-40B4-BE49-F238E27FC236}">
                <a16:creationId xmlns:a16="http://schemas.microsoft.com/office/drawing/2014/main" id="{0AC23AFD-2A60-443D-BC89-3A2FB3D92300}"/>
              </a:ext>
            </a:extLst>
          </p:cNvPr>
          <p:cNvPicPr>
            <a:picLocks noChangeAspect="1"/>
          </p:cNvPicPr>
          <p:nvPr/>
        </p:nvPicPr>
        <p:blipFill>
          <a:blip r:embed="rId3"/>
          <a:stretch>
            <a:fillRect/>
          </a:stretch>
        </p:blipFill>
        <p:spPr>
          <a:xfrm>
            <a:off x="5224339" y="1426139"/>
            <a:ext cx="1802427" cy="2291221"/>
          </a:xfrm>
          <a:prstGeom prst="rect">
            <a:avLst/>
          </a:prstGeom>
        </p:spPr>
      </p:pic>
      <p:sp>
        <p:nvSpPr>
          <p:cNvPr id="4" name="TextBox 3">
            <a:extLst>
              <a:ext uri="{FF2B5EF4-FFF2-40B4-BE49-F238E27FC236}">
                <a16:creationId xmlns:a16="http://schemas.microsoft.com/office/drawing/2014/main" id="{872FBF67-B66E-4792-AC3E-0F830F0C99D1}"/>
              </a:ext>
            </a:extLst>
          </p:cNvPr>
          <p:cNvSpPr txBox="1"/>
          <p:nvPr/>
        </p:nvSpPr>
        <p:spPr>
          <a:xfrm rot="198673">
            <a:off x="7336466" y="3854938"/>
            <a:ext cx="3057277" cy="1169551"/>
          </a:xfrm>
          <a:prstGeom prst="rect">
            <a:avLst/>
          </a:prstGeom>
          <a:noFill/>
        </p:spPr>
        <p:txBody>
          <a:bodyPr wrap="square" rtlCol="0">
            <a:spAutoFit/>
          </a:bodyPr>
          <a:lstStyle/>
          <a:p>
            <a:r>
              <a:rPr lang="ro-RO" dirty="0" err="1">
                <a:latin typeface="Times New Roman" panose="02020603050405020304" pitchFamily="18" charset="0"/>
                <a:cs typeface="Times New Roman" panose="02020603050405020304" pitchFamily="18" charset="0"/>
              </a:rPr>
              <a:t>Bîzgă</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Alina-Nicoleta</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Gavrilescu Beatrice</a:t>
            </a:r>
          </a:p>
          <a:p>
            <a:r>
              <a:rPr lang="ro-RO">
                <a:latin typeface="Times New Roman" panose="02020603050405020304" pitchFamily="18" charset="0"/>
                <a:cs typeface="Times New Roman" panose="02020603050405020304" pitchFamily="18" charset="0"/>
              </a:rPr>
              <a:t>Nastasă Sergiu-Marian</a:t>
            </a:r>
            <a:endParaRPr lang="ro-RO" dirty="0">
              <a:latin typeface="Times New Roman" panose="02020603050405020304" pitchFamily="18" charset="0"/>
              <a:cs typeface="Times New Roman" panose="02020603050405020304" pitchFamily="18" charset="0"/>
            </a:endParaRPr>
          </a:p>
          <a:p>
            <a:r>
              <a:rPr lang="ro-RO" dirty="0" err="1">
                <a:latin typeface="Times New Roman" panose="02020603050405020304" pitchFamily="18" charset="0"/>
                <a:cs typeface="Times New Roman" panose="02020603050405020304" pitchFamily="18" charset="0"/>
              </a:rPr>
              <a:t>Patraș</a:t>
            </a:r>
            <a:r>
              <a:rPr lang="ro-RO" dirty="0">
                <a:latin typeface="Times New Roman" panose="02020603050405020304" pitchFamily="18" charset="0"/>
                <a:cs typeface="Times New Roman" panose="02020603050405020304" pitchFamily="18" charset="0"/>
              </a:rPr>
              <a:t> Nicoleta</a:t>
            </a:r>
          </a:p>
          <a:p>
            <a:r>
              <a:rPr lang="ro-RO" dirty="0">
                <a:latin typeface="Times New Roman" panose="02020603050405020304" pitchFamily="18" charset="0"/>
                <a:cs typeface="Times New Roman" panose="02020603050405020304" pitchFamily="18" charset="0"/>
              </a:rPr>
              <a:t>Grupa IE32</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sp>
        <p:nvSpPr>
          <p:cNvPr id="2004" name="Google Shape;2004;p2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5" name="Picture 4">
            <a:extLst>
              <a:ext uri="{FF2B5EF4-FFF2-40B4-BE49-F238E27FC236}">
                <a16:creationId xmlns:a16="http://schemas.microsoft.com/office/drawing/2014/main" id="{FC1845B6-A770-4597-97F5-B8CA4F9A4A0C}"/>
              </a:ext>
            </a:extLst>
          </p:cNvPr>
          <p:cNvPicPr>
            <a:picLocks noChangeAspect="1"/>
          </p:cNvPicPr>
          <p:nvPr/>
        </p:nvPicPr>
        <p:blipFill>
          <a:blip r:embed="rId3"/>
          <a:stretch>
            <a:fillRect/>
          </a:stretch>
        </p:blipFill>
        <p:spPr>
          <a:xfrm>
            <a:off x="712135" y="2931776"/>
            <a:ext cx="7719729" cy="1463167"/>
          </a:xfrm>
          <a:prstGeom prst="rect">
            <a:avLst/>
          </a:prstGeom>
        </p:spPr>
      </p:pic>
      <p:sp>
        <p:nvSpPr>
          <p:cNvPr id="6" name="TextBox 5">
            <a:extLst>
              <a:ext uri="{FF2B5EF4-FFF2-40B4-BE49-F238E27FC236}">
                <a16:creationId xmlns:a16="http://schemas.microsoft.com/office/drawing/2014/main" id="{B0F6AFD6-DA8A-4E3B-960F-B233B816CA48}"/>
              </a:ext>
            </a:extLst>
          </p:cNvPr>
          <p:cNvSpPr txBox="1"/>
          <p:nvPr/>
        </p:nvSpPr>
        <p:spPr>
          <a:xfrm>
            <a:off x="1291732" y="1042173"/>
            <a:ext cx="6560534" cy="1077218"/>
          </a:xfrm>
          <a:prstGeom prst="rect">
            <a:avLst/>
          </a:prstGeom>
          <a:noFill/>
        </p:spPr>
        <p:txBody>
          <a:bodyPr wrap="square" rtlCol="0">
            <a:spAutoFit/>
          </a:bodyPr>
          <a:lstStyle/>
          <a:p>
            <a:pPr algn="just"/>
            <a:r>
              <a:rPr lang="en-US" sz="1600" dirty="0" err="1">
                <a:latin typeface="Times New Roman" panose="02020603050405020304" pitchFamily="18" charset="0"/>
                <a:cs typeface="Times New Roman" panose="02020603050405020304" pitchFamily="18" charset="0"/>
              </a:rPr>
              <a:t>Aceast</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funcție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copiază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clipboard </a:t>
            </a:r>
            <a:r>
              <a:rPr lang="en-US" sz="1600" dirty="0" err="1">
                <a:latin typeface="Times New Roman" panose="02020603050405020304" pitchFamily="18" charset="0"/>
                <a:cs typeface="Times New Roman" panose="02020603050405020304" pitchFamily="18" charset="0"/>
              </a:rPr>
              <a:t>valoarea</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primul</a:t>
            </a:r>
            <a:r>
              <a:rPr lang="en-US" sz="1600" dirty="0">
                <a:latin typeface="Times New Roman" panose="02020603050405020304" pitchFamily="18" charset="0"/>
                <a:cs typeface="Times New Roman" panose="02020603050405020304" pitchFamily="18" charset="0"/>
              </a:rPr>
              <a:t> input g</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sit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apoi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șterge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clasa</a:t>
            </a:r>
            <a:r>
              <a:rPr lang="en-US" sz="1600" dirty="0">
                <a:latin typeface="Times New Roman" panose="02020603050405020304" pitchFamily="18" charset="0"/>
                <a:cs typeface="Times New Roman" panose="02020603050405020304" pitchFamily="18" charset="0"/>
              </a:rPr>
              <a:t> hidden a </a:t>
            </a:r>
            <a:r>
              <a:rPr lang="en-US" sz="1600" dirty="0" err="1">
                <a:latin typeface="Times New Roman" panose="02020603050405020304" pitchFamily="18" charset="0"/>
                <a:cs typeface="Times New Roman" panose="02020603050405020304" pitchFamily="18" charset="0"/>
              </a:rPr>
              <a:t>elementului</a:t>
            </a:r>
            <a:r>
              <a:rPr lang="en-US" sz="1600" dirty="0">
                <a:latin typeface="Times New Roman" panose="02020603050405020304" pitchFamily="18" charset="0"/>
                <a:cs typeface="Times New Roman" panose="02020603050405020304" pitchFamily="18" charset="0"/>
              </a:rPr>
              <a:t> care </a:t>
            </a:r>
            <a:r>
              <a:rPr lang="en-US" sz="1600" dirty="0" err="1">
                <a:latin typeface="Times New Roman" panose="02020603050405020304" pitchFamily="18" charset="0"/>
                <a:cs typeface="Times New Roman" panose="02020603050405020304" pitchFamily="18" charset="0"/>
              </a:rPr>
              <a:t>începe</a:t>
            </a:r>
            <a:r>
              <a:rPr lang="en-US" sz="1600" dirty="0">
                <a:latin typeface="Times New Roman" panose="02020603050405020304" pitchFamily="18" charset="0"/>
                <a:cs typeface="Times New Roman" panose="02020603050405020304" pitchFamily="18" charset="0"/>
              </a:rPr>
              <a:t> cu share massage, </a:t>
            </a:r>
            <a:r>
              <a:rPr lang="en-US" sz="1600" dirty="0" err="1">
                <a:latin typeface="Times New Roman" panose="02020603050405020304" pitchFamily="18" charset="0"/>
                <a:cs typeface="Times New Roman" panose="02020603050405020304" pitchFamily="18" charset="0"/>
              </a:rPr>
              <a:t>schimb</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contentul</a:t>
            </a:r>
            <a:r>
              <a:rPr lang="en-US" sz="1600" dirty="0">
                <a:latin typeface="Times New Roman" panose="02020603050405020304" pitchFamily="18" charset="0"/>
                <a:cs typeface="Times New Roman" panose="02020603050405020304" pitchFamily="18" charset="0"/>
              </a:rPr>
              <a:t> cu un </a:t>
            </a:r>
            <a:r>
              <a:rPr lang="en-US" sz="1600" dirty="0" err="1">
                <a:latin typeface="Times New Roman" panose="02020603050405020304" pitchFamily="18" charset="0"/>
                <a:cs typeface="Times New Roman" panose="02020603050405020304" pitchFamily="18" charset="0"/>
              </a:rPr>
              <a:t>mesaj</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succes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scoțând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calasa</a:t>
            </a:r>
            <a:r>
              <a:rPr lang="en-US" sz="1600" dirty="0">
                <a:latin typeface="Times New Roman" panose="02020603050405020304" pitchFamily="18" charset="0"/>
                <a:cs typeface="Times New Roman" panose="02020603050405020304" pitchFamily="18" charset="0"/>
              </a:rPr>
              <a:t> hidden din </a:t>
            </a:r>
            <a:r>
              <a:rPr lang="en-US" sz="1600" dirty="0" err="1">
                <a:latin typeface="Times New Roman" panose="02020603050405020304" pitchFamily="18" charset="0"/>
                <a:cs typeface="Times New Roman" panose="02020603050405020304" pitchFamily="18" charset="0"/>
              </a:rPr>
              <a:t>butonul</a:t>
            </a:r>
            <a:r>
              <a:rPr lang="en-US" sz="1600" dirty="0">
                <a:latin typeface="Times New Roman" panose="02020603050405020304" pitchFamily="18" charset="0"/>
                <a:cs typeface="Times New Roman" panose="02020603050405020304" pitchFamily="18" charset="0"/>
              </a:rPr>
              <a:t> de close care are </a:t>
            </a:r>
            <a:r>
              <a:rPr lang="en-US" sz="1600" dirty="0" err="1">
                <a:latin typeface="Times New Roman" panose="02020603050405020304" pitchFamily="18" charset="0"/>
                <a:cs typeface="Times New Roman" panose="02020603050405020304" pitchFamily="18" charset="0"/>
              </a:rPr>
              <a:t>clasa</a:t>
            </a:r>
            <a:r>
              <a:rPr lang="en-US" sz="1600" dirty="0">
                <a:latin typeface="Times New Roman" panose="02020603050405020304" pitchFamily="18" charset="0"/>
                <a:cs typeface="Times New Roman" panose="02020603050405020304" pitchFamily="18" charset="0"/>
              </a:rPr>
              <a:t> share-</a:t>
            </a:r>
            <a:r>
              <a:rPr lang="en-US" sz="1600" dirty="0" err="1">
                <a:latin typeface="Times New Roman" panose="02020603050405020304" pitchFamily="18" charset="0"/>
                <a:cs typeface="Times New Roman" panose="02020603050405020304" pitchFamily="18" charset="0"/>
              </a:rPr>
              <a:t>button_close</a:t>
            </a:r>
            <a:r>
              <a:rPr lang="ro-RO"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30" name="Google Shape;2030;p27"/>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5" name="Picture 4">
            <a:extLst>
              <a:ext uri="{FF2B5EF4-FFF2-40B4-BE49-F238E27FC236}">
                <a16:creationId xmlns:a16="http://schemas.microsoft.com/office/drawing/2014/main" id="{4E7C266C-CD9D-4EF3-9BA0-6ACDD0B02D03}"/>
              </a:ext>
            </a:extLst>
          </p:cNvPr>
          <p:cNvPicPr>
            <a:picLocks noChangeAspect="1"/>
          </p:cNvPicPr>
          <p:nvPr/>
        </p:nvPicPr>
        <p:blipFill>
          <a:blip r:embed="rId3"/>
          <a:stretch>
            <a:fillRect/>
          </a:stretch>
        </p:blipFill>
        <p:spPr>
          <a:xfrm>
            <a:off x="581247" y="2828261"/>
            <a:ext cx="5124405" cy="1395284"/>
          </a:xfrm>
          <a:prstGeom prst="rect">
            <a:avLst/>
          </a:prstGeom>
        </p:spPr>
      </p:pic>
      <p:pic>
        <p:nvPicPr>
          <p:cNvPr id="7" name="Picture 6">
            <a:extLst>
              <a:ext uri="{FF2B5EF4-FFF2-40B4-BE49-F238E27FC236}">
                <a16:creationId xmlns:a16="http://schemas.microsoft.com/office/drawing/2014/main" id="{5281199D-3F76-451E-A5B8-1591BE3705FE}"/>
              </a:ext>
            </a:extLst>
          </p:cNvPr>
          <p:cNvPicPr>
            <a:picLocks noChangeAspect="1"/>
          </p:cNvPicPr>
          <p:nvPr/>
        </p:nvPicPr>
        <p:blipFill>
          <a:blip r:embed="rId4"/>
          <a:stretch>
            <a:fillRect/>
          </a:stretch>
        </p:blipFill>
        <p:spPr>
          <a:xfrm>
            <a:off x="5705652" y="2900592"/>
            <a:ext cx="2136857" cy="552893"/>
          </a:xfrm>
          <a:prstGeom prst="rect">
            <a:avLst/>
          </a:prstGeom>
        </p:spPr>
      </p:pic>
      <p:sp>
        <p:nvSpPr>
          <p:cNvPr id="8" name="TextBox 7">
            <a:extLst>
              <a:ext uri="{FF2B5EF4-FFF2-40B4-BE49-F238E27FC236}">
                <a16:creationId xmlns:a16="http://schemas.microsoft.com/office/drawing/2014/main" id="{61CE6B51-9526-4986-A628-DB9944116275}"/>
              </a:ext>
            </a:extLst>
          </p:cNvPr>
          <p:cNvSpPr txBox="1"/>
          <p:nvPr/>
        </p:nvSpPr>
        <p:spPr>
          <a:xfrm>
            <a:off x="691116" y="941221"/>
            <a:ext cx="7761767" cy="1569660"/>
          </a:xfrm>
          <a:prstGeom prst="rect">
            <a:avLst/>
          </a:prstGeom>
          <a:noFill/>
        </p:spPr>
        <p:txBody>
          <a:bodyPr wrap="square" rtlCol="0">
            <a:spAutoFit/>
          </a:bodyPr>
          <a:lstStyle/>
          <a:p>
            <a:pPr algn="just"/>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funcție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variabila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errorMessageWrapper</a:t>
            </a:r>
            <a:r>
              <a:rPr lang="ro-RO"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are </a:t>
            </a:r>
            <a:r>
              <a:rPr lang="en-US" sz="1600" dirty="0" err="1">
                <a:latin typeface="Times New Roman" panose="02020603050405020304" pitchFamily="18" charset="0"/>
                <a:cs typeface="Times New Roman" panose="02020603050405020304" pitchFamily="18" charset="0"/>
              </a:rPr>
              <a:t>deja</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valoare</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păstrează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nu exist</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nici</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valoare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cs typeface="Times New Roman" panose="02020603050405020304" pitchFamily="18" charset="0"/>
              </a:rPr>
              <a:t> selecta </a:t>
            </a:r>
            <a:r>
              <a:rPr lang="en-US" sz="1600" dirty="0" err="1">
                <a:latin typeface="Times New Roman" panose="02020603050405020304" pitchFamily="18" charset="0"/>
                <a:cs typeface="Times New Roman" panose="02020603050405020304" pitchFamily="18" charset="0"/>
              </a:rPr>
              <a:t>primul</a:t>
            </a:r>
            <a:r>
              <a:rPr lang="en-US" sz="1600" dirty="0">
                <a:latin typeface="Times New Roman" panose="02020603050405020304" pitchFamily="18" charset="0"/>
                <a:cs typeface="Times New Roman" panose="02020603050405020304" pitchFamily="18" charset="0"/>
              </a:rPr>
              <a:t> element cu </a:t>
            </a:r>
            <a:r>
              <a:rPr lang="en-US" sz="1600" dirty="0" err="1">
                <a:latin typeface="Times New Roman" panose="02020603050405020304" pitchFamily="18" charset="0"/>
                <a:cs typeface="Times New Roman" panose="02020603050405020304" pitchFamily="18" charset="0"/>
              </a:rPr>
              <a:t>clasa</a:t>
            </a:r>
            <a:r>
              <a:rPr lang="en-US" sz="1600" dirty="0">
                <a:latin typeface="Times New Roman" panose="02020603050405020304" pitchFamily="18" charset="0"/>
                <a:cs typeface="Times New Roman" panose="02020603050405020304" pitchFamily="18" charset="0"/>
              </a:rPr>
              <a:t> .product-</a:t>
            </a:r>
            <a:r>
              <a:rPr lang="en-US" sz="1600" dirty="0" err="1">
                <a:latin typeface="Times New Roman" panose="02020603050405020304" pitchFamily="18" charset="0"/>
                <a:cs typeface="Times New Roman" panose="02020603050405020304" pitchFamily="18" charset="0"/>
              </a:rPr>
              <a:t>form_error</a:t>
            </a:r>
            <a:r>
              <a:rPr lang="en-US" sz="1600" dirty="0">
                <a:latin typeface="Times New Roman" panose="02020603050405020304" pitchFamily="18" charset="0"/>
                <a:cs typeface="Times New Roman" panose="02020603050405020304" pitchFamily="18" charset="0"/>
              </a:rPr>
              <a:t>-message-</a:t>
            </a:r>
            <a:r>
              <a:rPr lang="en-US" sz="1600" dirty="0" err="1">
                <a:latin typeface="Times New Roman" panose="02020603050405020304" pitchFamily="18" charset="0"/>
                <a:cs typeface="Times New Roman" panose="02020603050405020304" pitchFamily="18" charset="0"/>
              </a:rPr>
              <a:t>wraper</a:t>
            </a:r>
            <a:r>
              <a:rPr lang="en-US" sz="1600" dirty="0">
                <a:latin typeface="Times New Roman" panose="02020603050405020304" pitchFamily="18" charset="0"/>
                <a:cs typeface="Times New Roman" panose="02020603050405020304" pitchFamily="18" charset="0"/>
              </a:rPr>
              <a:t>. La </a:t>
            </a:r>
            <a:r>
              <a:rPr lang="en-US" sz="1600" dirty="0" err="1">
                <a:latin typeface="Times New Roman" panose="02020603050405020304" pitchFamily="18" charset="0"/>
                <a:cs typeface="Times New Roman" panose="02020603050405020304" pitchFamily="18" charset="0"/>
              </a:rPr>
              <a:t>fel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variabila</a:t>
            </a:r>
            <a:r>
              <a:rPr lang="en-US" sz="1600" dirty="0">
                <a:latin typeface="Times New Roman" panose="02020603050405020304" pitchFamily="18" charset="0"/>
                <a:cs typeface="Times New Roman" panose="02020603050405020304" pitchFamily="18" charset="0"/>
              </a:rPr>
              <a:t> er</a:t>
            </a:r>
            <a:r>
              <a:rPr lang="ro-RO" sz="1600" dirty="0">
                <a:latin typeface="Times New Roman" panose="02020603050405020304" pitchFamily="18" charset="0"/>
                <a:cs typeface="Times New Roman" panose="02020603050405020304" pitchFamily="18" charset="0"/>
              </a:rPr>
              <a:t>r</a:t>
            </a:r>
            <a:r>
              <a:rPr lang="en-US" sz="1600" dirty="0" err="1">
                <a:latin typeface="Times New Roman" panose="02020603050405020304" pitchFamily="18" charset="0"/>
                <a:cs typeface="Times New Roman" panose="02020603050405020304" pitchFamily="18" charset="0"/>
              </a:rPr>
              <a:t>orMessage</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Î</a:t>
            </a:r>
            <a:r>
              <a:rPr lang="en-US" sz="1600" dirty="0">
                <a:latin typeface="Times New Roman" panose="02020603050405020304" pitchFamily="18" charset="0"/>
                <a:cs typeface="Times New Roman" panose="02020603050405020304" pitchFamily="18" charset="0"/>
              </a:rPr>
              <a:t>n </a:t>
            </a:r>
            <a:r>
              <a:rPr lang="en-US" sz="1600" dirty="0" err="1">
                <a:latin typeface="Times New Roman" panose="02020603050405020304" pitchFamily="18" charset="0"/>
                <a:cs typeface="Times New Roman" panose="02020603050405020304" pitchFamily="18" charset="0"/>
              </a:rPr>
              <a:t>cazul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care </a:t>
            </a:r>
            <a:r>
              <a:rPr lang="en-US" sz="1600" dirty="0" err="1">
                <a:latin typeface="Times New Roman" panose="02020603050405020304" pitchFamily="18" charset="0"/>
                <a:cs typeface="Times New Roman" panose="02020603050405020304" pitchFamily="18" charset="0"/>
              </a:rPr>
              <a:t>errorMassage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null </a:t>
            </a:r>
            <a:r>
              <a:rPr lang="en-US" sz="1600" dirty="0" err="1">
                <a:latin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cs typeface="Times New Roman" panose="02020603050405020304" pitchFamily="18" charset="0"/>
              </a:rPr>
              <a:t> ad</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ug</a:t>
            </a:r>
            <a:r>
              <a:rPr lang="ro-RO" sz="1600"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atributul</a:t>
            </a:r>
            <a:r>
              <a:rPr lang="en-US" sz="1600" dirty="0">
                <a:latin typeface="Times New Roman" panose="02020603050405020304" pitchFamily="18" charset="0"/>
                <a:cs typeface="Times New Roman" panose="02020603050405020304" pitchFamily="18" charset="0"/>
              </a:rPr>
              <a:t> hidden </a:t>
            </a:r>
            <a:r>
              <a:rPr lang="en-US" sz="1600" dirty="0" err="1">
                <a:latin typeface="Times New Roman" panose="02020603050405020304" pitchFamily="18" charset="0"/>
                <a:cs typeface="Times New Roman" panose="02020603050405020304" pitchFamily="18" charset="0"/>
              </a:rPr>
              <a:t>elementului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messageWrapper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contrar</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scoate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atributul</a:t>
            </a:r>
            <a:r>
              <a:rPr lang="en-US" sz="1600" dirty="0">
                <a:latin typeface="Times New Roman" panose="02020603050405020304" pitchFamily="18" charset="0"/>
                <a:cs typeface="Times New Roman" panose="02020603050405020304" pitchFamily="18" charset="0"/>
              </a:rPr>
              <a:t> hidden. </a:t>
            </a:r>
            <a:r>
              <a:rPr lang="en-US" sz="1600" dirty="0" err="1">
                <a:latin typeface="Times New Roman" panose="02020603050405020304" pitchFamily="18" charset="0"/>
                <a:cs typeface="Times New Roman" panose="02020603050405020304" pitchFamily="18" charset="0"/>
              </a:rPr>
              <a:t>Apoi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verific</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m </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errorMes</a:t>
            </a:r>
            <a:r>
              <a:rPr lang="ro-RO" sz="1600" dirty="0">
                <a:latin typeface="Times New Roman" panose="02020603050405020304" pitchFamily="18" charset="0"/>
                <a:cs typeface="Times New Roman" panose="02020603050405020304" pitchFamily="18" charset="0"/>
              </a:rPr>
              <a:t>s</a:t>
            </a:r>
            <a:r>
              <a:rPr lang="en-US" sz="1600" dirty="0">
                <a:latin typeface="Times New Roman" panose="02020603050405020304" pitchFamily="18" charset="0"/>
                <a:cs typeface="Times New Roman" panose="02020603050405020304" pitchFamily="18" charset="0"/>
              </a:rPr>
              <a:t>age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diferit</a:t>
            </a:r>
            <a:r>
              <a:rPr lang="en-US" sz="1600" dirty="0">
                <a:latin typeface="Times New Roman" panose="02020603050405020304" pitchFamily="18" charset="0"/>
                <a:cs typeface="Times New Roman" panose="02020603050405020304" pitchFamily="18" charset="0"/>
              </a:rPr>
              <a:t> de null, </a:t>
            </a:r>
            <a:r>
              <a:rPr lang="en-US" sz="1600" dirty="0" err="1">
                <a:latin typeface="Times New Roman" panose="02020603050405020304" pitchFamily="18" charset="0"/>
                <a:cs typeface="Times New Roman" panose="02020603050405020304" pitchFamily="18" charset="0"/>
              </a:rPr>
              <a:t>iar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textcontentul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elementului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errorMessage</a:t>
            </a:r>
            <a:r>
              <a:rPr lang="en-US" sz="1600" dirty="0">
                <a:latin typeface="Times New Roman" panose="02020603050405020304" pitchFamily="18" charset="0"/>
                <a:cs typeface="Times New Roman" panose="02020603050405020304" pitchFamily="18" charset="0"/>
              </a:rPr>
              <a:t> al </a:t>
            </a:r>
            <a:r>
              <a:rPr lang="en-US" sz="1600" dirty="0" err="1">
                <a:latin typeface="Times New Roman" panose="02020603050405020304" pitchFamily="18" charset="0"/>
                <a:cs typeface="Times New Roman" panose="02020603050405020304" pitchFamily="18" charset="0"/>
              </a:rPr>
              <a:t>clasei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ErrorMassage</a:t>
            </a:r>
            <a:r>
              <a:rPr lang="ro-RO"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30" name="Google Shape;2030;p27"/>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8" name="TextBox 7">
            <a:extLst>
              <a:ext uri="{FF2B5EF4-FFF2-40B4-BE49-F238E27FC236}">
                <a16:creationId xmlns:a16="http://schemas.microsoft.com/office/drawing/2014/main" id="{61CE6B51-9526-4986-A628-DB9944116275}"/>
              </a:ext>
            </a:extLst>
          </p:cNvPr>
          <p:cNvSpPr txBox="1"/>
          <p:nvPr/>
        </p:nvSpPr>
        <p:spPr>
          <a:xfrm>
            <a:off x="1242194" y="3067112"/>
            <a:ext cx="2692164" cy="1077218"/>
          </a:xfrm>
          <a:prstGeom prst="rect">
            <a:avLst/>
          </a:prstGeom>
          <a:solidFill>
            <a:schemeClr val="bg1"/>
          </a:solid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.main-page-title.page-title.h0{</a:t>
            </a:r>
          </a:p>
          <a:p>
            <a:pPr algn="just"/>
            <a:r>
              <a:rPr lang="en-US" sz="1600" dirty="0">
                <a:latin typeface="Times New Roman" panose="02020603050405020304" pitchFamily="18" charset="0"/>
                <a:cs typeface="Times New Roman" panose="02020603050405020304" pitchFamily="18" charset="0"/>
              </a:rPr>
              <a:t>  padding:10px;</a:t>
            </a:r>
          </a:p>
          <a:p>
            <a:pPr algn="just"/>
            <a:r>
              <a:rPr lang="en-US" sz="1600" dirty="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95CF568-3C2A-4B83-A065-6DB0FD827A17}"/>
              </a:ext>
            </a:extLst>
          </p:cNvPr>
          <p:cNvSpPr txBox="1"/>
          <p:nvPr/>
        </p:nvSpPr>
        <p:spPr>
          <a:xfrm>
            <a:off x="4290059" y="1737641"/>
            <a:ext cx="3286523" cy="738664"/>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Această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prorpietate</a:t>
            </a:r>
            <a:r>
              <a:rPr lang="en-US" dirty="0">
                <a:latin typeface="Times New Roman" panose="02020603050405020304" pitchFamily="18" charset="0"/>
                <a:cs typeface="Times New Roman" panose="02020603050405020304" pitchFamily="18" charset="0"/>
              </a:rPr>
              <a:t> CSS, </a:t>
            </a:r>
            <a:r>
              <a:rPr lang="en-US" dirty="0" err="1">
                <a:latin typeface="Times New Roman" panose="02020603050405020304" pitchFamily="18" charset="0"/>
                <a:cs typeface="Times New Roman" panose="02020603050405020304" pitchFamily="18" charset="0"/>
              </a:rPr>
              <a:t>numită</a:t>
            </a:r>
            <a:r>
              <a:rPr lang="en-US" dirty="0">
                <a:latin typeface="Times New Roman" panose="02020603050405020304" pitchFamily="18" charset="0"/>
                <a:cs typeface="Times New Roman" panose="02020603050405020304" pitchFamily="18" charset="0"/>
              </a:rPr>
              <a:t> “padding”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folosită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genera </a:t>
            </a:r>
            <a:r>
              <a:rPr lang="en-US" dirty="0" err="1">
                <a:latin typeface="Times New Roman" panose="02020603050405020304" pitchFamily="18" charset="0"/>
                <a:cs typeface="Times New Roman" panose="02020603050405020304" pitchFamily="18" charset="0"/>
              </a:rPr>
              <a:t>spațiu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titlului</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2304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30" name="Google Shape;2030;p27"/>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8" name="TextBox 7">
            <a:extLst>
              <a:ext uri="{FF2B5EF4-FFF2-40B4-BE49-F238E27FC236}">
                <a16:creationId xmlns:a16="http://schemas.microsoft.com/office/drawing/2014/main" id="{61CE6B51-9526-4986-A628-DB9944116275}"/>
              </a:ext>
            </a:extLst>
          </p:cNvPr>
          <p:cNvSpPr txBox="1"/>
          <p:nvPr/>
        </p:nvSpPr>
        <p:spPr>
          <a:xfrm>
            <a:off x="1287382" y="3173881"/>
            <a:ext cx="2692164" cy="830997"/>
          </a:xfrm>
          <a:prstGeom prst="rect">
            <a:avLst/>
          </a:prstGeom>
          <a:solidFill>
            <a:schemeClr val="bg1"/>
          </a:solid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MainContent</a:t>
            </a:r>
            <a:r>
              <a:rPr lang="en-US" sz="1600" dirty="0">
                <a:latin typeface="Times New Roman" panose="02020603050405020304" pitchFamily="18" charset="0"/>
                <a:cs typeface="Times New Roman" panose="02020603050405020304" pitchFamily="18" charset="0"/>
              </a:rPr>
              <a:t>{</a:t>
            </a:r>
          </a:p>
          <a:p>
            <a:pPr algn="just"/>
            <a:r>
              <a:rPr lang="en-US" sz="1600" dirty="0">
                <a:latin typeface="Times New Roman" panose="02020603050405020304" pitchFamily="18" charset="0"/>
                <a:cs typeface="Times New Roman" panose="02020603050405020304" pitchFamily="18" charset="0"/>
              </a:rPr>
              <a:t>  width:100%;	</a:t>
            </a:r>
          </a:p>
          <a:p>
            <a:pPr algn="just"/>
            <a:r>
              <a:rPr lang="en-US" sz="1600"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195CF568-3C2A-4B83-A065-6DB0FD827A17}"/>
              </a:ext>
            </a:extLst>
          </p:cNvPr>
          <p:cNvSpPr txBox="1"/>
          <p:nvPr/>
        </p:nvSpPr>
        <p:spPr>
          <a:xfrm>
            <a:off x="4114799" y="1634641"/>
            <a:ext cx="4206241" cy="1169551"/>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Această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prorpietate</a:t>
            </a:r>
            <a:r>
              <a:rPr lang="en-US" dirty="0">
                <a:latin typeface="Times New Roman" panose="02020603050405020304" pitchFamily="18" charset="0"/>
                <a:cs typeface="Times New Roman" panose="02020603050405020304" pitchFamily="18" charset="0"/>
              </a:rPr>
              <a:t> CSS, </a:t>
            </a:r>
            <a:r>
              <a:rPr lang="en-US" dirty="0" err="1">
                <a:latin typeface="Times New Roman" panose="02020603050405020304" pitchFamily="18" charset="0"/>
                <a:cs typeface="Times New Roman" panose="02020603050405020304" pitchFamily="18" charset="0"/>
              </a:rPr>
              <a:t>numită</a:t>
            </a:r>
            <a:r>
              <a:rPr lang="en-US" dirty="0">
                <a:latin typeface="Times New Roman" panose="02020603050405020304" pitchFamily="18" charset="0"/>
                <a:cs typeface="Times New Roman" panose="02020603050405020304" pitchFamily="18" charset="0"/>
              </a:rPr>
              <a:t> “width”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folosită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determinarea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lățimii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elementului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cazul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fiind</a:t>
            </a:r>
            <a:r>
              <a:rPr lang="en-US" dirty="0">
                <a:latin typeface="Times New Roman" panose="02020603050405020304" pitchFamily="18" charset="0"/>
                <a:cs typeface="Times New Roman" panose="02020603050405020304" pitchFamily="18" charset="0"/>
              </a:rPr>
              <a:t> de 100% din aria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se </a:t>
            </a:r>
            <a:r>
              <a:rPr lang="en-US" dirty="0" err="1">
                <a:latin typeface="Times New Roman" panose="02020603050405020304" pitchFamily="18" charset="0"/>
                <a:cs typeface="Times New Roman" panose="02020603050405020304" pitchFamily="18" charset="0"/>
              </a:rPr>
              <a:t>situează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Această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proprietate</a:t>
            </a:r>
            <a:r>
              <a:rPr lang="en-US" dirty="0">
                <a:latin typeface="Times New Roman" panose="02020603050405020304" pitchFamily="18" charset="0"/>
                <a:cs typeface="Times New Roman" panose="02020603050405020304" pitchFamily="18" charset="0"/>
              </a:rPr>
              <a:t> nu include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caracteristici</a:t>
            </a:r>
            <a:r>
              <a:rPr lang="en-US" dirty="0">
                <a:latin typeface="Times New Roman" panose="02020603050405020304" pitchFamily="18" charset="0"/>
                <a:cs typeface="Times New Roman" panose="02020603050405020304" pitchFamily="18" charset="0"/>
              </a:rPr>
              <a:t> precum padding, border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margin.</a:t>
            </a:r>
          </a:p>
        </p:txBody>
      </p:sp>
    </p:spTree>
    <p:extLst>
      <p:ext uri="{BB962C8B-B14F-4D97-AF65-F5344CB8AC3E}">
        <p14:creationId xmlns:p14="http://schemas.microsoft.com/office/powerpoint/2010/main" val="1320325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1EA997-3660-425E-800C-870FC4E977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Rectangle 3">
            <a:extLst>
              <a:ext uri="{FF2B5EF4-FFF2-40B4-BE49-F238E27FC236}">
                <a16:creationId xmlns:a16="http://schemas.microsoft.com/office/drawing/2014/main" id="{7892B749-C0FC-4A81-9F72-F83491C7B204}"/>
              </a:ext>
            </a:extLst>
          </p:cNvPr>
          <p:cNvSpPr/>
          <p:nvPr/>
        </p:nvSpPr>
        <p:spPr>
          <a:xfrm>
            <a:off x="3467100" y="1144984"/>
            <a:ext cx="4572000" cy="2021066"/>
          </a:xfrm>
          <a:prstGeom prst="rect">
            <a:avLst/>
          </a:prstGeom>
        </p:spPr>
        <p:txBody>
          <a:bodyPr>
            <a:spAutoFit/>
          </a:bodyPr>
          <a:lstStyle/>
          <a:p>
            <a:pPr>
              <a:spcAft>
                <a:spcPts val="750"/>
              </a:spcAft>
            </a:pPr>
            <a:r>
              <a:rPr lang="ro-RO" dirty="0">
                <a:latin typeface="Times New Roman" panose="02020603050405020304" pitchFamily="18" charset="0"/>
                <a:ea typeface="Times New Roman" panose="02020603050405020304" pitchFamily="18" charset="0"/>
                <a:cs typeface="Times New Roman" panose="02020603050405020304" pitchFamily="18" charset="0"/>
              </a:rPr>
              <a:t>Proprietatea text-</a:t>
            </a:r>
            <a:r>
              <a:rPr lang="ro-RO" dirty="0" err="1">
                <a:latin typeface="Times New Roman" panose="02020603050405020304" pitchFamily="18" charset="0"/>
                <a:ea typeface="Times New Roman" panose="02020603050405020304" pitchFamily="18" charset="0"/>
                <a:cs typeface="Times New Roman" panose="02020603050405020304" pitchFamily="18" charset="0"/>
              </a:rPr>
              <a:t>decoration</a:t>
            </a:r>
            <a:r>
              <a:rPr lang="ro-RO" dirty="0">
                <a:latin typeface="Times New Roman" panose="02020603050405020304" pitchFamily="18" charset="0"/>
                <a:ea typeface="Times New Roman" panose="02020603050405020304" pitchFamily="18" charset="0"/>
                <a:cs typeface="Times New Roman" panose="02020603050405020304" pitchFamily="18" charset="0"/>
              </a:rPr>
              <a:t> este o proprietate de prescurtare pentru </a:t>
            </a:r>
            <a:r>
              <a:rPr lang="ro-RO"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text-decorare-line</a:t>
            </a:r>
            <a:r>
              <a:rPr lang="ro-RO" dirty="0">
                <a:latin typeface="Times New Roman" panose="02020603050405020304" pitchFamily="18" charset="0"/>
                <a:ea typeface="Times New Roman" panose="02020603050405020304" pitchFamily="18" charset="0"/>
                <a:cs typeface="Times New Roman" panose="02020603050405020304" pitchFamily="18" charset="0"/>
              </a:rPr>
              <a:t> , </a:t>
            </a:r>
            <a:r>
              <a:rPr lang="ro-RO"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3"/>
              </a:rPr>
              <a:t>text-decorare-culoare</a:t>
            </a:r>
            <a:r>
              <a:rPr lang="ro-RO" dirty="0">
                <a:latin typeface="Times New Roman" panose="02020603050405020304" pitchFamily="18" charset="0"/>
                <a:ea typeface="Times New Roman" panose="02020603050405020304" pitchFamily="18" charset="0"/>
                <a:cs typeface="Times New Roman" panose="02020603050405020304" pitchFamily="18" charset="0"/>
              </a:rPr>
              <a:t> și </a:t>
            </a:r>
            <a:r>
              <a:rPr lang="ro-RO"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4"/>
              </a:rPr>
              <a:t>text-decorare-stil</a:t>
            </a:r>
            <a:r>
              <a:rPr lang="ro-RO" dirty="0">
                <a:latin typeface="Times New Roman" panose="02020603050405020304" pitchFamily="18" charset="0"/>
                <a:ea typeface="Times New Roman" panose="02020603050405020304" pitchFamily="18" charset="0"/>
                <a:cs typeface="Times New Roman" panose="02020603050405020304" pitchFamily="18" charset="0"/>
              </a:rPr>
              <a:t> , dar acest lucru nu este acceptat în oricare dintre principalele </a:t>
            </a:r>
            <a:r>
              <a:rPr lang="ro-RO" dirty="0" err="1">
                <a:latin typeface="Times New Roman" panose="02020603050405020304" pitchFamily="18" charset="0"/>
                <a:ea typeface="Times New Roman" panose="02020603050405020304" pitchFamily="18" charset="0"/>
                <a:cs typeface="Times New Roman" panose="02020603050405020304" pitchFamily="18" charset="0"/>
              </a:rPr>
              <a:t>browsere</a:t>
            </a:r>
            <a:r>
              <a:rPr lang="ro-RO"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o-RO" dirty="0">
                <a:latin typeface="Times New Roman" panose="02020603050405020304" pitchFamily="18" charset="0"/>
                <a:cs typeface="Times New Roman" panose="02020603050405020304" pitchFamily="18" charset="0"/>
              </a:rPr>
              <a:t>Proprietatea text-</a:t>
            </a:r>
            <a:r>
              <a:rPr lang="ro-RO" dirty="0" err="1">
                <a:latin typeface="Times New Roman" panose="02020603050405020304" pitchFamily="18" charset="0"/>
                <a:cs typeface="Times New Roman" panose="02020603050405020304" pitchFamily="18" charset="0"/>
              </a:rPr>
              <a:t>decoration</a:t>
            </a:r>
            <a:r>
              <a:rPr lang="ro-RO" dirty="0">
                <a:latin typeface="Times New Roman" panose="02020603050405020304" pitchFamily="18" charset="0"/>
                <a:cs typeface="Times New Roman" panose="02020603050405020304" pitchFamily="18" charset="0"/>
              </a:rPr>
              <a:t> este utilizata pentru a stabili decorarea unui text. Cel mai des este utilizata pentru a </a:t>
            </a:r>
            <a:r>
              <a:rPr lang="ro-RO" dirty="0" err="1">
                <a:latin typeface="Times New Roman" panose="02020603050405020304" pitchFamily="18" charset="0"/>
                <a:cs typeface="Times New Roman" panose="02020603050405020304" pitchFamily="18" charset="0"/>
              </a:rPr>
              <a:t>inlatura</a:t>
            </a:r>
            <a:r>
              <a:rPr lang="ro-RO" dirty="0">
                <a:latin typeface="Times New Roman" panose="02020603050405020304" pitchFamily="18" charset="0"/>
                <a:cs typeface="Times New Roman" panose="02020603050405020304" pitchFamily="18" charset="0"/>
              </a:rPr>
              <a:t> sublinierea link-urilor din motive de aspect.</a:t>
            </a:r>
          </a:p>
          <a:p>
            <a:pPr>
              <a:spcAft>
                <a:spcPts val="750"/>
              </a:spcAft>
            </a:pPr>
            <a:endParaRPr lang="ro-RO"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7261AE3-AA2E-4DB1-A7BB-D7EE300ADFE7}"/>
              </a:ext>
            </a:extLst>
          </p:cNvPr>
          <p:cNvPicPr/>
          <p:nvPr/>
        </p:nvPicPr>
        <p:blipFill rotWithShape="1">
          <a:blip r:embed="rId5"/>
          <a:srcRect l="41186" t="39624" r="38621" b="52964"/>
          <a:stretch/>
        </p:blipFill>
        <p:spPr bwMode="auto">
          <a:xfrm>
            <a:off x="800099" y="3274616"/>
            <a:ext cx="4381501" cy="723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8235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7284E6-989A-426B-B142-6EC1D76829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4" name="Rectangle 3">
            <a:extLst>
              <a:ext uri="{FF2B5EF4-FFF2-40B4-BE49-F238E27FC236}">
                <a16:creationId xmlns:a16="http://schemas.microsoft.com/office/drawing/2014/main" id="{AE80F0C3-5338-4C7B-8385-44E420BC96CB}"/>
              </a:ext>
            </a:extLst>
          </p:cNvPr>
          <p:cNvSpPr/>
          <p:nvPr/>
        </p:nvSpPr>
        <p:spPr>
          <a:xfrm>
            <a:off x="3190875" y="1743329"/>
            <a:ext cx="4572000" cy="951992"/>
          </a:xfrm>
          <a:prstGeom prst="rect">
            <a:avLst/>
          </a:prstGeom>
        </p:spPr>
        <p:txBody>
          <a:bodyPr>
            <a:spAutoFit/>
          </a:bodyPr>
          <a:lstStyle/>
          <a:p>
            <a:pPr algn="just">
              <a:lnSpc>
                <a:spcPts val="1650"/>
              </a:lnSpc>
            </a:pPr>
            <a:r>
              <a:rPr lang="ro-RO" dirty="0">
                <a:solidFill>
                  <a:srgbClr val="333333"/>
                </a:solidFill>
                <a:latin typeface="Times New Roman" panose="02020603050405020304" pitchFamily="18" charset="0"/>
                <a:ea typeface="Times New Roman" panose="02020603050405020304" pitchFamily="18" charset="0"/>
              </a:rPr>
              <a:t>Proprietatea text-</a:t>
            </a:r>
            <a:r>
              <a:rPr lang="ro-RO" dirty="0" err="1">
                <a:solidFill>
                  <a:srgbClr val="333333"/>
                </a:solidFill>
                <a:latin typeface="Times New Roman" panose="02020603050405020304" pitchFamily="18" charset="0"/>
                <a:ea typeface="Times New Roman" panose="02020603050405020304" pitchFamily="18" charset="0"/>
              </a:rPr>
              <a:t>align</a:t>
            </a:r>
            <a:r>
              <a:rPr lang="ro-RO" dirty="0">
                <a:solidFill>
                  <a:srgbClr val="333333"/>
                </a:solidFill>
                <a:latin typeface="Times New Roman" panose="02020603050405020304" pitchFamily="18" charset="0"/>
                <a:ea typeface="Times New Roman" panose="02020603050405020304" pitchFamily="18" charset="0"/>
              </a:rPr>
              <a:t> este utilizata pentru a seta alinierea orizontala a textului. Textul poate fi aliniat la dreapta, la </a:t>
            </a:r>
            <a:r>
              <a:rPr lang="ro-RO" dirty="0" err="1">
                <a:solidFill>
                  <a:srgbClr val="333333"/>
                </a:solidFill>
                <a:latin typeface="Times New Roman" panose="02020603050405020304" pitchFamily="18" charset="0"/>
                <a:ea typeface="Times New Roman" panose="02020603050405020304" pitchFamily="18" charset="0"/>
              </a:rPr>
              <a:t>stanga</a:t>
            </a:r>
            <a:r>
              <a:rPr lang="ro-RO" dirty="0">
                <a:solidFill>
                  <a:srgbClr val="333333"/>
                </a:solidFill>
                <a:latin typeface="Times New Roman" panose="02020603050405020304" pitchFamily="18" charset="0"/>
                <a:ea typeface="Times New Roman" panose="02020603050405020304" pitchFamily="18" charset="0"/>
              </a:rPr>
              <a:t>, centrat sau </a:t>
            </a:r>
            <a:r>
              <a:rPr lang="ro-RO" dirty="0" err="1">
                <a:solidFill>
                  <a:srgbClr val="333333"/>
                </a:solidFill>
                <a:latin typeface="Times New Roman" panose="02020603050405020304" pitchFamily="18" charset="0"/>
                <a:ea typeface="Times New Roman" panose="02020603050405020304" pitchFamily="18" charset="0"/>
              </a:rPr>
              <a:t>justified</a:t>
            </a:r>
            <a:r>
              <a:rPr lang="ro-RO" dirty="0">
                <a:solidFill>
                  <a:srgbClr val="333333"/>
                </a:solidFill>
                <a:latin typeface="Times New Roman" panose="02020603050405020304" pitchFamily="18" charset="0"/>
                <a:ea typeface="Times New Roman" panose="02020603050405020304" pitchFamily="18" charset="0"/>
              </a:rPr>
              <a:t>. In cazul nostru fiind aliniere la </a:t>
            </a:r>
            <a:r>
              <a:rPr lang="ro-RO" dirty="0" err="1">
                <a:solidFill>
                  <a:srgbClr val="333333"/>
                </a:solidFill>
                <a:latin typeface="Times New Roman" panose="02020603050405020304" pitchFamily="18" charset="0"/>
                <a:ea typeface="Times New Roman" panose="02020603050405020304" pitchFamily="18" charset="0"/>
              </a:rPr>
              <a:t>stanga</a:t>
            </a:r>
            <a:r>
              <a:rPr lang="ro-RO" dirty="0">
                <a:solidFill>
                  <a:srgbClr val="333333"/>
                </a:solidFill>
                <a:latin typeface="Times New Roman" panose="02020603050405020304" pitchFamily="18" charset="0"/>
                <a:ea typeface="Times New Roman" panose="02020603050405020304" pitchFamily="18" charset="0"/>
              </a:rPr>
              <a:t>.</a:t>
            </a:r>
            <a:endParaRPr lang="ro-RO" sz="1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33BED8A1-908B-4A7C-957C-CF4972A825CF}"/>
              </a:ext>
            </a:extLst>
          </p:cNvPr>
          <p:cNvPicPr/>
          <p:nvPr/>
        </p:nvPicPr>
        <p:blipFill rotWithShape="1">
          <a:blip r:embed="rId2"/>
          <a:srcRect l="41174" t="70843" r="39422" b="21894"/>
          <a:stretch/>
        </p:blipFill>
        <p:spPr bwMode="auto">
          <a:xfrm>
            <a:off x="931545" y="3251775"/>
            <a:ext cx="4118610" cy="8661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256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789357-330E-4913-99A8-2069636D17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4" name="Rectangle 3">
            <a:extLst>
              <a:ext uri="{FF2B5EF4-FFF2-40B4-BE49-F238E27FC236}">
                <a16:creationId xmlns:a16="http://schemas.microsoft.com/office/drawing/2014/main" id="{F4E6D213-17B8-4CF0-A35F-5FCF4826C0C2}"/>
              </a:ext>
            </a:extLst>
          </p:cNvPr>
          <p:cNvSpPr/>
          <p:nvPr/>
        </p:nvSpPr>
        <p:spPr>
          <a:xfrm>
            <a:off x="3952875" y="601574"/>
            <a:ext cx="4572000" cy="2042034"/>
          </a:xfrm>
          <a:prstGeom prst="rect">
            <a:avLst/>
          </a:prstGeom>
        </p:spPr>
        <p:txBody>
          <a:bodyPr>
            <a:spAutoFit/>
          </a:bodyPr>
          <a:lstStyle/>
          <a:p>
            <a:pPr algn="just">
              <a:lnSpc>
                <a:spcPts val="1650"/>
              </a:lnSpc>
            </a:pPr>
            <a:r>
              <a:rPr lang="ro-RO"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Aceasta proprietate </a:t>
            </a:r>
            <a:r>
              <a:rPr lang="ro-RO"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stabileste</a:t>
            </a:r>
            <a:r>
              <a:rPr lang="ro-RO"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dimensiunea unui text. Valoarea </a:t>
            </a:r>
            <a:r>
              <a:rPr lang="ro-RO"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proprietatii</a:t>
            </a:r>
            <a:r>
              <a:rPr lang="ro-RO"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poate fi absoluta sau relativa. Dimensiunea absoluta </a:t>
            </a:r>
            <a:r>
              <a:rPr lang="ro-RO"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fixeaza</a:t>
            </a:r>
            <a:r>
              <a:rPr lang="ro-RO"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textul la dimensiunea specificata, nu permite </a:t>
            </a:r>
            <a:r>
              <a:rPr lang="ro-RO"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user</a:t>
            </a:r>
            <a:r>
              <a:rPr lang="ro-RO"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-ului sa modifice dimensiunea textului in toate </a:t>
            </a:r>
            <a:r>
              <a:rPr lang="ro-RO"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browserele</a:t>
            </a:r>
            <a:r>
              <a:rPr lang="ro-RO"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(dezavantaj), este utila </a:t>
            </a:r>
            <a:r>
              <a:rPr lang="ro-RO"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cand</a:t>
            </a:r>
            <a:r>
              <a:rPr lang="ro-RO"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este cunoscuta dimensiunea fizica a ferestrei de </a:t>
            </a:r>
            <a:r>
              <a:rPr lang="ro-RO"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afisare</a:t>
            </a:r>
            <a:r>
              <a:rPr lang="ro-RO"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Dimensiunea relativa </a:t>
            </a:r>
            <a:r>
              <a:rPr lang="ro-RO"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stabileste</a:t>
            </a:r>
            <a:r>
              <a:rPr lang="ro-RO"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dimensiunea textului in </a:t>
            </a:r>
            <a:r>
              <a:rPr lang="ro-RO"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functie</a:t>
            </a:r>
            <a:r>
              <a:rPr lang="ro-RO"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de elementele </a:t>
            </a:r>
            <a:r>
              <a:rPr lang="ro-RO"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inconjuratoare</a:t>
            </a:r>
            <a:r>
              <a:rPr lang="ro-RO"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permite utilizatorului sa modifice in browser dimensiunea textului.</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15BAC8F-7E9B-42D9-AE94-9EF2BA619D6D}"/>
              </a:ext>
            </a:extLst>
          </p:cNvPr>
          <p:cNvPicPr/>
          <p:nvPr/>
        </p:nvPicPr>
        <p:blipFill rotWithShape="1">
          <a:blip r:embed="rId3"/>
          <a:srcRect l="41145" t="78107" r="40064" b="14692"/>
          <a:stretch/>
        </p:blipFill>
        <p:spPr bwMode="auto">
          <a:xfrm>
            <a:off x="1069022" y="3474675"/>
            <a:ext cx="2617153" cy="739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748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11D7DD-E0B9-4758-9C90-F2DBB5D43A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4" name="Rectangle 3">
            <a:extLst>
              <a:ext uri="{FF2B5EF4-FFF2-40B4-BE49-F238E27FC236}">
                <a16:creationId xmlns:a16="http://schemas.microsoft.com/office/drawing/2014/main" id="{C38596EC-F9AE-4512-A423-9752B514F6DD}"/>
              </a:ext>
            </a:extLst>
          </p:cNvPr>
          <p:cNvSpPr/>
          <p:nvPr/>
        </p:nvSpPr>
        <p:spPr>
          <a:xfrm>
            <a:off x="4177000" y="732622"/>
            <a:ext cx="4572000" cy="1323439"/>
          </a:xfrm>
          <a:prstGeom prst="rect">
            <a:avLst/>
          </a:prstGeom>
        </p:spPr>
        <p:txBody>
          <a:bodyPr>
            <a:spAutoFit/>
          </a:bodyPr>
          <a:lstStyle/>
          <a:p>
            <a:r>
              <a:rPr lang="ro-RO" sz="1600"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Familia de fonturi a unui text este stabilita cu  </a:t>
            </a:r>
            <a:r>
              <a:rPr lang="ro-RO" sz="1600" dirty="0">
                <a:solidFill>
                  <a:schemeClr val="tx2">
                    <a:lumMod val="10000"/>
                  </a:schemeClr>
                </a:solidFill>
                <a:latin typeface="Times New Roman" panose="02020603050405020304" pitchFamily="18" charset="0"/>
                <a:cs typeface="Times New Roman" panose="02020603050405020304" pitchFamily="18" charset="0"/>
              </a:rPr>
              <a:t>font-family. Aceasta proprietate ar trebui sa prec</a:t>
            </a:r>
            <a:r>
              <a:rPr lang="ro-RO" sz="1600"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rPr>
              <a:t>proprietatea</a:t>
            </a:r>
            <a:r>
              <a:rPr lang="ro-RO" sz="1600" dirty="0">
                <a:solidFill>
                  <a:schemeClr val="tx2">
                    <a:lumMod val="10000"/>
                  </a:schemeClr>
                </a:solidFill>
                <a:latin typeface="Times New Roman" panose="02020603050405020304" pitchFamily="18" charset="0"/>
                <a:cs typeface="Times New Roman" panose="02020603050405020304" pitchFamily="18" charset="0"/>
              </a:rPr>
              <a:t>izeze cel putin doua familii de fonturi. Daca browserul nu recunoa</a:t>
            </a:r>
            <a:r>
              <a:rPr lang="en-US" sz="1600" dirty="0">
                <a:solidFill>
                  <a:schemeClr val="tx2">
                    <a:lumMod val="10000"/>
                  </a:schemeClr>
                </a:solidFill>
                <a:latin typeface="Times New Roman" panose="02020603050405020304" pitchFamily="18" charset="0"/>
                <a:cs typeface="Times New Roman" panose="02020603050405020304" pitchFamily="18" charset="0"/>
              </a:rPr>
              <a:t>s</a:t>
            </a:r>
            <a:r>
              <a:rPr lang="ro-RO" sz="1600" dirty="0">
                <a:solidFill>
                  <a:schemeClr val="tx2">
                    <a:lumMod val="10000"/>
                  </a:schemeClr>
                </a:solidFill>
                <a:latin typeface="Times New Roman" panose="02020603050405020304" pitchFamily="18" charset="0"/>
                <a:cs typeface="Times New Roman" panose="02020603050405020304" pitchFamily="18" charset="0"/>
              </a:rPr>
              <a:t>te prima familie, o va incerca pe a doua</a:t>
            </a:r>
          </a:p>
        </p:txBody>
      </p:sp>
      <p:pic>
        <p:nvPicPr>
          <p:cNvPr id="5" name="Picture 4">
            <a:extLst>
              <a:ext uri="{FF2B5EF4-FFF2-40B4-BE49-F238E27FC236}">
                <a16:creationId xmlns:a16="http://schemas.microsoft.com/office/drawing/2014/main" id="{BFC70AF6-E171-4530-ADC1-E61675027FAD}"/>
              </a:ext>
            </a:extLst>
          </p:cNvPr>
          <p:cNvPicPr/>
          <p:nvPr/>
        </p:nvPicPr>
        <p:blipFill rotWithShape="1">
          <a:blip r:embed="rId2">
            <a:extLst>
              <a:ext uri="{28A0092B-C50C-407E-A947-70E740481C1C}">
                <a14:useLocalDpi xmlns:a14="http://schemas.microsoft.com/office/drawing/2010/main" val="0"/>
              </a:ext>
            </a:extLst>
          </a:blip>
          <a:srcRect l="40865" t="49316" r="44392" b="43843"/>
          <a:stretch/>
        </p:blipFill>
        <p:spPr bwMode="auto">
          <a:xfrm>
            <a:off x="1179375" y="3271838"/>
            <a:ext cx="2592070" cy="676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674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584D7D-3CC1-4895-BCD0-3D041A1E7C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Rectangle 3">
            <a:extLst>
              <a:ext uri="{FF2B5EF4-FFF2-40B4-BE49-F238E27FC236}">
                <a16:creationId xmlns:a16="http://schemas.microsoft.com/office/drawing/2014/main" id="{38B97D67-FA23-4A52-9087-B3D39CCD0C81}"/>
              </a:ext>
            </a:extLst>
          </p:cNvPr>
          <p:cNvSpPr/>
          <p:nvPr/>
        </p:nvSpPr>
        <p:spPr>
          <a:xfrm>
            <a:off x="3448050" y="1707803"/>
            <a:ext cx="4572000" cy="954107"/>
          </a:xfrm>
          <a:prstGeom prst="rect">
            <a:avLst/>
          </a:prstGeom>
        </p:spPr>
        <p:txBody>
          <a:bodyPr>
            <a:spAutoFit/>
          </a:bodyPr>
          <a:lstStyle/>
          <a:p>
            <a:r>
              <a:rPr lang="ro-RO" dirty="0">
                <a:latin typeface="Times New Roman" panose="02020603050405020304" pitchFamily="18" charset="0"/>
                <a:ea typeface="Calibri" panose="020F0502020204030204" pitchFamily="34" charset="0"/>
                <a:cs typeface="Times New Roman" panose="02020603050405020304" pitchFamily="18" charset="0"/>
              </a:rPr>
              <a:t>Proprietatea box-</a:t>
            </a:r>
            <a:r>
              <a:rPr lang="ro-RO" dirty="0" err="1">
                <a:latin typeface="Times New Roman" panose="02020603050405020304" pitchFamily="18" charset="0"/>
                <a:ea typeface="Calibri" panose="020F0502020204030204" pitchFamily="34" charset="0"/>
                <a:cs typeface="Times New Roman" panose="02020603050405020304" pitchFamily="18" charset="0"/>
              </a:rPr>
              <a:t>shadow</a:t>
            </a:r>
            <a:r>
              <a:rPr lang="ro-RO" dirty="0">
                <a:latin typeface="Times New Roman" panose="02020603050405020304" pitchFamily="18" charset="0"/>
                <a:ea typeface="Calibri" panose="020F0502020204030204" pitchFamily="34" charset="0"/>
                <a:cs typeface="Times New Roman" panose="02020603050405020304" pitchFamily="18" charset="0"/>
              </a:rPr>
              <a:t> </a:t>
            </a:r>
            <a:r>
              <a:rPr lang="ro-RO" dirty="0" err="1">
                <a:latin typeface="Times New Roman" panose="02020603050405020304" pitchFamily="18" charset="0"/>
                <a:ea typeface="Calibri" panose="020F0502020204030204" pitchFamily="34" charset="0"/>
                <a:cs typeface="Times New Roman" panose="02020603050405020304" pitchFamily="18" charset="0"/>
              </a:rPr>
              <a:t>atasează</a:t>
            </a:r>
            <a:r>
              <a:rPr lang="ro-RO" dirty="0">
                <a:latin typeface="Times New Roman" panose="02020603050405020304" pitchFamily="18" charset="0"/>
                <a:ea typeface="Calibri" panose="020F0502020204030204" pitchFamily="34" charset="0"/>
                <a:cs typeface="Times New Roman" panose="02020603050405020304" pitchFamily="18" charset="0"/>
              </a:rPr>
              <a:t> unul sau mai multe umbre la un element. Proprietatea este o lista separata prin virgula de umbre, specificate fiecare cu 2-4 valori de lungime, o culoare </a:t>
            </a:r>
            <a:r>
              <a:rPr lang="ro-RO" dirty="0" err="1">
                <a:latin typeface="Times New Roman" panose="02020603050405020304" pitchFamily="18" charset="0"/>
                <a:ea typeface="Calibri" panose="020F0502020204030204" pitchFamily="34" charset="0"/>
                <a:cs typeface="Times New Roman" panose="02020603050405020304" pitchFamily="18" charset="0"/>
              </a:rPr>
              <a:t>optional</a:t>
            </a:r>
            <a:r>
              <a:rPr lang="ro-RO" dirty="0">
                <a:latin typeface="Times New Roman" panose="02020603050405020304" pitchFamily="18" charset="0"/>
                <a:ea typeface="Calibri" panose="020F0502020204030204" pitchFamily="34" charset="0"/>
                <a:cs typeface="Times New Roman" panose="02020603050405020304" pitchFamily="18" charset="0"/>
              </a:rPr>
              <a:t> si un </a:t>
            </a:r>
            <a:r>
              <a:rPr lang="ro-RO" dirty="0" err="1">
                <a:latin typeface="Times New Roman" panose="02020603050405020304" pitchFamily="18" charset="0"/>
                <a:ea typeface="Calibri" panose="020F0502020204030204" pitchFamily="34" charset="0"/>
                <a:cs typeface="Times New Roman" panose="02020603050405020304" pitchFamily="18" charset="0"/>
              </a:rPr>
              <a:t>cuvant</a:t>
            </a:r>
            <a:r>
              <a:rPr lang="ro-RO" dirty="0">
                <a:latin typeface="Times New Roman" panose="02020603050405020304" pitchFamily="18" charset="0"/>
                <a:ea typeface="Calibri" panose="020F0502020204030204" pitchFamily="34" charset="0"/>
                <a:cs typeface="Times New Roman" panose="02020603050405020304" pitchFamily="18" charset="0"/>
              </a:rPr>
              <a:t> cheie medalion </a:t>
            </a:r>
            <a:r>
              <a:rPr lang="ro-RO" dirty="0" err="1">
                <a:latin typeface="Times New Roman" panose="02020603050405020304" pitchFamily="18" charset="0"/>
                <a:ea typeface="Calibri" panose="020F0502020204030204" pitchFamily="34" charset="0"/>
                <a:cs typeface="Times New Roman" panose="02020603050405020304" pitchFamily="18" charset="0"/>
              </a:rPr>
              <a:t>optional</a:t>
            </a:r>
            <a:r>
              <a:rPr lang="ro-RO" dirty="0">
                <a:latin typeface="Times New Roman" panose="02020603050405020304" pitchFamily="18" charset="0"/>
                <a:ea typeface="Calibri" panose="020F0502020204030204" pitchFamily="34"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B34D5CF-3E69-4467-BAAF-171B8F37AD8C}"/>
              </a:ext>
            </a:extLst>
          </p:cNvPr>
          <p:cNvPicPr/>
          <p:nvPr/>
        </p:nvPicPr>
        <p:blipFill rotWithShape="1">
          <a:blip r:embed="rId2"/>
          <a:srcRect l="40865" t="72121" r="40545" b="19612"/>
          <a:stretch/>
        </p:blipFill>
        <p:spPr bwMode="auto">
          <a:xfrm>
            <a:off x="990601" y="3762374"/>
            <a:ext cx="2209800" cy="8239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5362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0ECB9C-A8A0-42AE-BB09-5F5DAEB1AE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Rectangle 3">
            <a:extLst>
              <a:ext uri="{FF2B5EF4-FFF2-40B4-BE49-F238E27FC236}">
                <a16:creationId xmlns:a16="http://schemas.microsoft.com/office/drawing/2014/main" id="{E0138EB6-40AD-4F85-9BCA-7458DE2D264E}"/>
              </a:ext>
            </a:extLst>
          </p:cNvPr>
          <p:cNvSpPr/>
          <p:nvPr/>
        </p:nvSpPr>
        <p:spPr>
          <a:xfrm>
            <a:off x="4177000" y="1824457"/>
            <a:ext cx="4572000" cy="1075487"/>
          </a:xfrm>
          <a:prstGeom prst="rect">
            <a:avLst/>
          </a:prstGeom>
        </p:spPr>
        <p:txBody>
          <a:bodyPr>
            <a:spAutoFit/>
          </a:bodyPr>
          <a:lstStyle/>
          <a:p>
            <a:pPr>
              <a:spcAft>
                <a:spcPts val="750"/>
              </a:spcAft>
            </a:pPr>
            <a:r>
              <a:rPr lang="ro-RO" dirty="0">
                <a:latin typeface="Times New Roman" panose="02020603050405020304" pitchFamily="18" charset="0"/>
                <a:ea typeface="Times New Roman" panose="02020603050405020304" pitchFamily="18" charset="0"/>
              </a:rPr>
              <a:t>Proprietatea background-color </a:t>
            </a:r>
            <a:r>
              <a:rPr lang="ro-RO" dirty="0" err="1">
                <a:latin typeface="Times New Roman" panose="02020603050405020304" pitchFamily="18" charset="0"/>
                <a:ea typeface="Times New Roman" panose="02020603050405020304" pitchFamily="18" charset="0"/>
              </a:rPr>
              <a:t>seteaza</a:t>
            </a:r>
            <a:r>
              <a:rPr lang="ro-RO" dirty="0">
                <a:latin typeface="Times New Roman" panose="02020603050405020304" pitchFamily="18" charset="0"/>
                <a:ea typeface="Times New Roman" panose="02020603050405020304" pitchFamily="18" charset="0"/>
              </a:rPr>
              <a:t> culoarea de fundal a unui element.</a:t>
            </a:r>
          </a:p>
          <a:p>
            <a:pPr>
              <a:lnSpc>
                <a:spcPct val="107000"/>
              </a:lnSpc>
              <a:spcAft>
                <a:spcPts val="750"/>
              </a:spcAft>
            </a:pPr>
            <a:r>
              <a:rPr lang="ro-RO" dirty="0">
                <a:latin typeface="Times New Roman" panose="02020603050405020304" pitchFamily="18" charset="0"/>
                <a:ea typeface="Times New Roman" panose="02020603050405020304" pitchFamily="18" charset="0"/>
                <a:cs typeface="Arial" panose="020B0604020202020204" pitchFamily="34" charset="0"/>
              </a:rPr>
              <a:t>Fundalul unui element este dimensiunea totala a elementului, inclusiv </a:t>
            </a:r>
            <a:r>
              <a:rPr lang="ro-RO" dirty="0" err="1">
                <a:latin typeface="Times New Roman" panose="02020603050405020304" pitchFamily="18" charset="0"/>
                <a:ea typeface="Times New Roman" panose="02020603050405020304" pitchFamily="18" charset="0"/>
                <a:cs typeface="Arial" panose="020B0604020202020204" pitchFamily="34" charset="0"/>
              </a:rPr>
              <a:t>padding</a:t>
            </a:r>
            <a:r>
              <a:rPr lang="ro-RO" dirty="0">
                <a:latin typeface="Times New Roman" panose="02020603050405020304" pitchFamily="18" charset="0"/>
                <a:ea typeface="Times New Roman" panose="02020603050405020304" pitchFamily="18" charset="0"/>
                <a:cs typeface="Arial" panose="020B0604020202020204" pitchFamily="34" charset="0"/>
              </a:rPr>
              <a:t> si la frontiera.</a:t>
            </a:r>
            <a:endParaRPr lang="ro-RO"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272FB01-8F70-4874-A3C9-1C4935AF421E}"/>
              </a:ext>
            </a:extLst>
          </p:cNvPr>
          <p:cNvPicPr/>
          <p:nvPr/>
        </p:nvPicPr>
        <p:blipFill rotWithShape="1">
          <a:blip r:embed="rId2"/>
          <a:srcRect l="41026" t="65565" r="40865" b="27309"/>
          <a:stretch/>
        </p:blipFill>
        <p:spPr bwMode="auto">
          <a:xfrm>
            <a:off x="1131750" y="3770439"/>
            <a:ext cx="4053840" cy="7500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167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Google Shape;1896;p14"/>
          <p:cNvSpPr txBox="1">
            <a:spLocks noGrp="1"/>
          </p:cNvSpPr>
          <p:nvPr>
            <p:ph type="title"/>
          </p:nvPr>
        </p:nvSpPr>
        <p:spPr>
          <a:xfrm>
            <a:off x="910841" y="30150"/>
            <a:ext cx="68805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o-RO" sz="3200" dirty="0">
                <a:latin typeface="Times New Roman" panose="02020603050405020304" pitchFamily="18" charset="0"/>
                <a:ea typeface="Segoe UI Historic" panose="020B0502040204020203" pitchFamily="34" charset="0"/>
                <a:cs typeface="Times New Roman" panose="02020603050405020304" pitchFamily="18" charset="0"/>
              </a:rPr>
              <a:t>Datele contului</a:t>
            </a:r>
            <a:endParaRPr sz="3200" dirty="0">
              <a:latin typeface="Times New Roman" panose="02020603050405020304" pitchFamily="18" charset="0"/>
              <a:ea typeface="Segoe UI Historic" panose="020B0502040204020203" pitchFamily="34" charset="0"/>
              <a:cs typeface="Times New Roman" panose="02020603050405020304" pitchFamily="18" charset="0"/>
            </a:endParaRPr>
          </a:p>
        </p:txBody>
      </p:sp>
      <p:sp>
        <p:nvSpPr>
          <p:cNvPr id="1900" name="Google Shape;1900;p1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TextBox 1">
            <a:extLst>
              <a:ext uri="{FF2B5EF4-FFF2-40B4-BE49-F238E27FC236}">
                <a16:creationId xmlns:a16="http://schemas.microsoft.com/office/drawing/2014/main" id="{58C7D2BA-B004-4BED-B158-325F594A11AC}"/>
              </a:ext>
            </a:extLst>
          </p:cNvPr>
          <p:cNvSpPr txBox="1"/>
          <p:nvPr/>
        </p:nvSpPr>
        <p:spPr>
          <a:xfrm>
            <a:off x="2098158" y="1556087"/>
            <a:ext cx="4720856" cy="2031325"/>
          </a:xfrm>
          <a:prstGeom prst="rect">
            <a:avLst/>
          </a:prstGeom>
          <a:noFill/>
        </p:spPr>
        <p:txBody>
          <a:bodyPr wrap="square" rtlCol="0">
            <a:spAutoFit/>
          </a:bodyPr>
          <a:lstStyle/>
          <a:p>
            <a:r>
              <a:rPr lang="ro-RO" dirty="0">
                <a:latin typeface="Times New Roman" panose="02020603050405020304" pitchFamily="18" charset="0"/>
                <a:cs typeface="Times New Roman" panose="02020603050405020304" pitchFamily="18" charset="0"/>
              </a:rPr>
              <a:t>Nume echipă</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MeowFit</a:t>
            </a:r>
            <a:endParaRPr lang="ro-RO" dirty="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Nume site</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MeowFit</a:t>
            </a:r>
            <a:endParaRPr lang="ro-RO"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Adresa</a:t>
            </a:r>
            <a:r>
              <a:rPr lang="en-US" dirty="0">
                <a:latin typeface="Times New Roman" panose="02020603050405020304" pitchFamily="18" charset="0"/>
                <a:cs typeface="Times New Roman" panose="02020603050405020304" pitchFamily="18" charset="0"/>
              </a:rPr>
              <a:t> URL: </a:t>
            </a:r>
            <a:r>
              <a:rPr lang="en-US" dirty="0" err="1">
                <a:latin typeface="Times New Roman" panose="02020603050405020304" pitchFamily="18" charset="0"/>
                <a:cs typeface="Times New Roman" panose="02020603050405020304" pitchFamily="18" charset="0"/>
                <a:hlinkClick r:id="rId3"/>
              </a:rPr>
              <a:t>Meowfit</a:t>
            </a:r>
            <a:r>
              <a:rPr lang="en-US" dirty="0">
                <a:latin typeface="Times New Roman" panose="02020603050405020304" pitchFamily="18" charset="0"/>
                <a:cs typeface="Times New Roman" panose="02020603050405020304" pitchFamily="18" charset="0"/>
                <a:hlinkClick r:id="rId3"/>
              </a:rPr>
              <a:t> (gavrilescubeatrice.myshopify.com)</a:t>
            </a:r>
            <a:endParaRPr lang="ro-RO"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E-mail: </a:t>
            </a:r>
            <a:r>
              <a:rPr lang="en-US" dirty="0">
                <a:latin typeface="Times New Roman" panose="02020603050405020304" pitchFamily="18" charset="0"/>
                <a:cs typeface="Times New Roman" panose="02020603050405020304" pitchFamily="18" charset="0"/>
                <a:hlinkClick r:id="rId4"/>
              </a:rPr>
              <a:t>gavrilescubeatrice@yahoo.com</a:t>
            </a:r>
            <a:endParaRPr lang="ro-RO"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Parola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abc</a:t>
            </a:r>
            <a:r>
              <a:rPr lang="en-US" dirty="0">
                <a:latin typeface="Times New Roman" panose="02020603050405020304" pitchFamily="18" charset="0"/>
                <a:cs typeface="Times New Roman" panose="02020603050405020304" pitchFamily="18" charset="0"/>
              </a:rPr>
              <a:t>*123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25785A-5377-4557-B2FA-293597C8ED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4" name="Rectangle 3">
            <a:extLst>
              <a:ext uri="{FF2B5EF4-FFF2-40B4-BE49-F238E27FC236}">
                <a16:creationId xmlns:a16="http://schemas.microsoft.com/office/drawing/2014/main" id="{041D4F8A-D25B-40FC-BD00-83CB80EC3712}"/>
              </a:ext>
            </a:extLst>
          </p:cNvPr>
          <p:cNvSpPr/>
          <p:nvPr/>
        </p:nvSpPr>
        <p:spPr>
          <a:xfrm>
            <a:off x="3619500" y="1968710"/>
            <a:ext cx="4572000" cy="1397947"/>
          </a:xfrm>
          <a:prstGeom prst="rect">
            <a:avLst/>
          </a:prstGeom>
        </p:spPr>
        <p:txBody>
          <a:bodyPr>
            <a:spAutoFit/>
          </a:bodyPr>
          <a:lstStyle/>
          <a:p>
            <a:pPr>
              <a:lnSpc>
                <a:spcPct val="107000"/>
              </a:lnSpc>
              <a:spcAft>
                <a:spcPts val="800"/>
              </a:spcAft>
            </a:pPr>
            <a:r>
              <a:rPr lang="ro-RO"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Cu ajutorul  </a:t>
            </a:r>
            <a:r>
              <a:rPr lang="ro-RO" sz="16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proprietatii</a:t>
            </a:r>
            <a:r>
              <a:rPr lang="ro-RO" sz="1600" dirty="0">
                <a:latin typeface="Times New Roman" panose="02020603050405020304" pitchFamily="18" charset="0"/>
                <a:ea typeface="Calibri" panose="020F0502020204030204" pitchFamily="34" charset="0"/>
                <a:cs typeface="Times New Roman" panose="02020603050405020304" pitchFamily="18" charset="0"/>
              </a:rPr>
              <a:t>height puteți stabili înălțimea unui tabel.</a:t>
            </a: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Proprietatea înălțime nu include </a:t>
            </a:r>
            <a:r>
              <a:rPr lang="ro-RO" dirty="0" err="1">
                <a:latin typeface="Times New Roman" panose="02020603050405020304" pitchFamily="18" charset="0"/>
                <a:ea typeface="Calibri" panose="020F0502020204030204" pitchFamily="34" charset="0"/>
                <a:cs typeface="Times New Roman" panose="02020603050405020304" pitchFamily="18" charset="0"/>
              </a:rPr>
              <a:t>padding</a:t>
            </a:r>
            <a:r>
              <a:rPr lang="ro-RO" dirty="0">
                <a:latin typeface="Times New Roman" panose="02020603050405020304" pitchFamily="18" charset="0"/>
                <a:ea typeface="Calibri" panose="020F0502020204030204" pitchFamily="34" charset="0"/>
                <a:cs typeface="Times New Roman" panose="02020603050405020304" pitchFamily="18" charset="0"/>
              </a:rPr>
              <a:t>, frontiere, sau margini. Stabilește înălțimea zonei din interiorul, chenarul și marginea elementului.</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D5EE3E1-4CBE-47F6-9444-B2BC927252CA}"/>
              </a:ext>
            </a:extLst>
          </p:cNvPr>
          <p:cNvPicPr/>
          <p:nvPr/>
        </p:nvPicPr>
        <p:blipFill rotWithShape="1">
          <a:blip r:embed="rId2"/>
          <a:srcRect l="41186" t="79533" r="49038" b="11061"/>
          <a:stretch/>
        </p:blipFill>
        <p:spPr bwMode="auto">
          <a:xfrm>
            <a:off x="965835" y="3800476"/>
            <a:ext cx="1386840" cy="72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0050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37473D-8DAB-4438-9345-4A885D45F9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4" name="Rectangle 3">
            <a:extLst>
              <a:ext uri="{FF2B5EF4-FFF2-40B4-BE49-F238E27FC236}">
                <a16:creationId xmlns:a16="http://schemas.microsoft.com/office/drawing/2014/main" id="{8AF0D79C-D90F-45A2-8BDD-FE6BF27FABA6}"/>
              </a:ext>
            </a:extLst>
          </p:cNvPr>
          <p:cNvSpPr/>
          <p:nvPr/>
        </p:nvSpPr>
        <p:spPr>
          <a:xfrm>
            <a:off x="4095750" y="1986868"/>
            <a:ext cx="4572000" cy="998928"/>
          </a:xfrm>
          <a:prstGeom prst="rect">
            <a:avLst/>
          </a:prstGeom>
        </p:spPr>
        <p:txBody>
          <a:bodyPr>
            <a:spAutoFit/>
          </a:bodyPr>
          <a:lstStyle/>
          <a:p>
            <a:pPr>
              <a:lnSpc>
                <a:spcPct val="107000"/>
              </a:lnSpc>
              <a:spcAft>
                <a:spcPts val="750"/>
              </a:spcAft>
            </a:pPr>
            <a:r>
              <a:rPr lang="ro-RO" dirty="0">
                <a:latin typeface="Times New Roman" panose="02020603050405020304" pitchFamily="18" charset="0"/>
                <a:ea typeface="Times New Roman" panose="02020603050405020304" pitchFamily="18" charset="0"/>
                <a:cs typeface="Times New Roman" panose="02020603050405020304" pitchFamily="18" charset="0"/>
              </a:rPr>
              <a:t>Proprietatea de </a:t>
            </a:r>
            <a:r>
              <a:rPr lang="ro-RO" dirty="0" err="1">
                <a:latin typeface="Times New Roman" panose="02020603050405020304" pitchFamily="18" charset="0"/>
                <a:ea typeface="Times New Roman" panose="02020603050405020304" pitchFamily="18" charset="0"/>
                <a:cs typeface="Times New Roman" panose="02020603050405020304" pitchFamily="18" charset="0"/>
              </a:rPr>
              <a:t>tranzitie</a:t>
            </a:r>
            <a:r>
              <a:rPr lang="ro-RO" dirty="0">
                <a:latin typeface="Times New Roman" panose="02020603050405020304" pitchFamily="18" charset="0"/>
                <a:ea typeface="Times New Roman" panose="02020603050405020304" pitchFamily="18" charset="0"/>
                <a:cs typeface="Times New Roman" panose="02020603050405020304" pitchFamily="18" charset="0"/>
              </a:rPr>
              <a:t> este o proprietate prescurtare pentru cele patru </a:t>
            </a:r>
            <a:r>
              <a:rPr lang="ro-RO" dirty="0" err="1">
                <a:latin typeface="Times New Roman" panose="02020603050405020304" pitchFamily="18" charset="0"/>
                <a:ea typeface="Times New Roman" panose="02020603050405020304" pitchFamily="18" charset="0"/>
                <a:cs typeface="Times New Roman" panose="02020603050405020304" pitchFamily="18" charset="0"/>
              </a:rPr>
              <a:t>proprietati</a:t>
            </a:r>
            <a:r>
              <a:rPr lang="ro-RO" dirty="0">
                <a:latin typeface="Times New Roman" panose="02020603050405020304" pitchFamily="18" charset="0"/>
                <a:ea typeface="Times New Roman" panose="02020603050405020304" pitchFamily="18" charset="0"/>
                <a:cs typeface="Times New Roman" panose="02020603050405020304" pitchFamily="18" charset="0"/>
              </a:rPr>
              <a:t> de </a:t>
            </a:r>
            <a:r>
              <a:rPr lang="ro-RO" dirty="0" err="1">
                <a:latin typeface="Times New Roman" panose="02020603050405020304" pitchFamily="18" charset="0"/>
                <a:ea typeface="Times New Roman" panose="02020603050405020304" pitchFamily="18" charset="0"/>
                <a:cs typeface="Times New Roman" panose="02020603050405020304" pitchFamily="18" charset="0"/>
              </a:rPr>
              <a:t>tranzitie</a:t>
            </a:r>
            <a:r>
              <a:rPr lang="ro-RO" dirty="0">
                <a:latin typeface="Times New Roman" panose="02020603050405020304" pitchFamily="18" charset="0"/>
                <a:ea typeface="Times New Roman" panose="02020603050405020304" pitchFamily="18" charset="0"/>
                <a:cs typeface="Times New Roman" panose="02020603050405020304" pitchFamily="18" charset="0"/>
              </a:rPr>
              <a:t>: </a:t>
            </a:r>
            <a:r>
              <a:rPr lang="ro-RO" dirty="0" err="1">
                <a:latin typeface="Times New Roman" panose="02020603050405020304" pitchFamily="18" charset="0"/>
                <a:ea typeface="Times New Roman" panose="02020603050405020304" pitchFamily="18" charset="0"/>
                <a:cs typeface="Times New Roman" panose="02020603050405020304" pitchFamily="18" charset="0"/>
              </a:rPr>
              <a:t>tranzitie</a:t>
            </a:r>
            <a:r>
              <a:rPr lang="ro-RO" dirty="0">
                <a:latin typeface="Times New Roman" panose="02020603050405020304" pitchFamily="18" charset="0"/>
                <a:ea typeface="Times New Roman" panose="02020603050405020304" pitchFamily="18" charset="0"/>
                <a:cs typeface="Times New Roman" panose="02020603050405020304" pitchFamily="18" charset="0"/>
              </a:rPr>
              <a:t>-proprietate, de </a:t>
            </a:r>
            <a:r>
              <a:rPr lang="ro-RO" dirty="0" err="1">
                <a:latin typeface="Times New Roman" panose="02020603050405020304" pitchFamily="18" charset="0"/>
                <a:ea typeface="Times New Roman" panose="02020603050405020304" pitchFamily="18" charset="0"/>
                <a:cs typeface="Times New Roman" panose="02020603050405020304" pitchFamily="18" charset="0"/>
              </a:rPr>
              <a:t>tranzitie</a:t>
            </a:r>
            <a:r>
              <a:rPr lang="ro-RO" dirty="0">
                <a:latin typeface="Times New Roman" panose="02020603050405020304" pitchFamily="18" charset="0"/>
                <a:ea typeface="Times New Roman" panose="02020603050405020304" pitchFamily="18" charset="0"/>
                <a:cs typeface="Times New Roman" panose="02020603050405020304" pitchFamily="18" charset="0"/>
              </a:rPr>
              <a:t>-durata, de </a:t>
            </a:r>
            <a:r>
              <a:rPr lang="ro-RO" dirty="0" err="1">
                <a:latin typeface="Times New Roman" panose="02020603050405020304" pitchFamily="18" charset="0"/>
                <a:ea typeface="Times New Roman" panose="02020603050405020304" pitchFamily="18" charset="0"/>
                <a:cs typeface="Times New Roman" panose="02020603050405020304" pitchFamily="18" charset="0"/>
              </a:rPr>
              <a:t>tranzitie</a:t>
            </a:r>
            <a:r>
              <a:rPr lang="ro-RO" dirty="0">
                <a:latin typeface="Times New Roman" panose="02020603050405020304" pitchFamily="18" charset="0"/>
                <a:ea typeface="Times New Roman" panose="02020603050405020304" pitchFamily="18" charset="0"/>
                <a:cs typeface="Times New Roman" panose="02020603050405020304" pitchFamily="18" charset="0"/>
              </a:rPr>
              <a:t>-sincronizare-</a:t>
            </a:r>
            <a:r>
              <a:rPr lang="ro-RO" dirty="0" err="1">
                <a:latin typeface="Times New Roman" panose="02020603050405020304" pitchFamily="18" charset="0"/>
                <a:ea typeface="Times New Roman" panose="02020603050405020304" pitchFamily="18" charset="0"/>
                <a:cs typeface="Times New Roman" panose="02020603050405020304" pitchFamily="18" charset="0"/>
              </a:rPr>
              <a:t>functie</a:t>
            </a:r>
            <a:r>
              <a:rPr lang="ro-RO" dirty="0">
                <a:latin typeface="Times New Roman" panose="02020603050405020304" pitchFamily="18" charset="0"/>
                <a:ea typeface="Times New Roman" panose="02020603050405020304" pitchFamily="18" charset="0"/>
                <a:cs typeface="Times New Roman" panose="02020603050405020304" pitchFamily="18" charset="0"/>
              </a:rPr>
              <a:t>, si </a:t>
            </a:r>
            <a:r>
              <a:rPr lang="ro-RO" dirty="0" err="1">
                <a:latin typeface="Times New Roman" panose="02020603050405020304" pitchFamily="18" charset="0"/>
                <a:ea typeface="Times New Roman" panose="02020603050405020304" pitchFamily="18" charset="0"/>
                <a:cs typeface="Times New Roman" panose="02020603050405020304" pitchFamily="18" charset="0"/>
              </a:rPr>
              <a:t>tranzitie</a:t>
            </a:r>
            <a:r>
              <a:rPr lang="ro-RO" dirty="0">
                <a:latin typeface="Times New Roman" panose="02020603050405020304" pitchFamily="18" charset="0"/>
                <a:ea typeface="Times New Roman" panose="02020603050405020304" pitchFamily="18" charset="0"/>
                <a:cs typeface="Times New Roman" panose="02020603050405020304" pitchFamily="18" charset="0"/>
              </a:rPr>
              <a:t> </a:t>
            </a:r>
            <a:r>
              <a:rPr lang="ro-RO" dirty="0" err="1">
                <a:latin typeface="Times New Roman" panose="02020603050405020304" pitchFamily="18" charset="0"/>
                <a:ea typeface="Times New Roman" panose="02020603050405020304" pitchFamily="18" charset="0"/>
                <a:cs typeface="Times New Roman" panose="02020603050405020304" pitchFamily="18" charset="0"/>
              </a:rPr>
              <a:t>intarziere</a:t>
            </a:r>
            <a:r>
              <a:rPr lang="ro-RO" dirty="0">
                <a:latin typeface="Times New Roman" panose="02020603050405020304" pitchFamily="18" charset="0"/>
                <a:ea typeface="Times New Roman" panose="02020603050405020304" pitchFamily="18" charset="0"/>
                <a:cs typeface="Times New Roman" panose="02020603050405020304" pitchFamily="18" charset="0"/>
              </a:rPr>
              <a:t>.</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F99BE6D-0C10-43AB-BE3E-87A20F2A4B1A}"/>
              </a:ext>
            </a:extLst>
          </p:cNvPr>
          <p:cNvPicPr/>
          <p:nvPr/>
        </p:nvPicPr>
        <p:blipFill rotWithShape="1">
          <a:blip r:embed="rId2"/>
          <a:srcRect l="41506" t="68699" r="45354" b="24174"/>
          <a:stretch/>
        </p:blipFill>
        <p:spPr bwMode="auto">
          <a:xfrm>
            <a:off x="934720" y="3937575"/>
            <a:ext cx="2092960" cy="638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5598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pic>
        <p:nvPicPr>
          <p:cNvPr id="2106" name="Google Shape;2106;p33"/>
          <p:cNvPicPr preferRelativeResize="0"/>
          <p:nvPr/>
        </p:nvPicPr>
        <p:blipFill rotWithShape="1">
          <a:blip r:embed="rId3">
            <a:alphaModFix/>
          </a:blip>
          <a:srcRect b="23786"/>
          <a:stretch/>
        </p:blipFill>
        <p:spPr>
          <a:xfrm>
            <a:off x="3759450" y="511275"/>
            <a:ext cx="1625200" cy="2913976"/>
          </a:xfrm>
          <a:prstGeom prst="rect">
            <a:avLst/>
          </a:prstGeom>
          <a:noFill/>
          <a:ln>
            <a:noFill/>
          </a:ln>
        </p:spPr>
      </p:pic>
      <p:sp>
        <p:nvSpPr>
          <p:cNvPr id="2107" name="Google Shape;2107;p33"/>
          <p:cNvSpPr txBox="1">
            <a:spLocks noGrp="1"/>
          </p:cNvSpPr>
          <p:nvPr>
            <p:ph type="body" idx="4294967295"/>
          </p:nvPr>
        </p:nvSpPr>
        <p:spPr>
          <a:xfrm>
            <a:off x="1270550" y="3741500"/>
            <a:ext cx="6603000" cy="955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a:solidFill>
                  <a:schemeClr val="accent1"/>
                </a:solidFill>
                <a:latin typeface="Amatic SC"/>
                <a:ea typeface="Amatic SC"/>
                <a:cs typeface="Amatic SC"/>
                <a:sym typeface="Amatic SC"/>
              </a:rPr>
              <a:t>Mobile</a:t>
            </a:r>
            <a:r>
              <a:rPr lang="en" sz="2400" b="1" dirty="0">
                <a:solidFill>
                  <a:schemeClr val="accent1"/>
                </a:solidFill>
                <a:latin typeface="Amatic SC"/>
                <a:ea typeface="Amatic SC"/>
                <a:cs typeface="Amatic SC"/>
                <a:sym typeface="Amatic SC"/>
              </a:rPr>
              <a:t> project</a:t>
            </a:r>
            <a:endParaRPr sz="2400" b="1" dirty="0">
              <a:solidFill>
                <a:schemeClr val="accent1"/>
              </a:solidFill>
              <a:latin typeface="Amatic SC"/>
              <a:ea typeface="Amatic SC"/>
              <a:cs typeface="Amatic SC"/>
              <a:sym typeface="Amatic SC"/>
            </a:endParaRPr>
          </a:p>
        </p:txBody>
      </p:sp>
      <p:sp>
        <p:nvSpPr>
          <p:cNvPr id="2108" name="Google Shape;2108;p33"/>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2109" name="Google Shape;2109;p33"/>
          <p:cNvGrpSpPr/>
          <p:nvPr/>
        </p:nvGrpSpPr>
        <p:grpSpPr>
          <a:xfrm>
            <a:off x="3711740" y="183951"/>
            <a:ext cx="1720490" cy="3568637"/>
            <a:chOff x="2547150" y="238125"/>
            <a:chExt cx="2525675" cy="5238750"/>
          </a:xfrm>
        </p:grpSpPr>
        <p:sp>
          <p:nvSpPr>
            <p:cNvPr id="2110" name="Google Shape;2110;p33"/>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FFFFFF"/>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3"/>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3"/>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3"/>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Graphical user interface, website&#10;&#10;Description automatically generated">
            <a:extLst>
              <a:ext uri="{FF2B5EF4-FFF2-40B4-BE49-F238E27FC236}">
                <a16:creationId xmlns:a16="http://schemas.microsoft.com/office/drawing/2014/main" id="{D0FEE543-CFAA-4C53-9595-882A137C4F9F}"/>
              </a:ext>
            </a:extLst>
          </p:cNvPr>
          <p:cNvPicPr>
            <a:picLocks noChangeAspect="1"/>
          </p:cNvPicPr>
          <p:nvPr/>
        </p:nvPicPr>
        <p:blipFill>
          <a:blip r:embed="rId4"/>
          <a:stretch>
            <a:fillRect/>
          </a:stretch>
        </p:blipFill>
        <p:spPr>
          <a:xfrm>
            <a:off x="3740673" y="518921"/>
            <a:ext cx="1643977" cy="290632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7"/>
        <p:cNvGrpSpPr/>
        <p:nvPr/>
      </p:nvGrpSpPr>
      <p:grpSpPr>
        <a:xfrm>
          <a:off x="0" y="0"/>
          <a:ext cx="0" cy="0"/>
          <a:chOff x="0" y="0"/>
          <a:chExt cx="0" cy="0"/>
        </a:xfrm>
      </p:grpSpPr>
      <p:pic>
        <p:nvPicPr>
          <p:cNvPr id="2118" name="Google Shape;2118;p34"/>
          <p:cNvPicPr preferRelativeResize="0"/>
          <p:nvPr/>
        </p:nvPicPr>
        <p:blipFill>
          <a:blip r:embed="rId3">
            <a:alphaModFix/>
          </a:blip>
          <a:stretch>
            <a:fillRect/>
          </a:stretch>
        </p:blipFill>
        <p:spPr>
          <a:xfrm>
            <a:off x="3505075" y="636000"/>
            <a:ext cx="2133825" cy="2845100"/>
          </a:xfrm>
          <a:prstGeom prst="rect">
            <a:avLst/>
          </a:prstGeom>
          <a:noFill/>
          <a:ln>
            <a:noFill/>
          </a:ln>
        </p:spPr>
      </p:pic>
      <p:sp>
        <p:nvSpPr>
          <p:cNvPr id="2119" name="Google Shape;2119;p34"/>
          <p:cNvSpPr txBox="1">
            <a:spLocks noGrp="1"/>
          </p:cNvSpPr>
          <p:nvPr>
            <p:ph type="body" idx="4294967295"/>
          </p:nvPr>
        </p:nvSpPr>
        <p:spPr>
          <a:xfrm>
            <a:off x="1101300" y="3741500"/>
            <a:ext cx="6941400" cy="955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b="1" dirty="0">
                <a:solidFill>
                  <a:schemeClr val="accent1"/>
                </a:solidFill>
                <a:latin typeface="Amatic SC"/>
                <a:ea typeface="Amatic SC"/>
                <a:cs typeface="Amatic SC"/>
                <a:sym typeface="Amatic SC"/>
              </a:rPr>
              <a:t>Tablet project</a:t>
            </a:r>
            <a:endParaRPr sz="2400" b="1" dirty="0">
              <a:solidFill>
                <a:schemeClr val="accent1"/>
              </a:solidFill>
              <a:latin typeface="Amatic SC"/>
              <a:ea typeface="Amatic SC"/>
              <a:cs typeface="Amatic SC"/>
              <a:sym typeface="Amatic SC"/>
            </a:endParaRPr>
          </a:p>
        </p:txBody>
      </p:sp>
      <p:sp>
        <p:nvSpPr>
          <p:cNvPr id="2120" name="Google Shape;2120;p3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grpSp>
        <p:nvGrpSpPr>
          <p:cNvPr id="2121" name="Google Shape;2121;p34"/>
          <p:cNvGrpSpPr/>
          <p:nvPr/>
        </p:nvGrpSpPr>
        <p:grpSpPr>
          <a:xfrm>
            <a:off x="3446476" y="321655"/>
            <a:ext cx="2251258" cy="3473815"/>
            <a:chOff x="2112475" y="238125"/>
            <a:chExt cx="3395050" cy="5238750"/>
          </a:xfrm>
        </p:grpSpPr>
        <p:sp>
          <p:nvSpPr>
            <p:cNvPr id="2122" name="Google Shape;2122;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2123" name="Google Shape;2123;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2124" name="Google Shape;2124;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2125" name="Google Shape;2125;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grpSp>
      <p:pic>
        <p:nvPicPr>
          <p:cNvPr id="3" name="Picture 2" descr="Graphical user interface, website&#10;&#10;Description automatically generated">
            <a:extLst>
              <a:ext uri="{FF2B5EF4-FFF2-40B4-BE49-F238E27FC236}">
                <a16:creationId xmlns:a16="http://schemas.microsoft.com/office/drawing/2014/main" id="{8B12AE8B-AC04-411C-AF44-F4DFBE02E244}"/>
              </a:ext>
            </a:extLst>
          </p:cNvPr>
          <p:cNvPicPr>
            <a:picLocks noChangeAspect="1"/>
          </p:cNvPicPr>
          <p:nvPr/>
        </p:nvPicPr>
        <p:blipFill>
          <a:blip r:embed="rId4"/>
          <a:stretch>
            <a:fillRect/>
          </a:stretch>
        </p:blipFill>
        <p:spPr>
          <a:xfrm>
            <a:off x="3487447" y="633493"/>
            <a:ext cx="2151453" cy="284760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9"/>
        <p:cNvGrpSpPr/>
        <p:nvPr/>
      </p:nvGrpSpPr>
      <p:grpSpPr>
        <a:xfrm>
          <a:off x="0" y="0"/>
          <a:ext cx="0" cy="0"/>
          <a:chOff x="0" y="0"/>
          <a:chExt cx="0" cy="0"/>
        </a:xfrm>
      </p:grpSpPr>
      <p:pic>
        <p:nvPicPr>
          <p:cNvPr id="2130" name="Google Shape;2130;p35"/>
          <p:cNvPicPr preferRelativeResize="0"/>
          <p:nvPr/>
        </p:nvPicPr>
        <p:blipFill rotWithShape="1">
          <a:blip r:embed="rId3">
            <a:alphaModFix/>
          </a:blip>
          <a:srcRect b="6620"/>
          <a:stretch/>
        </p:blipFill>
        <p:spPr>
          <a:xfrm>
            <a:off x="2808075" y="1015500"/>
            <a:ext cx="3530550" cy="2242675"/>
          </a:xfrm>
          <a:prstGeom prst="rect">
            <a:avLst/>
          </a:prstGeom>
          <a:noFill/>
          <a:ln>
            <a:noFill/>
          </a:ln>
        </p:spPr>
      </p:pic>
      <p:sp>
        <p:nvSpPr>
          <p:cNvPr id="2131" name="Google Shape;2131;p35"/>
          <p:cNvSpPr txBox="1">
            <a:spLocks noGrp="1"/>
          </p:cNvSpPr>
          <p:nvPr>
            <p:ph type="body" idx="4294967295"/>
          </p:nvPr>
        </p:nvSpPr>
        <p:spPr>
          <a:xfrm>
            <a:off x="1234600" y="3741500"/>
            <a:ext cx="6674700" cy="955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b="1" dirty="0">
                <a:solidFill>
                  <a:schemeClr val="accent1"/>
                </a:solidFill>
                <a:latin typeface="Amatic SC"/>
                <a:ea typeface="Amatic SC"/>
                <a:cs typeface="Amatic SC"/>
                <a:sym typeface="Amatic SC"/>
              </a:rPr>
              <a:t>Desktop project</a:t>
            </a:r>
            <a:endParaRPr sz="2400" b="1" dirty="0">
              <a:solidFill>
                <a:schemeClr val="accent1"/>
              </a:solidFill>
              <a:latin typeface="Amatic SC"/>
              <a:ea typeface="Amatic SC"/>
              <a:cs typeface="Amatic SC"/>
              <a:sym typeface="Amatic SC"/>
            </a:endParaRPr>
          </a:p>
        </p:txBody>
      </p:sp>
      <p:sp>
        <p:nvSpPr>
          <p:cNvPr id="2132" name="Google Shape;2132;p3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grpSp>
        <p:nvGrpSpPr>
          <p:cNvPr id="2133" name="Google Shape;2133;p35"/>
          <p:cNvGrpSpPr/>
          <p:nvPr/>
        </p:nvGrpSpPr>
        <p:grpSpPr>
          <a:xfrm>
            <a:off x="2300899" y="868779"/>
            <a:ext cx="4542205" cy="2661224"/>
            <a:chOff x="1177450" y="241631"/>
            <a:chExt cx="6173152" cy="3616776"/>
          </a:xfrm>
        </p:grpSpPr>
        <p:sp>
          <p:nvSpPr>
            <p:cNvPr id="2134" name="Google Shape;2134;p35"/>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5" name="Google Shape;2135;p35"/>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35"/>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35"/>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3" name="Picture 2">
            <a:extLst>
              <a:ext uri="{FF2B5EF4-FFF2-40B4-BE49-F238E27FC236}">
                <a16:creationId xmlns:a16="http://schemas.microsoft.com/office/drawing/2014/main" id="{1AFCC37F-C9F7-408B-81C4-9DC697BD7057}"/>
              </a:ext>
            </a:extLst>
          </p:cNvPr>
          <p:cNvPicPr>
            <a:picLocks noChangeAspect="1"/>
          </p:cNvPicPr>
          <p:nvPr/>
        </p:nvPicPr>
        <p:blipFill rotWithShape="1">
          <a:blip r:embed="rId4"/>
          <a:srcRect r="1171" b="6927"/>
          <a:stretch/>
        </p:blipFill>
        <p:spPr>
          <a:xfrm>
            <a:off x="2808076" y="1015499"/>
            <a:ext cx="3530550" cy="22426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6" name="Google Shape;1916;p1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6" name="TextBox 5">
            <a:extLst>
              <a:ext uri="{FF2B5EF4-FFF2-40B4-BE49-F238E27FC236}">
                <a16:creationId xmlns:a16="http://schemas.microsoft.com/office/drawing/2014/main" id="{7D6BF404-1BE1-4398-B317-3E24E0E446F4}"/>
              </a:ext>
            </a:extLst>
          </p:cNvPr>
          <p:cNvSpPr txBox="1"/>
          <p:nvPr/>
        </p:nvSpPr>
        <p:spPr>
          <a:xfrm>
            <a:off x="1201477" y="1197926"/>
            <a:ext cx="6202326" cy="2893100"/>
          </a:xfrm>
          <a:prstGeom prst="rect">
            <a:avLst/>
          </a:prstGeom>
          <a:noFill/>
        </p:spPr>
        <p:txBody>
          <a:bodyPr wrap="square" rtlCol="0">
            <a:spAutoFit/>
          </a:bodyPr>
          <a:lstStyle/>
          <a:p>
            <a:pPr marL="285750" indent="-285750" algn="just">
              <a:buFont typeface="Arial" panose="020B0604020202020204" pitchFamily="34" charset="0"/>
              <a:buChar char="ᴥ"/>
            </a:pPr>
            <a:r>
              <a:rPr lang="en-US" dirty="0" err="1">
                <a:solidFill>
                  <a:schemeClr val="tx1"/>
                </a:solidFill>
                <a:latin typeface="Times New Roman" panose="02020603050405020304" pitchFamily="18" charset="0"/>
                <a:cs typeface="Times New Roman" panose="02020603050405020304" pitchFamily="18" charset="0"/>
              </a:rPr>
              <a:t>MeowFit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este</a:t>
            </a:r>
            <a:r>
              <a:rPr lang="en-US" dirty="0">
                <a:solidFill>
                  <a:schemeClr val="tx1"/>
                </a:solidFill>
                <a:latin typeface="Times New Roman" panose="02020603050405020304" pitchFamily="18" charset="0"/>
                <a:cs typeface="Times New Roman" panose="02020603050405020304" pitchFamily="18" charset="0"/>
              </a:rPr>
              <a:t> un site </a:t>
            </a:r>
            <a:r>
              <a:rPr lang="en-US" dirty="0" err="1">
                <a:solidFill>
                  <a:schemeClr val="tx1"/>
                </a:solidFill>
                <a:latin typeface="Times New Roman" panose="02020603050405020304" pitchFamily="18" charset="0"/>
                <a:cs typeface="Times New Roman" panose="02020603050405020304" pitchFamily="18" charset="0"/>
              </a:rPr>
              <a:t>destinat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exclusiv</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produselor</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pentru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pisici</a:t>
            </a:r>
            <a:r>
              <a:rPr lang="ro-RO" dirty="0">
                <a:solidFill>
                  <a:schemeClr val="tx1"/>
                </a:solidFill>
                <a:latin typeface="Times New Roman" panose="02020603050405020304" pitchFamily="18" charset="0"/>
                <a:cs typeface="Times New Roman" panose="02020603050405020304" pitchFamily="18" charset="0"/>
              </a:rPr>
              <a:t>, ce</a:t>
            </a:r>
            <a:r>
              <a:rPr lang="en-US" dirty="0">
                <a:solidFill>
                  <a:schemeClr val="tx1"/>
                </a:solidFill>
                <a:latin typeface="Times New Roman" panose="02020603050405020304" pitchFamily="18" charset="0"/>
                <a:cs typeface="Times New Roman" panose="02020603050405020304" pitchFamily="18" charset="0"/>
              </a:rPr>
              <a:t> include </a:t>
            </a:r>
            <a:r>
              <a:rPr lang="en-US" dirty="0" err="1">
                <a:solidFill>
                  <a:schemeClr val="tx1"/>
                </a:solidFill>
                <a:latin typeface="Times New Roman" panose="02020603050405020304" pitchFamily="18" charset="0"/>
                <a:cs typeface="Times New Roman" panose="02020603050405020304" pitchFamily="18" charset="0"/>
              </a:rPr>
              <a:t>produse</a:t>
            </a:r>
            <a:r>
              <a:rPr lang="en-US" dirty="0">
                <a:solidFill>
                  <a:schemeClr val="tx1"/>
                </a:solidFill>
                <a:latin typeface="Times New Roman" panose="02020603050405020304" pitchFamily="18" charset="0"/>
                <a:cs typeface="Times New Roman" panose="02020603050405020304" pitchFamily="18" charset="0"/>
              </a:rPr>
              <a:t> din </a:t>
            </a:r>
            <a:r>
              <a:rPr lang="en-US" dirty="0" err="1">
                <a:solidFill>
                  <a:schemeClr val="tx1"/>
                </a:solidFill>
                <a:latin typeface="Times New Roman" panose="02020603050405020304" pitchFamily="18" charset="0"/>
                <a:cs typeface="Times New Roman" panose="02020603050405020304" pitchFamily="18" charset="0"/>
              </a:rPr>
              <a:t>categoriile</a:t>
            </a:r>
            <a:r>
              <a:rPr lang="en-US" dirty="0">
                <a:solidFill>
                  <a:schemeClr val="tx1"/>
                </a:solidFill>
                <a:latin typeface="Times New Roman" panose="02020603050405020304" pitchFamily="18" charset="0"/>
                <a:cs typeface="Times New Roman" panose="02020603050405020304" pitchFamily="18" charset="0"/>
              </a:rPr>
              <a:t> m</a:t>
            </a:r>
            <a:r>
              <a:rPr lang="ro-RO" dirty="0">
                <a:solidFill>
                  <a:schemeClr val="tx1"/>
                </a:solidFill>
                <a:latin typeface="Times New Roman" panose="02020603050405020304" pitchFamily="18" charset="0"/>
                <a:cs typeface="Times New Roman" panose="02020603050405020304" pitchFamily="18" charset="0"/>
              </a:rPr>
              <a:t>â</a:t>
            </a:r>
            <a:r>
              <a:rPr lang="en-US" dirty="0" err="1">
                <a:solidFill>
                  <a:schemeClr val="tx1"/>
                </a:solidFill>
                <a:latin typeface="Times New Roman" panose="02020603050405020304" pitchFamily="18" charset="0"/>
                <a:cs typeface="Times New Roman" panose="02020603050405020304" pitchFamily="18" charset="0"/>
              </a:rPr>
              <a:t>ncare</a:t>
            </a:r>
            <a:r>
              <a:rPr lang="en-US" dirty="0">
                <a:solidFill>
                  <a:schemeClr val="tx1"/>
                </a:solidFill>
                <a:latin typeface="Times New Roman" panose="02020603050405020304" pitchFamily="18" charset="0"/>
                <a:cs typeface="Times New Roman" panose="02020603050405020304" pitchFamily="18" charset="0"/>
              </a:rPr>
              <a:t>, </a:t>
            </a:r>
            <a:r>
              <a:rPr lang="ro-RO" dirty="0">
                <a:solidFill>
                  <a:schemeClr val="tx1"/>
                </a:solidFill>
                <a:latin typeface="Times New Roman" panose="02020603050405020304" pitchFamily="18" charset="0"/>
                <a:cs typeface="Times New Roman" panose="02020603050405020304" pitchFamily="18" charset="0"/>
              </a:rPr>
              <a:t>jucării și haine. </a:t>
            </a:r>
          </a:p>
          <a:p>
            <a:pPr marL="285750" indent="-285750" algn="just">
              <a:buFont typeface="Arial" panose="020B0604020202020204" pitchFamily="34" charset="0"/>
              <a:buChar char="ᴥ"/>
            </a:pPr>
            <a:endParaRPr lang="ro-RO"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ᴥ"/>
            </a:pPr>
            <a:r>
              <a:rPr lang="ro-RO" dirty="0">
                <a:solidFill>
                  <a:schemeClr val="tx1"/>
                </a:solidFill>
                <a:latin typeface="Times New Roman" panose="02020603050405020304" pitchFamily="18" charset="0"/>
                <a:cs typeface="Times New Roman" panose="02020603050405020304" pitchFamily="18" charset="0"/>
              </a:rPr>
              <a:t>Prețurile produselor sunt la nivelul pieței, acestea fiind inspirate de la alte magazine online. </a:t>
            </a:r>
          </a:p>
          <a:p>
            <a:pPr marL="285750" indent="-285750" algn="just">
              <a:buFont typeface="Arial" panose="020B0604020202020204" pitchFamily="34" charset="0"/>
              <a:buChar char="ᴥ"/>
            </a:pPr>
            <a:endParaRPr lang="ro-RO"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ᴥ"/>
            </a:pPr>
            <a:r>
              <a:rPr lang="ro-RO" dirty="0">
                <a:solidFill>
                  <a:schemeClr val="tx1"/>
                </a:solidFill>
                <a:latin typeface="Times New Roman" panose="02020603050405020304" pitchFamily="18" charset="0"/>
                <a:cs typeface="Times New Roman" panose="02020603050405020304" pitchFamily="18" charset="0"/>
              </a:rPr>
              <a:t>În fiecare anotimp sunt disponibile pe site coduri promoționale de sezon pentru a atrage cumpărătorii. De asemenea, la categoria haine, sunt disponibile doar produsele specifice sezonului pentru a motiva clienții să intre de mai multe ori pe pagina noastră pentru a verifica noile apariții. </a:t>
            </a:r>
          </a:p>
          <a:p>
            <a:pPr marL="285750" indent="-285750" algn="just">
              <a:buFont typeface="Arial" panose="020B0604020202020204" pitchFamily="34" charset="0"/>
              <a:buChar char="ᴥ"/>
            </a:pPr>
            <a:endParaRPr lang="ro-RO"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ᴥ"/>
            </a:pPr>
            <a:r>
              <a:rPr lang="ro-RO" dirty="0">
                <a:solidFill>
                  <a:schemeClr val="tx1"/>
                </a:solidFill>
                <a:latin typeface="Times New Roman" panose="02020603050405020304" pitchFamily="18" charset="0"/>
                <a:cs typeface="Times New Roman" panose="02020603050405020304" pitchFamily="18" charset="0"/>
              </a:rPr>
              <a:t>Un alt aspect ce poate atrage consumatorii este implementarea site-ului cu diferite poze și videoclipuri cu animale de companie (în special pisici).</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0AA2B55-C101-4BF1-A22A-AF5F51286901}"/>
              </a:ext>
            </a:extLst>
          </p:cNvPr>
          <p:cNvSpPr txBox="1"/>
          <p:nvPr/>
        </p:nvSpPr>
        <p:spPr>
          <a:xfrm>
            <a:off x="3076354" y="64617"/>
            <a:ext cx="2232835" cy="584775"/>
          </a:xfrm>
          <a:prstGeom prst="rect">
            <a:avLst/>
          </a:prstGeom>
          <a:noFill/>
        </p:spPr>
        <p:txBody>
          <a:bodyPr wrap="square" rtlCol="0">
            <a:spAutoFit/>
          </a:bodyPr>
          <a:lstStyle/>
          <a:p>
            <a:pPr algn="ctr"/>
            <a:r>
              <a:rPr lang="ro-RO" sz="3200" dirty="0">
                <a:latin typeface="Times New Roman" panose="02020603050405020304" pitchFamily="18" charset="0"/>
                <a:cs typeface="Times New Roman" panose="02020603050405020304" pitchFamily="18" charset="0"/>
              </a:rPr>
              <a:t>Despre site</a:t>
            </a:r>
            <a:endParaRPr lang="en-US" sz="3200" dirty="0">
              <a:latin typeface="Times New Roman" panose="02020603050405020304" pitchFamily="18" charset="0"/>
              <a:cs typeface="Times New Roman" panose="02020603050405020304" pitchFamily="18" charset="0"/>
            </a:endParaRPr>
          </a:p>
        </p:txBody>
      </p:sp>
      <p:sp>
        <p:nvSpPr>
          <p:cNvPr id="5" name="Google Shape;2479;p49">
            <a:extLst>
              <a:ext uri="{FF2B5EF4-FFF2-40B4-BE49-F238E27FC236}">
                <a16:creationId xmlns:a16="http://schemas.microsoft.com/office/drawing/2014/main" id="{25E7A4F7-5F1C-4E9B-B2CC-BF308A4640BB}"/>
              </a:ext>
            </a:extLst>
          </p:cNvPr>
          <p:cNvSpPr/>
          <p:nvPr/>
        </p:nvSpPr>
        <p:spPr>
          <a:xfrm>
            <a:off x="2629789" y="191777"/>
            <a:ext cx="446565" cy="444627"/>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2" name="Google Shape;1922;p17"/>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4" name="TextBox 3">
            <a:extLst>
              <a:ext uri="{FF2B5EF4-FFF2-40B4-BE49-F238E27FC236}">
                <a16:creationId xmlns:a16="http://schemas.microsoft.com/office/drawing/2014/main" id="{09CECBAE-5882-4C0A-8E69-AFE575F853F6}"/>
              </a:ext>
            </a:extLst>
          </p:cNvPr>
          <p:cNvSpPr txBox="1"/>
          <p:nvPr/>
        </p:nvSpPr>
        <p:spPr>
          <a:xfrm>
            <a:off x="2211573" y="90767"/>
            <a:ext cx="4416056" cy="461665"/>
          </a:xfrm>
          <a:prstGeom prst="rect">
            <a:avLst/>
          </a:prstGeom>
          <a:noFill/>
        </p:spPr>
        <p:txBody>
          <a:bodyPr wrap="square" rtlCol="0">
            <a:spAutoFit/>
          </a:bodyPr>
          <a:lstStyle/>
          <a:p>
            <a:pPr algn="ctr"/>
            <a:r>
              <a:rPr lang="ro-RO" sz="2400" dirty="0">
                <a:latin typeface="Times New Roman" panose="02020603050405020304" pitchFamily="18" charset="0"/>
                <a:cs typeface="Times New Roman" panose="02020603050405020304" pitchFamily="18" charset="0"/>
              </a:rPr>
              <a:t>FREE FAQ Page &amp; </a:t>
            </a:r>
            <a:r>
              <a:rPr lang="ro-RO" sz="2400" dirty="0" err="1">
                <a:latin typeface="Times New Roman" panose="02020603050405020304" pitchFamily="18" charset="0"/>
                <a:cs typeface="Times New Roman" panose="02020603050405020304" pitchFamily="18" charset="0"/>
              </a:rPr>
              <a:t>Help</a:t>
            </a:r>
            <a:r>
              <a:rPr lang="ro-RO" sz="2400" dirty="0">
                <a:latin typeface="Times New Roman" panose="02020603050405020304" pitchFamily="18" charset="0"/>
                <a:cs typeface="Times New Roman" panose="02020603050405020304" pitchFamily="18" charset="0"/>
              </a:rPr>
              <a:t> Center</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B855DF5-7EEB-4BBA-A313-E5368D4ADF34}"/>
              </a:ext>
            </a:extLst>
          </p:cNvPr>
          <p:cNvSpPr txBox="1"/>
          <p:nvPr/>
        </p:nvSpPr>
        <p:spPr>
          <a:xfrm>
            <a:off x="5103628" y="1307345"/>
            <a:ext cx="3345712" cy="3539430"/>
          </a:xfrm>
          <a:prstGeom prst="rect">
            <a:avLst/>
          </a:prstGeom>
          <a:noFill/>
        </p:spPr>
        <p:txBody>
          <a:bodyPr wrap="square" rtlCol="0">
            <a:spAutoFit/>
          </a:bodyPr>
          <a:lstStyle/>
          <a:p>
            <a:pPr algn="just"/>
            <a:r>
              <a:rPr lang="ro-RO" sz="1600" b="0" i="0" dirty="0">
                <a:solidFill>
                  <a:srgbClr val="000000"/>
                </a:solidFill>
                <a:effectLst/>
                <a:latin typeface="Times New Roman" panose="02020603050405020304" pitchFamily="18" charset="0"/>
                <a:cs typeface="Times New Roman" panose="02020603050405020304" pitchFamily="18" charset="0"/>
              </a:rPr>
              <a:t>Prin intermediul acestei platforme am creat o pagină cu cele mai comune întrebări ce pot apărea din partea clienților și răspunsuri predefinite pentru fiecare dintre acestea.</a:t>
            </a:r>
          </a:p>
          <a:p>
            <a:pPr algn="just"/>
            <a:r>
              <a:rPr lang="ro-RO" sz="1600" b="0" i="0" dirty="0">
                <a:solidFill>
                  <a:srgbClr val="000000"/>
                </a:solidFill>
                <a:effectLst/>
                <a:latin typeface="Times New Roman" panose="02020603050405020304" pitchFamily="18" charset="0"/>
                <a:cs typeface="Times New Roman" panose="02020603050405020304" pitchFamily="18" charset="0"/>
              </a:rPr>
              <a:t>Această aplicație permite </a:t>
            </a:r>
            <a:r>
              <a:rPr lang="ro-RO" sz="1600" b="0" i="0" dirty="0" err="1">
                <a:solidFill>
                  <a:srgbClr val="000000"/>
                </a:solidFill>
                <a:effectLst/>
                <a:latin typeface="Times New Roman" panose="02020603050405020304" pitchFamily="18" charset="0"/>
                <a:cs typeface="Times New Roman" panose="02020603050405020304" pitchFamily="18" charset="0"/>
              </a:rPr>
              <a:t>Shopify</a:t>
            </a:r>
            <a:r>
              <a:rPr lang="ro-RO" sz="1600" b="0" i="0" dirty="0">
                <a:solidFill>
                  <a:srgbClr val="000000"/>
                </a:solidFill>
                <a:effectLst/>
                <a:latin typeface="Times New Roman" panose="02020603050405020304" pitchFamily="18" charset="0"/>
                <a:cs typeface="Times New Roman" panose="02020603050405020304" pitchFamily="18" charset="0"/>
              </a:rPr>
              <a:t> să acționeze ca un </a:t>
            </a:r>
            <a:r>
              <a:rPr lang="ro-RO" sz="1600" b="0" i="0" dirty="0" err="1">
                <a:solidFill>
                  <a:srgbClr val="000000"/>
                </a:solidFill>
                <a:effectLst/>
                <a:latin typeface="Times New Roman" panose="02020603050405020304" pitchFamily="18" charset="0"/>
                <a:cs typeface="Times New Roman" panose="02020603050405020304" pitchFamily="18" charset="0"/>
              </a:rPr>
              <a:t>proxy</a:t>
            </a:r>
            <a:r>
              <a:rPr lang="ro-RO" sz="1600" b="0" i="0" dirty="0">
                <a:solidFill>
                  <a:srgbClr val="000000"/>
                </a:solidFill>
                <a:effectLst/>
                <a:latin typeface="Times New Roman" panose="02020603050405020304" pitchFamily="18" charset="0"/>
                <a:cs typeface="Times New Roman" panose="02020603050405020304" pitchFamily="18" charset="0"/>
              </a:rPr>
              <a:t> atunci când magazinul trimite o solicitare către această aplicație. Aplicațiile folosesc adesea acest lucru pentru conținut dinamic care trebuie actualizat în mod regulat pe paginile magazinului online, cum ar fi galerii de imagini și formulare personalizate. </a:t>
            </a:r>
            <a:endParaRPr lang="en-US"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ACD5E65-84C0-4314-B047-BAC21943D8C2}"/>
              </a:ext>
            </a:extLst>
          </p:cNvPr>
          <p:cNvPicPr>
            <a:picLocks noChangeAspect="1"/>
          </p:cNvPicPr>
          <p:nvPr/>
        </p:nvPicPr>
        <p:blipFill>
          <a:blip r:embed="rId3"/>
          <a:stretch>
            <a:fillRect/>
          </a:stretch>
        </p:blipFill>
        <p:spPr>
          <a:xfrm>
            <a:off x="312245" y="1307345"/>
            <a:ext cx="4433852" cy="30240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sp>
        <p:nvSpPr>
          <p:cNvPr id="1929" name="Google Shape;1929;p18"/>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9" name="TextBox 8">
            <a:extLst>
              <a:ext uri="{FF2B5EF4-FFF2-40B4-BE49-F238E27FC236}">
                <a16:creationId xmlns:a16="http://schemas.microsoft.com/office/drawing/2014/main" id="{A10DBD64-7D79-421C-AE3C-8F8F37309C0F}"/>
              </a:ext>
            </a:extLst>
          </p:cNvPr>
          <p:cNvSpPr txBox="1"/>
          <p:nvPr/>
        </p:nvSpPr>
        <p:spPr>
          <a:xfrm>
            <a:off x="2211573" y="76591"/>
            <a:ext cx="4416056" cy="461665"/>
          </a:xfrm>
          <a:prstGeom prst="rect">
            <a:avLst/>
          </a:prstGeom>
          <a:noFill/>
        </p:spPr>
        <p:txBody>
          <a:bodyPr wrap="square" rtlCol="0">
            <a:spAutoFit/>
          </a:bodyPr>
          <a:lstStyle/>
          <a:p>
            <a:pPr algn="ctr"/>
            <a:r>
              <a:rPr lang="ro-RO" sz="2400" dirty="0">
                <a:latin typeface="Times New Roman" panose="02020603050405020304" pitchFamily="18" charset="0"/>
                <a:cs typeface="Times New Roman" panose="02020603050405020304" pitchFamily="18" charset="0"/>
              </a:rPr>
              <a:t>QR Code Designer</a:t>
            </a:r>
            <a:endParaRPr lang="en-US"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60498D7-6380-4912-B002-359B68AF7C2F}"/>
              </a:ext>
            </a:extLst>
          </p:cNvPr>
          <p:cNvPicPr>
            <a:picLocks noChangeAspect="1"/>
          </p:cNvPicPr>
          <p:nvPr/>
        </p:nvPicPr>
        <p:blipFill>
          <a:blip r:embed="rId3"/>
          <a:stretch>
            <a:fillRect/>
          </a:stretch>
        </p:blipFill>
        <p:spPr>
          <a:xfrm>
            <a:off x="5500322" y="1041990"/>
            <a:ext cx="3069838" cy="3059519"/>
          </a:xfrm>
          <a:prstGeom prst="rect">
            <a:avLst/>
          </a:prstGeom>
        </p:spPr>
      </p:pic>
      <p:sp>
        <p:nvSpPr>
          <p:cNvPr id="4" name="TextBox 3">
            <a:extLst>
              <a:ext uri="{FF2B5EF4-FFF2-40B4-BE49-F238E27FC236}">
                <a16:creationId xmlns:a16="http://schemas.microsoft.com/office/drawing/2014/main" id="{6DFBC146-0BE1-454D-9776-86EC9E3474DB}"/>
              </a:ext>
            </a:extLst>
          </p:cNvPr>
          <p:cNvSpPr txBox="1"/>
          <p:nvPr/>
        </p:nvSpPr>
        <p:spPr>
          <a:xfrm>
            <a:off x="839972" y="1346791"/>
            <a:ext cx="3498111" cy="1815882"/>
          </a:xfrm>
          <a:prstGeom prst="rect">
            <a:avLst/>
          </a:prstGeom>
          <a:noFill/>
        </p:spPr>
        <p:txBody>
          <a:bodyPr wrap="square" rtlCol="0">
            <a:spAutoFit/>
          </a:bodyPr>
          <a:lstStyle/>
          <a:p>
            <a:pPr algn="just"/>
            <a:r>
              <a:rPr lang="ro-RO" sz="1600" dirty="0">
                <a:latin typeface="Times New Roman" panose="02020603050405020304" pitchFamily="18" charset="0"/>
                <a:cs typeface="Times New Roman" panose="02020603050405020304" pitchFamily="18" charset="0"/>
              </a:rPr>
              <a:t>Această aplicație permite generarea automată a codurilor QR pentru aplicarea automată a </a:t>
            </a:r>
            <a:r>
              <a:rPr lang="ro-RO" sz="1600" dirty="0" err="1">
                <a:latin typeface="Times New Roman" panose="02020603050405020304" pitchFamily="18" charset="0"/>
                <a:cs typeface="Times New Roman" panose="02020603050405020304" pitchFamily="18" charset="0"/>
              </a:rPr>
              <a:t>discounturilor</a:t>
            </a:r>
            <a:r>
              <a:rPr lang="ro-RO" sz="1600" dirty="0">
                <a:latin typeface="Times New Roman" panose="02020603050405020304" pitchFamily="18" charset="0"/>
                <a:cs typeface="Times New Roman" panose="02020603050405020304" pitchFamily="18" charset="0"/>
              </a:rPr>
              <a:t> sau pentru direcționarea clientului către anumite produse sau pagini de pe site-ul nostru, dar și personalizarea codurilor cu design-uri unice.</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6" name="Google Shape;1946;p2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2" name="TextBox 11">
            <a:extLst>
              <a:ext uri="{FF2B5EF4-FFF2-40B4-BE49-F238E27FC236}">
                <a16:creationId xmlns:a16="http://schemas.microsoft.com/office/drawing/2014/main" id="{D2656504-4839-40CD-8B4D-254A8A28D4A6}"/>
              </a:ext>
            </a:extLst>
          </p:cNvPr>
          <p:cNvSpPr txBox="1"/>
          <p:nvPr/>
        </p:nvSpPr>
        <p:spPr>
          <a:xfrm>
            <a:off x="2211573" y="90767"/>
            <a:ext cx="4416056" cy="461665"/>
          </a:xfrm>
          <a:prstGeom prst="rect">
            <a:avLst/>
          </a:prstGeom>
          <a:noFill/>
        </p:spPr>
        <p:txBody>
          <a:bodyPr wrap="square" rtlCol="0">
            <a:spAutoFit/>
          </a:bodyPr>
          <a:lstStyle/>
          <a:p>
            <a:pPr algn="ctr"/>
            <a:r>
              <a:rPr lang="ro-RO" sz="2400" dirty="0" err="1">
                <a:latin typeface="Times New Roman" panose="02020603050405020304" pitchFamily="18" charset="0"/>
                <a:cs typeface="Times New Roman" panose="02020603050405020304" pitchFamily="18" charset="0"/>
              </a:rPr>
              <a:t>Countly</a:t>
            </a:r>
            <a:r>
              <a:rPr lang="en-US" sz="2400" dirty="0">
                <a:latin typeface="Times New Roman" panose="02020603050405020304" pitchFamily="18" charset="0"/>
                <a:cs typeface="Times New Roman" panose="02020603050405020304" pitchFamily="18" charset="0"/>
              </a:rPr>
              <a:t>: Live Visitor Counter</a:t>
            </a:r>
          </a:p>
        </p:txBody>
      </p:sp>
      <p:sp>
        <p:nvSpPr>
          <p:cNvPr id="2" name="TextBox 1">
            <a:extLst>
              <a:ext uri="{FF2B5EF4-FFF2-40B4-BE49-F238E27FC236}">
                <a16:creationId xmlns:a16="http://schemas.microsoft.com/office/drawing/2014/main" id="{61849945-AC9E-4121-B200-A5ED8B1392B0}"/>
              </a:ext>
            </a:extLst>
          </p:cNvPr>
          <p:cNvSpPr txBox="1"/>
          <p:nvPr/>
        </p:nvSpPr>
        <p:spPr>
          <a:xfrm>
            <a:off x="5107173" y="1743739"/>
            <a:ext cx="3040912" cy="1077218"/>
          </a:xfrm>
          <a:prstGeom prst="rect">
            <a:avLst/>
          </a:prstGeom>
          <a:noFill/>
        </p:spPr>
        <p:txBody>
          <a:bodyPr wrap="square" rtlCol="0">
            <a:spAutoFit/>
          </a:bodyPr>
          <a:lstStyle/>
          <a:p>
            <a:pPr algn="just"/>
            <a:r>
              <a:rPr lang="ro-RO" sz="1600" dirty="0">
                <a:latin typeface="Times New Roman" panose="02020603050405020304" pitchFamily="18" charset="0"/>
                <a:cs typeface="Times New Roman" panose="02020603050405020304" pitchFamily="18" charset="0"/>
              </a:rPr>
              <a:t>Această aplicație monitorizează în mod automat numărul persoanelor care au vizualizat (în ziua în curs) produsul respectiv.</a:t>
            </a:r>
            <a:endParaRPr lang="en-US" sz="1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B33DA8D-6C0B-43BE-B3E8-45F86147DB49}"/>
              </a:ext>
            </a:extLst>
          </p:cNvPr>
          <p:cNvPicPr>
            <a:picLocks noChangeAspect="1"/>
          </p:cNvPicPr>
          <p:nvPr/>
        </p:nvPicPr>
        <p:blipFill>
          <a:blip r:embed="rId3"/>
          <a:stretch>
            <a:fillRect/>
          </a:stretch>
        </p:blipFill>
        <p:spPr>
          <a:xfrm>
            <a:off x="616312" y="928576"/>
            <a:ext cx="3817467" cy="39166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5" name="Google Shape;1955;p21"/>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5" name="TextBox 14">
            <a:extLst>
              <a:ext uri="{FF2B5EF4-FFF2-40B4-BE49-F238E27FC236}">
                <a16:creationId xmlns:a16="http://schemas.microsoft.com/office/drawing/2014/main" id="{793950A1-02E8-4298-B7EA-7C0516BF5FB9}"/>
              </a:ext>
            </a:extLst>
          </p:cNvPr>
          <p:cNvSpPr txBox="1"/>
          <p:nvPr/>
        </p:nvSpPr>
        <p:spPr>
          <a:xfrm>
            <a:off x="2211573" y="76591"/>
            <a:ext cx="4416056"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Restockify</a:t>
            </a:r>
            <a:r>
              <a:rPr lang="en-US" sz="2400" dirty="0">
                <a:latin typeface="Times New Roman" panose="02020603050405020304" pitchFamily="18" charset="0"/>
                <a:cs typeface="Times New Roman" panose="02020603050405020304" pitchFamily="18" charset="0"/>
              </a:rPr>
              <a:t>-back in stock alert</a:t>
            </a:r>
          </a:p>
        </p:txBody>
      </p:sp>
      <p:pic>
        <p:nvPicPr>
          <p:cNvPr id="3" name="Picture 2">
            <a:extLst>
              <a:ext uri="{FF2B5EF4-FFF2-40B4-BE49-F238E27FC236}">
                <a16:creationId xmlns:a16="http://schemas.microsoft.com/office/drawing/2014/main" id="{81D30B04-AE60-45AB-A990-AE7C1F869BA9}"/>
              </a:ext>
            </a:extLst>
          </p:cNvPr>
          <p:cNvPicPr>
            <a:picLocks noChangeAspect="1"/>
          </p:cNvPicPr>
          <p:nvPr/>
        </p:nvPicPr>
        <p:blipFill>
          <a:blip r:embed="rId3"/>
          <a:stretch>
            <a:fillRect/>
          </a:stretch>
        </p:blipFill>
        <p:spPr>
          <a:xfrm>
            <a:off x="5096540" y="940176"/>
            <a:ext cx="3120710" cy="3834728"/>
          </a:xfrm>
          <a:prstGeom prst="rect">
            <a:avLst/>
          </a:prstGeom>
        </p:spPr>
      </p:pic>
      <p:sp>
        <p:nvSpPr>
          <p:cNvPr id="4" name="TextBox 3">
            <a:extLst>
              <a:ext uri="{FF2B5EF4-FFF2-40B4-BE49-F238E27FC236}">
                <a16:creationId xmlns:a16="http://schemas.microsoft.com/office/drawing/2014/main" id="{5FEAAF94-D91B-44C0-AFF1-55393DEA4F79}"/>
              </a:ext>
            </a:extLst>
          </p:cNvPr>
          <p:cNvSpPr txBox="1"/>
          <p:nvPr/>
        </p:nvSpPr>
        <p:spPr>
          <a:xfrm>
            <a:off x="926750" y="1467590"/>
            <a:ext cx="3182679" cy="1815882"/>
          </a:xfrm>
          <a:prstGeom prst="rect">
            <a:avLst/>
          </a:prstGeom>
          <a:noFill/>
        </p:spPr>
        <p:txBody>
          <a:bodyPr wrap="square" rtlCol="0">
            <a:spAutoFit/>
          </a:bodyPr>
          <a:lstStyle/>
          <a:p>
            <a:pPr algn="just"/>
            <a:r>
              <a:rPr lang="ro-RO" sz="1600" dirty="0">
                <a:latin typeface="Times New Roman" panose="02020603050405020304" pitchFamily="18" charset="0"/>
                <a:cs typeface="Times New Roman" panose="02020603050405020304" pitchFamily="18" charset="0"/>
              </a:rPr>
              <a:t>Prin intermediul acestei aplicații clienții pot alege opțiunea </a:t>
            </a:r>
            <a:r>
              <a:rPr lang="ro-RO" sz="1600" dirty="0" err="1">
                <a:latin typeface="Times New Roman" panose="02020603050405020304" pitchFamily="18" charset="0"/>
                <a:cs typeface="Times New Roman" panose="02020603050405020304" pitchFamily="18" charset="0"/>
              </a:rPr>
              <a:t>Notify</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me</a:t>
            </a:r>
            <a:r>
              <a:rPr lang="ro-RO" sz="1600" dirty="0">
                <a:latin typeface="Times New Roman" panose="02020603050405020304" pitchFamily="18" charset="0"/>
                <a:cs typeface="Times New Roman" panose="02020603050405020304" pitchFamily="18" charset="0"/>
              </a:rPr>
              <a:t> pentru a fi anunțați când produsul pe care îl doresc este disponibil (în stoc). Aceștia trebuie să apese butonul aferent și să își introducă adresa de e-mail.</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8" name="Google Shape;1978;p2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5" name="Picture 4">
            <a:extLst>
              <a:ext uri="{FF2B5EF4-FFF2-40B4-BE49-F238E27FC236}">
                <a16:creationId xmlns:a16="http://schemas.microsoft.com/office/drawing/2014/main" id="{8F002A28-F29C-423A-B991-0361EFD0E206}"/>
              </a:ext>
            </a:extLst>
          </p:cNvPr>
          <p:cNvPicPr>
            <a:picLocks noChangeAspect="1"/>
          </p:cNvPicPr>
          <p:nvPr/>
        </p:nvPicPr>
        <p:blipFill>
          <a:blip r:embed="rId3"/>
          <a:stretch>
            <a:fillRect/>
          </a:stretch>
        </p:blipFill>
        <p:spPr>
          <a:xfrm>
            <a:off x="1002777" y="3009648"/>
            <a:ext cx="5106952" cy="835683"/>
          </a:xfrm>
          <a:prstGeom prst="rect">
            <a:avLst/>
          </a:prstGeom>
        </p:spPr>
      </p:pic>
      <p:pic>
        <p:nvPicPr>
          <p:cNvPr id="7" name="Picture 6">
            <a:extLst>
              <a:ext uri="{FF2B5EF4-FFF2-40B4-BE49-F238E27FC236}">
                <a16:creationId xmlns:a16="http://schemas.microsoft.com/office/drawing/2014/main" id="{C2B03F02-9CB5-4680-B765-B2DD0E0FD1EA}"/>
              </a:ext>
            </a:extLst>
          </p:cNvPr>
          <p:cNvPicPr>
            <a:picLocks noChangeAspect="1"/>
          </p:cNvPicPr>
          <p:nvPr/>
        </p:nvPicPr>
        <p:blipFill>
          <a:blip r:embed="rId4"/>
          <a:stretch>
            <a:fillRect/>
          </a:stretch>
        </p:blipFill>
        <p:spPr>
          <a:xfrm>
            <a:off x="6109729" y="3009648"/>
            <a:ext cx="1641340" cy="737850"/>
          </a:xfrm>
          <a:prstGeom prst="rect">
            <a:avLst/>
          </a:prstGeom>
        </p:spPr>
      </p:pic>
      <p:sp>
        <p:nvSpPr>
          <p:cNvPr id="8" name="TextBox 7">
            <a:extLst>
              <a:ext uri="{FF2B5EF4-FFF2-40B4-BE49-F238E27FC236}">
                <a16:creationId xmlns:a16="http://schemas.microsoft.com/office/drawing/2014/main" id="{FD014C36-D4D7-42B6-8C23-6ED75ACFCA79}"/>
              </a:ext>
            </a:extLst>
          </p:cNvPr>
          <p:cNvSpPr txBox="1"/>
          <p:nvPr/>
        </p:nvSpPr>
        <p:spPr>
          <a:xfrm>
            <a:off x="1609060" y="1302855"/>
            <a:ext cx="5699051" cy="830997"/>
          </a:xfrm>
          <a:prstGeom prst="rect">
            <a:avLst/>
          </a:prstGeom>
          <a:noFill/>
        </p:spPr>
        <p:txBody>
          <a:bodyPr wrap="square" rtlCol="0">
            <a:spAutoFit/>
          </a:bodyPr>
          <a:lstStyle/>
          <a:p>
            <a:pPr algn="just"/>
            <a:r>
              <a:rPr lang="en-US" sz="1600" dirty="0" err="1">
                <a:latin typeface="Times New Roman" panose="02020603050405020304" pitchFamily="18" charset="0"/>
                <a:cs typeface="Times New Roman" panose="02020603050405020304" pitchFamily="18" charset="0"/>
              </a:rPr>
              <a:t>Verific</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m </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exist</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 un element de </a:t>
            </a:r>
            <a:r>
              <a:rPr lang="en-US" sz="1600" dirty="0" err="1">
                <a:latin typeface="Times New Roman" panose="02020603050405020304" pitchFamily="18" charset="0"/>
                <a:cs typeface="Times New Roman" panose="02020603050405020304" pitchFamily="18" charset="0"/>
              </a:rPr>
              <a:t>tipul</a:t>
            </a:r>
            <a:r>
              <a:rPr lang="en-US" sz="1600" dirty="0">
                <a:latin typeface="Times New Roman" panose="02020603050405020304" pitchFamily="18" charset="0"/>
                <a:cs typeface="Times New Roman" panose="02020603050405020304" pitchFamily="18" charset="0"/>
              </a:rPr>
              <a:t> input care </a:t>
            </a:r>
            <a:r>
              <a:rPr lang="en-US" sz="1600" dirty="0" err="1">
                <a:latin typeface="Times New Roman" panose="02020603050405020304" pitchFamily="18" charset="0"/>
                <a:cs typeface="Times New Roman" panose="02020603050405020304" pitchFamily="18" charset="0"/>
              </a:rPr>
              <a:t>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aibă</a:t>
            </a:r>
            <a:r>
              <a:rPr lang="en-US" sz="1600" dirty="0">
                <a:latin typeface="Times New Roman" panose="02020603050405020304" pitchFamily="18" charset="0"/>
                <a:cs typeface="Times New Roman" panose="02020603050405020304" pitchFamily="18" charset="0"/>
              </a:rPr>
              <a:t> aria-invalid 'true', </a:t>
            </a:r>
            <a:r>
              <a:rPr lang="en-US" sz="1600" dirty="0" err="1">
                <a:latin typeface="Times New Roman" panose="02020603050405020304" pitchFamily="18" charset="0"/>
                <a:cs typeface="Times New Roman" panose="02020603050405020304" pitchFamily="18" charset="0"/>
              </a:rPr>
              <a:t>iar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adevărată</a:t>
            </a:r>
            <a:r>
              <a:rPr lang="en-US" sz="1600" dirty="0">
                <a:latin typeface="Times New Roman" panose="02020603050405020304" pitchFamily="18" charset="0"/>
                <a:cs typeface="Times New Roman" panose="02020603050405020304" pitchFamily="18" charset="0"/>
              </a:rPr>
              <a:t> o s</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afișeze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elementul</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tagul</a:t>
            </a:r>
            <a:r>
              <a:rPr lang="en-US" sz="1600" dirty="0">
                <a:latin typeface="Times New Roman" panose="02020603050405020304" pitchFamily="18" charset="0"/>
                <a:cs typeface="Times New Roman" panose="02020603050405020304" pitchFamily="18" charset="0"/>
              </a:rPr>
              <a:t> details</a:t>
            </a:r>
            <a:r>
              <a:rPr lang="ro-RO"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4" name="Google Shape;1984;p2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5" name="Picture 4">
            <a:extLst>
              <a:ext uri="{FF2B5EF4-FFF2-40B4-BE49-F238E27FC236}">
                <a16:creationId xmlns:a16="http://schemas.microsoft.com/office/drawing/2014/main" id="{8C43EBAB-B03F-4D3A-8AA0-6B53C343452C}"/>
              </a:ext>
            </a:extLst>
          </p:cNvPr>
          <p:cNvPicPr>
            <a:picLocks noChangeAspect="1"/>
          </p:cNvPicPr>
          <p:nvPr/>
        </p:nvPicPr>
        <p:blipFill>
          <a:blip r:embed="rId3"/>
          <a:stretch>
            <a:fillRect/>
          </a:stretch>
        </p:blipFill>
        <p:spPr>
          <a:xfrm>
            <a:off x="1400710" y="2738713"/>
            <a:ext cx="5052498" cy="1668925"/>
          </a:xfrm>
          <a:prstGeom prst="rect">
            <a:avLst/>
          </a:prstGeom>
        </p:spPr>
      </p:pic>
      <p:sp>
        <p:nvSpPr>
          <p:cNvPr id="6" name="TextBox 5">
            <a:extLst>
              <a:ext uri="{FF2B5EF4-FFF2-40B4-BE49-F238E27FC236}">
                <a16:creationId xmlns:a16="http://schemas.microsoft.com/office/drawing/2014/main" id="{23C4FAF4-3BD2-4118-989E-F0466A197E06}"/>
              </a:ext>
            </a:extLst>
          </p:cNvPr>
          <p:cNvSpPr txBox="1"/>
          <p:nvPr/>
        </p:nvSpPr>
        <p:spPr>
          <a:xfrm>
            <a:off x="1183757" y="1081348"/>
            <a:ext cx="6613452" cy="1323439"/>
          </a:xfrm>
          <a:prstGeom prst="rect">
            <a:avLst/>
          </a:prstGeom>
          <a:noFill/>
        </p:spPr>
        <p:txBody>
          <a:bodyPr wrap="square" rtlCol="0">
            <a:spAutoFit/>
          </a:bodyPr>
          <a:lstStyle/>
          <a:p>
            <a:pPr algn="just"/>
            <a:r>
              <a:rPr lang="en-US" sz="1600" dirty="0" err="1">
                <a:latin typeface="Times New Roman" panose="02020603050405020304" pitchFamily="18" charset="0"/>
                <a:cs typeface="Times New Roman" panose="02020603050405020304" pitchFamily="18" charset="0"/>
              </a:rPr>
              <a:t>Primește</a:t>
            </a:r>
            <a:r>
              <a:rPr lang="en-US" sz="1600" dirty="0">
                <a:latin typeface="Times New Roman" panose="02020603050405020304" pitchFamily="18" charset="0"/>
                <a:cs typeface="Times New Roman" panose="02020603050405020304" pitchFamily="18" charset="0"/>
              </a:rPr>
              <a:t> un input ca </a:t>
            </a:r>
            <a:r>
              <a:rPr lang="en-US" sz="1600" dirty="0" err="1">
                <a:latin typeface="Times New Roman" panose="02020603050405020304" pitchFamily="18" charset="0"/>
                <a:cs typeface="Times New Roman" panose="02020603050405020304" pitchFamily="18" charset="0"/>
              </a:rPr>
              <a:t>parametru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setează</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î</a:t>
            </a:r>
            <a:r>
              <a:rPr lang="en-US" sz="1600" dirty="0" err="1">
                <a:latin typeface="Times New Roman" panose="02020603050405020304" pitchFamily="18" charset="0"/>
                <a:cs typeface="Times New Roman" panose="02020603050405020304" pitchFamily="18" charset="0"/>
              </a:rPr>
              <a:t>ntr</a:t>
            </a:r>
            <a:r>
              <a:rPr lang="en-US" sz="1600" dirty="0">
                <a:latin typeface="Times New Roman" panose="02020603050405020304" pitchFamily="18" charset="0"/>
                <a:cs typeface="Times New Roman" panose="02020603050405020304" pitchFamily="18" charset="0"/>
              </a:rPr>
              <a:t>-o </a:t>
            </a:r>
            <a:r>
              <a:rPr lang="en-US" sz="1600" dirty="0" err="1">
                <a:latin typeface="Times New Roman" panose="02020603050405020304" pitchFamily="18" charset="0"/>
                <a:cs typeface="Times New Roman" panose="02020603050405020304" pitchFamily="18" charset="0"/>
              </a:rPr>
              <a:t>nou</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variabil</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value o </a:t>
            </a:r>
            <a:r>
              <a:rPr lang="en-US" sz="1600" dirty="0" err="1">
                <a:latin typeface="Times New Roman" panose="02020603050405020304" pitchFamily="18" charset="0"/>
                <a:cs typeface="Times New Roman" panose="02020603050405020304" pitchFamily="18" charset="0"/>
              </a:rPr>
              <a:t>valoare</a:t>
            </a:r>
            <a:r>
              <a:rPr lang="en-US" sz="1600" dirty="0">
                <a:latin typeface="Times New Roman" panose="02020603050405020304" pitchFamily="18" charset="0"/>
                <a:cs typeface="Times New Roman" panose="02020603050405020304" pitchFamily="18" charset="0"/>
              </a:rPr>
              <a:t> numeric</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valoarea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input.value</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poi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variabila</a:t>
            </a:r>
            <a:r>
              <a:rPr lang="en-US" sz="1600" dirty="0">
                <a:latin typeface="Times New Roman" panose="02020603050405020304" pitchFamily="18" charset="0"/>
                <a:cs typeface="Times New Roman" panose="02020603050405020304" pitchFamily="18" charset="0"/>
              </a:rPr>
              <a:t> min </a:t>
            </a:r>
            <a:r>
              <a:rPr lang="en-US" sz="1600" dirty="0" err="1">
                <a:latin typeface="Times New Roman" panose="02020603050405020304" pitchFamily="18" charset="0"/>
                <a:cs typeface="Times New Roman" panose="02020603050405020304" pitchFamily="18" charset="0"/>
              </a:rPr>
              <a:t>pune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valoarea</a:t>
            </a:r>
            <a:r>
              <a:rPr lang="en-US" sz="1600" dirty="0">
                <a:latin typeface="Times New Roman" panose="02020603050405020304" pitchFamily="18" charset="0"/>
                <a:cs typeface="Times New Roman" panose="02020603050405020304" pitchFamily="18" charset="0"/>
              </a:rPr>
              <a:t> numeric</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corespunde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valorii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atributului</a:t>
            </a:r>
            <a:r>
              <a:rPr lang="en-US" sz="1600" dirty="0">
                <a:latin typeface="Times New Roman" panose="02020603050405020304" pitchFamily="18" charset="0"/>
                <a:cs typeface="Times New Roman" panose="02020603050405020304" pitchFamily="18" charset="0"/>
              </a:rPr>
              <a:t> min </a:t>
            </a:r>
            <a:r>
              <a:rPr lang="en-US" sz="1600" dirty="0" err="1">
                <a:latin typeface="Times New Roman" panose="02020603050405020304" pitchFamily="18" charset="0"/>
                <a:cs typeface="Times New Roman" panose="02020603050405020304" pitchFamily="18" charset="0"/>
              </a:rPr>
              <a:t>corespunzător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lui</a:t>
            </a:r>
            <a:r>
              <a:rPr lang="en-US" sz="1600" dirty="0">
                <a:latin typeface="Times New Roman" panose="02020603050405020304" pitchFamily="18" charset="0"/>
                <a:cs typeface="Times New Roman" panose="02020603050405020304" pitchFamily="18" charset="0"/>
              </a:rPr>
              <a:t> input. La </a:t>
            </a:r>
            <a:r>
              <a:rPr lang="en-US" sz="1600" dirty="0" err="1">
                <a:latin typeface="Times New Roman" panose="02020603050405020304" pitchFamily="18" charset="0"/>
                <a:cs typeface="Times New Roman" panose="02020603050405020304" pitchFamily="18" charset="0"/>
              </a:rPr>
              <a:t>fel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atributul</a:t>
            </a:r>
            <a:r>
              <a:rPr lang="en-US" sz="1600" dirty="0">
                <a:latin typeface="Times New Roman" panose="02020603050405020304" pitchFamily="18" charset="0"/>
                <a:cs typeface="Times New Roman" panose="02020603050405020304" pitchFamily="18" charset="0"/>
              </a:rPr>
              <a:t> max. </a:t>
            </a:r>
            <a:r>
              <a:rPr lang="ro-RO" sz="1600" dirty="0">
                <a:latin typeface="Times New Roman" panose="02020603050405020304" pitchFamily="18" charset="0"/>
                <a:cs typeface="Times New Roman" panose="02020603050405020304" pitchFamily="18" charset="0"/>
              </a:rPr>
              <a:t>De </a:t>
            </a:r>
            <a:r>
              <a:rPr lang="ro-RO" sz="1600" dirty="0" err="1">
                <a:latin typeface="Times New Roman" panose="02020603050405020304" pitchFamily="18" charset="0"/>
                <a:cs typeface="Times New Roman" panose="02020603050405020304" pitchFamily="18" charset="0"/>
              </a:rPr>
              <a:t>asmenea</a:t>
            </a:r>
            <a:r>
              <a:rPr lang="en-US" sz="1600" dirty="0">
                <a:latin typeface="Times New Roman" panose="02020603050405020304" pitchFamily="18" charset="0"/>
                <a:cs typeface="Times New Roman" panose="02020603050405020304" pitchFamily="18" charset="0"/>
              </a:rPr>
              <a:t> ii </a:t>
            </a:r>
            <a:r>
              <a:rPr lang="en-US" sz="1600" dirty="0" err="1">
                <a:latin typeface="Times New Roman" panose="02020603050405020304" pitchFamily="18" charset="0"/>
                <a:cs typeface="Times New Roman" panose="02020603050405020304" pitchFamily="18" charset="0"/>
              </a:rPr>
              <a:t>atribuie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lui</a:t>
            </a:r>
            <a:r>
              <a:rPr lang="en-US" sz="1600" dirty="0">
                <a:latin typeface="Times New Roman" panose="02020603050405020304" pitchFamily="18" charset="0"/>
                <a:cs typeface="Times New Roman" panose="02020603050405020304" pitchFamily="18" charset="0"/>
              </a:rPr>
              <a:t> input value </a:t>
            </a:r>
            <a:r>
              <a:rPr lang="en-US" sz="1600" dirty="0" err="1">
                <a:latin typeface="Times New Roman" panose="02020603050405020304" pitchFamily="18" charset="0"/>
                <a:cs typeface="Times New Roman" panose="02020603050405020304" pitchFamily="18" charset="0"/>
              </a:rPr>
              <a:t>valoarea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corespunzătoare</a:t>
            </a:r>
            <a:r>
              <a:rPr lang="en-US" sz="1600" dirty="0">
                <a:latin typeface="Times New Roman" panose="02020603050405020304" pitchFamily="18" charset="0"/>
                <a:cs typeface="Times New Roman" panose="02020603050405020304" pitchFamily="18" charset="0"/>
              </a:rPr>
              <a:t>.</a:t>
            </a:r>
          </a:p>
        </p:txBody>
      </p:sp>
    </p:spTree>
  </p:cSld>
  <p:clrMapOvr>
    <a:masterClrMapping/>
  </p:clrMapOvr>
</p:sld>
</file>

<file path=ppt/theme/theme1.xml><?xml version="1.0" encoding="utf-8"?>
<a:theme xmlns:a="http://schemas.openxmlformats.org/drawingml/2006/main" name="Nathaniel template">
  <a:themeElements>
    <a:clrScheme name="Custom 347">
      <a:dk1>
        <a:srgbClr val="2C3E50"/>
      </a:dk1>
      <a:lt1>
        <a:srgbClr val="FFFFFF"/>
      </a:lt1>
      <a:dk2>
        <a:srgbClr val="617A86"/>
      </a:dk2>
      <a:lt2>
        <a:srgbClr val="F5F6F7"/>
      </a:lt2>
      <a:accent1>
        <a:srgbClr val="F55D4B"/>
      </a:accent1>
      <a:accent2>
        <a:srgbClr val="992C26"/>
      </a:accent2>
      <a:accent3>
        <a:srgbClr val="72201C"/>
      </a:accent3>
      <a:accent4>
        <a:srgbClr val="BDD1D3"/>
      </a:accent4>
      <a:accent5>
        <a:srgbClr val="95A5A6"/>
      </a:accent5>
      <a:accent6>
        <a:srgbClr val="617A86"/>
      </a:accent6>
      <a:hlink>
        <a:srgbClr val="F55D4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1010</Words>
  <Application>Microsoft Office PowerPoint</Application>
  <PresentationFormat>On-screen Show (16:9)</PresentationFormat>
  <Paragraphs>82</Paragraphs>
  <Slides>24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Times New Roman</vt:lpstr>
      <vt:lpstr>Merriweather</vt:lpstr>
      <vt:lpstr>Arial</vt:lpstr>
      <vt:lpstr>Calibri</vt:lpstr>
      <vt:lpstr>Amatic SC</vt:lpstr>
      <vt:lpstr>Nathaniel template</vt:lpstr>
      <vt:lpstr>MeowFit</vt:lpstr>
      <vt:lpstr>Datele contului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MeowFit</dc:title>
  <dc:creator>Alina</dc:creator>
  <cp:lastModifiedBy>NASTASA F. SERGIU-MARIAN</cp:lastModifiedBy>
  <cp:revision>14</cp:revision>
  <dcterms:modified xsi:type="dcterms:W3CDTF">2022-01-14T16:19:46Z</dcterms:modified>
</cp:coreProperties>
</file>