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306" r:id="rId4"/>
    <p:sldId id="260" r:id="rId5"/>
    <p:sldId id="278" r:id="rId6"/>
    <p:sldId id="274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1" r:id="rId18"/>
    <p:sldId id="322" r:id="rId19"/>
    <p:sldId id="323" r:id="rId20"/>
    <p:sldId id="324" r:id="rId21"/>
    <p:sldId id="3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U I. JUSTINIAN" initials="RIJ" lastIdx="1" clrIdx="0">
    <p:extLst>
      <p:ext uri="{19B8F6BF-5375-455C-9EA6-DF929625EA0E}">
        <p15:presenceInfo xmlns:p15="http://schemas.microsoft.com/office/powerpoint/2012/main" userId="S::310440501RSL191157@feaa.uaic.ro::1caaa3e1-0429-418c-a9e7-76184a42de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34" y="6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293CB8-26C2-4A75-811D-DD42A6E34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E92F-F1D5-416B-BB3A-C873AD90BF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AACB-BE9F-4147-9FDD-8D16E73562F1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A7356-744A-4A88-9CFA-797B15D50D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250D-0284-48A1-A3F8-5CEACBD3A7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A134A-B752-4E9B-9FA9-913469C83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4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7E7B1-3BB5-4308-A112-23214E073816}" type="datetimeFigureOut">
              <a:rPr lang="en-SG" smtClean="0"/>
              <a:t>11/1/2022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F4E98-C8AF-41DD-AB29-292BFD9D657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969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6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A04261-30C3-4CFB-A517-6BF4DBE3A0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0699" y="1283321"/>
            <a:ext cx="1633542" cy="1633542"/>
          </a:xfrm>
          <a:custGeom>
            <a:avLst/>
            <a:gdLst>
              <a:gd name="connsiteX0" fmla="*/ 816771 w 1633542"/>
              <a:gd name="connsiteY0" fmla="*/ 0 h 1633542"/>
              <a:gd name="connsiteX1" fmla="*/ 1633542 w 1633542"/>
              <a:gd name="connsiteY1" fmla="*/ 816771 h 1633542"/>
              <a:gd name="connsiteX2" fmla="*/ 816771 w 1633542"/>
              <a:gd name="connsiteY2" fmla="*/ 1633542 h 1633542"/>
              <a:gd name="connsiteX3" fmla="*/ 0 w 1633542"/>
              <a:gd name="connsiteY3" fmla="*/ 816771 h 1633542"/>
              <a:gd name="connsiteX4" fmla="*/ 816771 w 1633542"/>
              <a:gd name="connsiteY4" fmla="*/ 0 h 1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542" h="1633542">
                <a:moveTo>
                  <a:pt x="816771" y="0"/>
                </a:moveTo>
                <a:cubicBezTo>
                  <a:pt x="1267861" y="0"/>
                  <a:pt x="1633542" y="365681"/>
                  <a:pt x="1633542" y="816771"/>
                </a:cubicBezTo>
                <a:cubicBezTo>
                  <a:pt x="1633542" y="1267861"/>
                  <a:pt x="1267861" y="1633542"/>
                  <a:pt x="816771" y="1633542"/>
                </a:cubicBezTo>
                <a:cubicBezTo>
                  <a:pt x="365681" y="1633542"/>
                  <a:pt x="0" y="1267861"/>
                  <a:pt x="0" y="816771"/>
                </a:cubicBezTo>
                <a:cubicBezTo>
                  <a:pt x="0" y="365681"/>
                  <a:pt x="365681" y="0"/>
                  <a:pt x="8167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4E0435-67AD-45BF-8AFA-7C49DF0045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7583" y="4107117"/>
            <a:ext cx="1633542" cy="1633542"/>
          </a:xfrm>
          <a:custGeom>
            <a:avLst/>
            <a:gdLst>
              <a:gd name="connsiteX0" fmla="*/ 816771 w 1633542"/>
              <a:gd name="connsiteY0" fmla="*/ 0 h 1633542"/>
              <a:gd name="connsiteX1" fmla="*/ 1633542 w 1633542"/>
              <a:gd name="connsiteY1" fmla="*/ 816771 h 1633542"/>
              <a:gd name="connsiteX2" fmla="*/ 816771 w 1633542"/>
              <a:gd name="connsiteY2" fmla="*/ 1633542 h 1633542"/>
              <a:gd name="connsiteX3" fmla="*/ 0 w 1633542"/>
              <a:gd name="connsiteY3" fmla="*/ 816771 h 1633542"/>
              <a:gd name="connsiteX4" fmla="*/ 816771 w 1633542"/>
              <a:gd name="connsiteY4" fmla="*/ 0 h 1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542" h="1633542">
                <a:moveTo>
                  <a:pt x="816771" y="0"/>
                </a:moveTo>
                <a:cubicBezTo>
                  <a:pt x="1267861" y="0"/>
                  <a:pt x="1633542" y="365681"/>
                  <a:pt x="1633542" y="816771"/>
                </a:cubicBezTo>
                <a:cubicBezTo>
                  <a:pt x="1633542" y="1267861"/>
                  <a:pt x="1267861" y="1633542"/>
                  <a:pt x="816771" y="1633542"/>
                </a:cubicBezTo>
                <a:cubicBezTo>
                  <a:pt x="365681" y="1633542"/>
                  <a:pt x="0" y="1267861"/>
                  <a:pt x="0" y="816771"/>
                </a:cubicBezTo>
                <a:cubicBezTo>
                  <a:pt x="0" y="365681"/>
                  <a:pt x="365681" y="0"/>
                  <a:pt x="8167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42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1788" y="357188"/>
            <a:ext cx="11528425" cy="3233737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022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37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16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64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56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048870" y="282388"/>
            <a:ext cx="3590364" cy="5540186"/>
          </a:xfrm>
          <a:custGeom>
            <a:avLst/>
            <a:gdLst>
              <a:gd name="connsiteX0" fmla="*/ 1869141 w 3590364"/>
              <a:gd name="connsiteY0" fmla="*/ 3240740 h 5540186"/>
              <a:gd name="connsiteX1" fmla="*/ 3590364 w 3590364"/>
              <a:gd name="connsiteY1" fmla="*/ 3240740 h 5540186"/>
              <a:gd name="connsiteX2" fmla="*/ 3590364 w 3590364"/>
              <a:gd name="connsiteY2" fmla="*/ 5540186 h 5540186"/>
              <a:gd name="connsiteX3" fmla="*/ 1869141 w 3590364"/>
              <a:gd name="connsiteY3" fmla="*/ 5540186 h 5540186"/>
              <a:gd name="connsiteX4" fmla="*/ 0 w 3590364"/>
              <a:gd name="connsiteY4" fmla="*/ 1290917 h 5540186"/>
              <a:gd name="connsiteX5" fmla="*/ 1721223 w 3590364"/>
              <a:gd name="connsiteY5" fmla="*/ 1290917 h 5540186"/>
              <a:gd name="connsiteX6" fmla="*/ 1721223 w 3590364"/>
              <a:gd name="connsiteY6" fmla="*/ 5540186 h 5540186"/>
              <a:gd name="connsiteX7" fmla="*/ 0 w 3590364"/>
              <a:gd name="connsiteY7" fmla="*/ 5540186 h 5540186"/>
              <a:gd name="connsiteX8" fmla="*/ 1869141 w 3590364"/>
              <a:gd name="connsiteY8" fmla="*/ 0 h 5540186"/>
              <a:gd name="connsiteX9" fmla="*/ 3590364 w 3590364"/>
              <a:gd name="connsiteY9" fmla="*/ 0 h 5540186"/>
              <a:gd name="connsiteX10" fmla="*/ 3590364 w 3590364"/>
              <a:gd name="connsiteY10" fmla="*/ 3110100 h 5540186"/>
              <a:gd name="connsiteX11" fmla="*/ 1869141 w 3590364"/>
              <a:gd name="connsiteY11" fmla="*/ 3110100 h 554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0364" h="5540186">
                <a:moveTo>
                  <a:pt x="1869141" y="3240740"/>
                </a:moveTo>
                <a:lnTo>
                  <a:pt x="3590364" y="3240740"/>
                </a:lnTo>
                <a:lnTo>
                  <a:pt x="3590364" y="5540186"/>
                </a:lnTo>
                <a:lnTo>
                  <a:pt x="1869141" y="5540186"/>
                </a:lnTo>
                <a:close/>
                <a:moveTo>
                  <a:pt x="0" y="1290917"/>
                </a:moveTo>
                <a:lnTo>
                  <a:pt x="1721223" y="1290917"/>
                </a:lnTo>
                <a:lnTo>
                  <a:pt x="1721223" y="5540186"/>
                </a:lnTo>
                <a:lnTo>
                  <a:pt x="0" y="5540186"/>
                </a:lnTo>
                <a:close/>
                <a:moveTo>
                  <a:pt x="1869141" y="0"/>
                </a:moveTo>
                <a:lnTo>
                  <a:pt x="3590364" y="0"/>
                </a:lnTo>
                <a:lnTo>
                  <a:pt x="3590364" y="3110100"/>
                </a:lnTo>
                <a:lnTo>
                  <a:pt x="1869141" y="311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626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7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4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32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6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66482" y="685801"/>
            <a:ext cx="5163672" cy="5597805"/>
          </a:xfrm>
          <a:custGeom>
            <a:avLst/>
            <a:gdLst>
              <a:gd name="connsiteX0" fmla="*/ 17931 w 5163672"/>
              <a:gd name="connsiteY0" fmla="*/ 2891118 h 5597805"/>
              <a:gd name="connsiteX1" fmla="*/ 5163672 w 5163672"/>
              <a:gd name="connsiteY1" fmla="*/ 2891118 h 5597805"/>
              <a:gd name="connsiteX2" fmla="*/ 5163672 w 5163672"/>
              <a:gd name="connsiteY2" fmla="*/ 5597805 h 5597805"/>
              <a:gd name="connsiteX3" fmla="*/ 17931 w 5163672"/>
              <a:gd name="connsiteY3" fmla="*/ 5597805 h 5597805"/>
              <a:gd name="connsiteX4" fmla="*/ 0 w 5163672"/>
              <a:gd name="connsiteY4" fmla="*/ 0 h 5597805"/>
              <a:gd name="connsiteX5" fmla="*/ 2590800 w 5163672"/>
              <a:gd name="connsiteY5" fmla="*/ 0 h 5597805"/>
              <a:gd name="connsiteX6" fmla="*/ 2590800 w 5163672"/>
              <a:gd name="connsiteY6" fmla="*/ 2706687 h 5597805"/>
              <a:gd name="connsiteX7" fmla="*/ 0 w 5163672"/>
              <a:gd name="connsiteY7" fmla="*/ 2706687 h 559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3672" h="5597805">
                <a:moveTo>
                  <a:pt x="17931" y="2891118"/>
                </a:moveTo>
                <a:lnTo>
                  <a:pt x="5163672" y="2891118"/>
                </a:lnTo>
                <a:lnTo>
                  <a:pt x="5163672" y="5597805"/>
                </a:lnTo>
                <a:lnTo>
                  <a:pt x="17931" y="5597805"/>
                </a:lnTo>
                <a:close/>
                <a:moveTo>
                  <a:pt x="0" y="0"/>
                </a:moveTo>
                <a:lnTo>
                  <a:pt x="2590800" y="0"/>
                </a:lnTo>
                <a:lnTo>
                  <a:pt x="2590800" y="2706687"/>
                </a:lnTo>
                <a:lnTo>
                  <a:pt x="0" y="27066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643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914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6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139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739588" y="779929"/>
            <a:ext cx="10730753" cy="5378824"/>
          </a:xfrm>
          <a:custGeom>
            <a:avLst/>
            <a:gdLst>
              <a:gd name="connsiteX0" fmla="*/ 0 w 10730753"/>
              <a:gd name="connsiteY0" fmla="*/ 0 h 5378824"/>
              <a:gd name="connsiteX1" fmla="*/ 10730753 w 10730753"/>
              <a:gd name="connsiteY1" fmla="*/ 0 h 5378824"/>
              <a:gd name="connsiteX2" fmla="*/ 10730753 w 10730753"/>
              <a:gd name="connsiteY2" fmla="*/ 5378824 h 5378824"/>
              <a:gd name="connsiteX3" fmla="*/ 0 w 10730753"/>
              <a:gd name="connsiteY3" fmla="*/ 5378824 h 53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753" h="5378824">
                <a:moveTo>
                  <a:pt x="0" y="0"/>
                </a:moveTo>
                <a:lnTo>
                  <a:pt x="10730753" y="0"/>
                </a:lnTo>
                <a:lnTo>
                  <a:pt x="10730753" y="5378824"/>
                </a:lnTo>
                <a:lnTo>
                  <a:pt x="0" y="53788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864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490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94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83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85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01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441142" y="443752"/>
            <a:ext cx="5230904" cy="5580530"/>
          </a:xfrm>
          <a:custGeom>
            <a:avLst/>
            <a:gdLst>
              <a:gd name="connsiteX0" fmla="*/ 0 w 5230904"/>
              <a:gd name="connsiteY0" fmla="*/ 2985246 h 5580530"/>
              <a:gd name="connsiteX1" fmla="*/ 1653988 w 5230904"/>
              <a:gd name="connsiteY1" fmla="*/ 2985246 h 5580530"/>
              <a:gd name="connsiteX2" fmla="*/ 1653988 w 5230904"/>
              <a:gd name="connsiteY2" fmla="*/ 5580529 h 5580530"/>
              <a:gd name="connsiteX3" fmla="*/ 0 w 5230904"/>
              <a:gd name="connsiteY3" fmla="*/ 5580529 h 5580530"/>
              <a:gd name="connsiteX4" fmla="*/ 1788458 w 5230904"/>
              <a:gd name="connsiteY4" fmla="*/ 2178424 h 5580530"/>
              <a:gd name="connsiteX5" fmla="*/ 3442446 w 5230904"/>
              <a:gd name="connsiteY5" fmla="*/ 2178424 h 5580530"/>
              <a:gd name="connsiteX6" fmla="*/ 3442446 w 5230904"/>
              <a:gd name="connsiteY6" fmla="*/ 5580530 h 5580530"/>
              <a:gd name="connsiteX7" fmla="*/ 1788458 w 5230904"/>
              <a:gd name="connsiteY7" fmla="*/ 5580530 h 5580530"/>
              <a:gd name="connsiteX8" fmla="*/ 3576916 w 5230904"/>
              <a:gd name="connsiteY8" fmla="*/ 0 h 5580530"/>
              <a:gd name="connsiteX9" fmla="*/ 5230904 w 5230904"/>
              <a:gd name="connsiteY9" fmla="*/ 0 h 5580530"/>
              <a:gd name="connsiteX10" fmla="*/ 5230904 w 5230904"/>
              <a:gd name="connsiteY10" fmla="*/ 5580530 h 5580530"/>
              <a:gd name="connsiteX11" fmla="*/ 3576916 w 5230904"/>
              <a:gd name="connsiteY11" fmla="*/ 5580530 h 55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30904" h="5580530">
                <a:moveTo>
                  <a:pt x="0" y="2985246"/>
                </a:moveTo>
                <a:lnTo>
                  <a:pt x="1653988" y="2985246"/>
                </a:lnTo>
                <a:lnTo>
                  <a:pt x="1653988" y="5580529"/>
                </a:lnTo>
                <a:lnTo>
                  <a:pt x="0" y="5580529"/>
                </a:lnTo>
                <a:close/>
                <a:moveTo>
                  <a:pt x="1788458" y="2178424"/>
                </a:moveTo>
                <a:lnTo>
                  <a:pt x="3442446" y="2178424"/>
                </a:lnTo>
                <a:lnTo>
                  <a:pt x="3442446" y="5580530"/>
                </a:lnTo>
                <a:lnTo>
                  <a:pt x="1788458" y="5580530"/>
                </a:lnTo>
                <a:close/>
                <a:moveTo>
                  <a:pt x="3576916" y="0"/>
                </a:moveTo>
                <a:lnTo>
                  <a:pt x="5230904" y="0"/>
                </a:lnTo>
                <a:lnTo>
                  <a:pt x="5230904" y="5580530"/>
                </a:lnTo>
                <a:lnTo>
                  <a:pt x="3576916" y="55805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52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84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339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25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571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03300"/>
            <a:ext cx="4419600" cy="2197100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559300" y="1003300"/>
            <a:ext cx="3238500" cy="4876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SG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37500" y="3784600"/>
            <a:ext cx="4254500" cy="2095500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7528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746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2900" y="292100"/>
            <a:ext cx="5486400" cy="3124200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92700" y="3695700"/>
            <a:ext cx="5626100" cy="2832100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67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09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02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527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1080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465194" y="1098563"/>
            <a:ext cx="4888916" cy="4967707"/>
          </a:xfrm>
          <a:custGeom>
            <a:avLst/>
            <a:gdLst>
              <a:gd name="connsiteX0" fmla="*/ 4888916 w 4888916"/>
              <a:gd name="connsiteY0" fmla="*/ 523901 h 4967707"/>
              <a:gd name="connsiteX1" fmla="*/ 4888916 w 4888916"/>
              <a:gd name="connsiteY1" fmla="*/ 4967707 h 4967707"/>
              <a:gd name="connsiteX2" fmla="*/ 445110 w 4888916"/>
              <a:gd name="connsiteY2" fmla="*/ 4967707 h 4967707"/>
              <a:gd name="connsiteX3" fmla="*/ 1926364 w 4888916"/>
              <a:gd name="connsiteY3" fmla="*/ 3486453 h 4967707"/>
              <a:gd name="connsiteX4" fmla="*/ 3407662 w 4888916"/>
              <a:gd name="connsiteY4" fmla="*/ 3486453 h 4967707"/>
              <a:gd name="connsiteX5" fmla="*/ 3407662 w 4888916"/>
              <a:gd name="connsiteY5" fmla="*/ 2005155 h 4967707"/>
              <a:gd name="connsiteX6" fmla="*/ 0 w 4888916"/>
              <a:gd name="connsiteY6" fmla="*/ 0 h 4967707"/>
              <a:gd name="connsiteX7" fmla="*/ 4443806 w 4888916"/>
              <a:gd name="connsiteY7" fmla="*/ 0 h 4967707"/>
              <a:gd name="connsiteX8" fmla="*/ 2962552 w 4888916"/>
              <a:gd name="connsiteY8" fmla="*/ 1481254 h 4967707"/>
              <a:gd name="connsiteX9" fmla="*/ 1481254 w 4888916"/>
              <a:gd name="connsiteY9" fmla="*/ 1481254 h 4967707"/>
              <a:gd name="connsiteX10" fmla="*/ 1481254 w 4888916"/>
              <a:gd name="connsiteY10" fmla="*/ 2962552 h 4967707"/>
              <a:gd name="connsiteX11" fmla="*/ 0 w 4888916"/>
              <a:gd name="connsiteY11" fmla="*/ 4443806 h 496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8916" h="4967707">
                <a:moveTo>
                  <a:pt x="4888916" y="523901"/>
                </a:moveTo>
                <a:lnTo>
                  <a:pt x="4888916" y="4967707"/>
                </a:lnTo>
                <a:lnTo>
                  <a:pt x="445110" y="4967707"/>
                </a:lnTo>
                <a:lnTo>
                  <a:pt x="1926364" y="3486453"/>
                </a:lnTo>
                <a:lnTo>
                  <a:pt x="3407662" y="3486453"/>
                </a:lnTo>
                <a:lnTo>
                  <a:pt x="3407662" y="2005155"/>
                </a:lnTo>
                <a:close/>
                <a:moveTo>
                  <a:pt x="0" y="0"/>
                </a:moveTo>
                <a:lnTo>
                  <a:pt x="4443806" y="0"/>
                </a:lnTo>
                <a:lnTo>
                  <a:pt x="2962552" y="1481254"/>
                </a:lnTo>
                <a:lnTo>
                  <a:pt x="1481254" y="1481254"/>
                </a:lnTo>
                <a:lnTo>
                  <a:pt x="1481254" y="2962552"/>
                </a:lnTo>
                <a:lnTo>
                  <a:pt x="0" y="4443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6514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2994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042375" y="0"/>
            <a:ext cx="2189409" cy="4149858"/>
          </a:xfrm>
          <a:custGeom>
            <a:avLst/>
            <a:gdLst>
              <a:gd name="connsiteX0" fmla="*/ 0 w 2189409"/>
              <a:gd name="connsiteY0" fmla="*/ 2908300 h 4149858"/>
              <a:gd name="connsiteX1" fmla="*/ 2189409 w 2189409"/>
              <a:gd name="connsiteY1" fmla="*/ 2908300 h 4149858"/>
              <a:gd name="connsiteX2" fmla="*/ 2189409 w 2189409"/>
              <a:gd name="connsiteY2" fmla="*/ 4149858 h 4149858"/>
              <a:gd name="connsiteX3" fmla="*/ 0 w 2189409"/>
              <a:gd name="connsiteY3" fmla="*/ 4149858 h 4149858"/>
              <a:gd name="connsiteX4" fmla="*/ 0 w 2189409"/>
              <a:gd name="connsiteY4" fmla="*/ 0 h 4149858"/>
              <a:gd name="connsiteX5" fmla="*/ 2189409 w 2189409"/>
              <a:gd name="connsiteY5" fmla="*/ 0 h 4149858"/>
              <a:gd name="connsiteX6" fmla="*/ 2189409 w 2189409"/>
              <a:gd name="connsiteY6" fmla="*/ 2816358 h 4149858"/>
              <a:gd name="connsiteX7" fmla="*/ 0 w 2189409"/>
              <a:gd name="connsiteY7" fmla="*/ 2816358 h 414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409" h="4149858">
                <a:moveTo>
                  <a:pt x="0" y="2908300"/>
                </a:moveTo>
                <a:lnTo>
                  <a:pt x="2189409" y="2908300"/>
                </a:lnTo>
                <a:lnTo>
                  <a:pt x="2189409" y="4149858"/>
                </a:lnTo>
                <a:lnTo>
                  <a:pt x="0" y="4149858"/>
                </a:lnTo>
                <a:close/>
                <a:moveTo>
                  <a:pt x="0" y="0"/>
                </a:moveTo>
                <a:lnTo>
                  <a:pt x="2189409" y="0"/>
                </a:lnTo>
                <a:lnTo>
                  <a:pt x="2189409" y="2816358"/>
                </a:lnTo>
                <a:lnTo>
                  <a:pt x="0" y="28163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5873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6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650695" y="253152"/>
            <a:ext cx="1840222" cy="1884534"/>
            <a:chOff x="3582505" y="1725500"/>
            <a:chExt cx="636708" cy="645797"/>
          </a:xfrm>
          <a:solidFill>
            <a:schemeClr val="bg1">
              <a:lumMod val="85000"/>
            </a:schemeClr>
          </a:solidFill>
        </p:grpSpPr>
        <p:sp>
          <p:nvSpPr>
            <p:cNvPr id="7" name="Half Frame 6"/>
            <p:cNvSpPr/>
            <p:nvPr/>
          </p:nvSpPr>
          <p:spPr>
            <a:xfrm>
              <a:off x="3582505" y="1725500"/>
              <a:ext cx="577368" cy="575952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2E4BCAF-1BB1-43AE-A7BC-7204EDC20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0" y="725714"/>
            <a:ext cx="4700877" cy="6132286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2A953DE-6663-4814-9AEB-2A7FE26F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7814" y="1363663"/>
            <a:ext cx="2017713" cy="3687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2A953DE-6663-4814-9AEB-2A7FE26F1F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72843" y="1363663"/>
            <a:ext cx="2017713" cy="3687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6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3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05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0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75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6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98" r:id="rId2"/>
    <p:sldLayoutId id="2147483699" r:id="rId3"/>
    <p:sldLayoutId id="2147483694" r:id="rId4"/>
    <p:sldLayoutId id="2147483693" r:id="rId5"/>
    <p:sldLayoutId id="2147483692" r:id="rId6"/>
    <p:sldLayoutId id="2147483691" r:id="rId7"/>
    <p:sldLayoutId id="2147483695" r:id="rId8"/>
    <p:sldLayoutId id="2147483689" r:id="rId9"/>
    <p:sldLayoutId id="2147483700" r:id="rId10"/>
    <p:sldLayoutId id="2147483690" r:id="rId11"/>
    <p:sldLayoutId id="2147483688" r:id="rId12"/>
    <p:sldLayoutId id="2147483661" r:id="rId13"/>
    <p:sldLayoutId id="2147483662" r:id="rId14"/>
    <p:sldLayoutId id="2147483663" r:id="rId15"/>
    <p:sldLayoutId id="2147483664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0" r:id="rId23"/>
    <p:sldLayoutId id="2147483682" r:id="rId24"/>
    <p:sldLayoutId id="2147483683" r:id="rId25"/>
    <p:sldLayoutId id="2147483696" r:id="rId26"/>
    <p:sldLayoutId id="2147483697" r:id="rId27"/>
    <p:sldLayoutId id="2147483681" r:id="rId28"/>
    <p:sldLayoutId id="2147483679" r:id="rId29"/>
    <p:sldLayoutId id="2147483678" r:id="rId30"/>
    <p:sldLayoutId id="2147483671" r:id="rId31"/>
    <p:sldLayoutId id="2147483670" r:id="rId32"/>
    <p:sldLayoutId id="2147483669" r:id="rId33"/>
    <p:sldLayoutId id="2147483668" r:id="rId34"/>
    <p:sldLayoutId id="2147483667" r:id="rId35"/>
    <p:sldLayoutId id="2147483666" r:id="rId36"/>
    <p:sldLayoutId id="2147483660" r:id="rId37"/>
    <p:sldLayoutId id="2147483654" r:id="rId38"/>
    <p:sldLayoutId id="2147483658" r:id="rId39"/>
    <p:sldLayoutId id="2147483657" r:id="rId40"/>
    <p:sldLayoutId id="2147483656" r:id="rId41"/>
    <p:sldLayoutId id="2147483649" r:id="rId42"/>
    <p:sldLayoutId id="2147483655" r:id="rId43"/>
    <p:sldLayoutId id="2147483687" r:id="rId44"/>
    <p:sldLayoutId id="2147483685" r:id="rId45"/>
    <p:sldLayoutId id="2147483686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43.xml"/></Relationships>
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web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33648" y="3173667"/>
            <a:ext cx="6548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SIGMA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EBFD11-4B47-4507-954C-1C88FBD17A33}"/>
              </a:ext>
            </a:extLst>
          </p:cNvPr>
          <p:cNvSpPr txBox="1"/>
          <p:nvPr/>
        </p:nvSpPr>
        <p:spPr>
          <a:xfrm>
            <a:off x="964793" y="5023819"/>
            <a:ext cx="483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600" dirty="0">
                <a:latin typeface="Source Sans Pro" panose="020B0503030403020204" pitchFamily="34" charset="0"/>
                <a:ea typeface="Source Sans Pro" panose="020B0503030403020204" pitchFamily="34" charset="0"/>
                <a:cs typeface="Lato" panose="020F0502020204030203" pitchFamily="34" charset="0"/>
              </a:rPr>
              <a:t>SIGMA ELECTRONICS SHOPIFY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38B6B-FD89-4A39-AF4C-02108712B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0"/>
            <a:ext cx="6011333" cy="688213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57462C6-5E4C-4A82-A5FE-856B81C9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18" y="59691"/>
            <a:ext cx="46863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5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F3A1B8-6B26-4BC0-A71C-86A76CF1C7E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Horceag Codrin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AA95B06-7FDD-423A-945B-0B80A81A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61" y="1946370"/>
            <a:ext cx="7851077" cy="38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4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1B368A-3CC4-4AC4-843D-5F367FC2343B}"/>
              </a:ext>
            </a:extLst>
          </p:cNvPr>
          <p:cNvSpPr txBox="1">
            <a:spLocks/>
          </p:cNvSpPr>
          <p:nvPr/>
        </p:nvSpPr>
        <p:spPr>
          <a:xfrm>
            <a:off x="481096" y="1947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Horceag Codrin CSS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75A73-2ED3-4ADF-94AB-1ACE0112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0" y="1913643"/>
            <a:ext cx="32099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BC26F-B17C-4E75-B4B3-CC9EFB0C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02" y="1913643"/>
            <a:ext cx="2688028" cy="2862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116A5-1128-4E9D-9633-6397F0875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66" y="1913643"/>
            <a:ext cx="2093651" cy="2862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1BCE2-735E-4459-84B6-F2E32380C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70" y="1997964"/>
            <a:ext cx="2214587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B289394-D627-4BC6-B746-1EFAB34D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69" y="2196475"/>
            <a:ext cx="9182862" cy="26511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918815-2199-42CB-9B06-6B4EED40DF8A}"/>
              </a:ext>
            </a:extLst>
          </p:cNvPr>
          <p:cNvSpPr txBox="1">
            <a:spLocks/>
          </p:cNvSpPr>
          <p:nvPr/>
        </p:nvSpPr>
        <p:spPr>
          <a:xfrm>
            <a:off x="626533" y="3471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Horceag Codrin Javascript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27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F8CC26-2765-4F59-BB44-E515F132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50" y="1848232"/>
            <a:ext cx="3767417" cy="2249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25AC-E982-4CCB-A046-4FA32444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88" y="1993285"/>
            <a:ext cx="2862177" cy="3439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5F142-72BD-49CC-9E43-0AD02BAF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4685008"/>
            <a:ext cx="7863840" cy="5048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C3FB50-DBE5-4109-9CEB-03E426F7FC2E}"/>
              </a:ext>
            </a:extLst>
          </p:cNvPr>
          <p:cNvSpPr txBox="1">
            <a:spLocks/>
          </p:cNvSpPr>
          <p:nvPr/>
        </p:nvSpPr>
        <p:spPr>
          <a:xfrm>
            <a:off x="541866" y="4251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Roibu Alexandru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5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3DC7DCE-8DD1-4935-A51B-3175F4E0C29E}"/>
              </a:ext>
            </a:extLst>
          </p:cNvPr>
          <p:cNvSpPr txBox="1">
            <a:spLocks/>
          </p:cNvSpPr>
          <p:nvPr/>
        </p:nvSpPr>
        <p:spPr>
          <a:xfrm>
            <a:off x="499533" y="203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Roberto Mantale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2022-01-10 22-32-16">
            <a:hlinkClick r:id="" action="ppaction://media"/>
            <a:extLst>
              <a:ext uri="{FF2B5EF4-FFF2-40B4-BE49-F238E27FC236}">
                <a16:creationId xmlns:a16="http://schemas.microsoft.com/office/drawing/2014/main" id="{B2135EDB-8F57-4417-A678-17449795A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867" y="878322"/>
            <a:ext cx="10160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E2E302B-CCAE-422E-9940-052F55DF2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2" y="1690688"/>
            <a:ext cx="2695575" cy="3457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FCA9E-8078-494D-994F-DBC95389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03" y="1690688"/>
            <a:ext cx="2924175" cy="26289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CCE6B7-BCA1-4499-A401-30EEE92D1EF1}"/>
              </a:ext>
            </a:extLst>
          </p:cNvPr>
          <p:cNvSpPr txBox="1">
            <a:spLocks/>
          </p:cNvSpPr>
          <p:nvPr/>
        </p:nvSpPr>
        <p:spPr>
          <a:xfrm>
            <a:off x="541866" y="4251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Roberto Mantale CSS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1D822E-BDE2-40E4-B260-99302C95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97" y="1804056"/>
            <a:ext cx="2517394" cy="16782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AD18C7-F098-4C63-A203-B12131C8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750737"/>
            <a:ext cx="33528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720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0CF219-DFE7-4EC6-980A-69DAFEFD2389}"/>
              </a:ext>
            </a:extLst>
          </p:cNvPr>
          <p:cNvSpPr txBox="1">
            <a:spLocks/>
          </p:cNvSpPr>
          <p:nvPr/>
        </p:nvSpPr>
        <p:spPr>
          <a:xfrm>
            <a:off x="634999" y="5521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Roberto Mantale Javascript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4463B-6994-40D0-8FAE-3435B0E2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47" y="1782595"/>
            <a:ext cx="8482904" cy="31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0CC425-BD13-473D-9A39-0F3367932E8C}"/>
              </a:ext>
            </a:extLst>
          </p:cNvPr>
          <p:cNvSpPr txBox="1">
            <a:spLocks/>
          </p:cNvSpPr>
          <p:nvPr/>
        </p:nvSpPr>
        <p:spPr>
          <a:xfrm>
            <a:off x="314959" y="15924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Rusu Justinian CSS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2022-01-11 03-03-55">
            <a:hlinkClick r:id="" action="ppaction://media"/>
            <a:extLst>
              <a:ext uri="{FF2B5EF4-FFF2-40B4-BE49-F238E27FC236}">
                <a16:creationId xmlns:a16="http://schemas.microsoft.com/office/drawing/2014/main" id="{C2281589-8DC5-460B-97EC-626584927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047" y="848660"/>
            <a:ext cx="9770980" cy="54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0CC425-BD13-473D-9A39-0F3367932E8C}"/>
              </a:ext>
            </a:extLst>
          </p:cNvPr>
          <p:cNvSpPr txBox="1">
            <a:spLocks/>
          </p:cNvSpPr>
          <p:nvPr/>
        </p:nvSpPr>
        <p:spPr>
          <a:xfrm>
            <a:off x="634999" y="5521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Rusu Justinian CSS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78393-9308-4FB4-B3B2-CDA48296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536192"/>
            <a:ext cx="45339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369A3-8666-423F-9791-7F7135F82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69" y="1877737"/>
            <a:ext cx="3986391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4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3F0E6-D7F7-4E84-9A5D-3E7C7CE8DC92}"/>
              </a:ext>
            </a:extLst>
          </p:cNvPr>
          <p:cNvSpPr txBox="1">
            <a:spLocks/>
          </p:cNvSpPr>
          <p:nvPr/>
        </p:nvSpPr>
        <p:spPr>
          <a:xfrm>
            <a:off x="314959" y="15924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Rusu Justinian CSS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5E61A-C22A-4178-98A8-99681B0A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995" y="1484809"/>
            <a:ext cx="4010025" cy="3948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6CC87-984A-4072-8DE0-83C372E2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9" y="1680016"/>
            <a:ext cx="6556371" cy="29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17431" y="1648915"/>
            <a:ext cx="1152227" cy="1170797"/>
            <a:chOff x="3567447" y="1709026"/>
            <a:chExt cx="651767" cy="662271"/>
          </a:xfrm>
          <a:solidFill>
            <a:schemeClr val="bg1">
              <a:lumMod val="95000"/>
            </a:schemeClr>
          </a:solidFill>
        </p:grpSpPr>
        <p:sp>
          <p:nvSpPr>
            <p:cNvPr id="11" name="Half Frame 10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H="1" flipV="1">
              <a:off x="3626787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1264378" y="612211"/>
            <a:ext cx="12108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spc="-300" dirty="0" err="1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Membrii</a:t>
            </a:r>
            <a:r>
              <a:rPr lang="en-US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 </a:t>
            </a:r>
            <a:r>
              <a:rPr lang="en-US" sz="4800" spc="-300" dirty="0" err="1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echipei</a:t>
            </a:r>
            <a:r>
              <a:rPr lang="en-US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 Sigma Electronics IE33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3F8BF-77DE-4F2E-AC83-71782280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79" y="2118256"/>
            <a:ext cx="11014241" cy="32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0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2589A-99AE-4A94-BAA9-0E9B5AF9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600" y="2494626"/>
            <a:ext cx="4660290" cy="250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775E6-115C-44EE-A36C-4CECF721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85" y="0"/>
            <a:ext cx="5358609" cy="66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6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0CC425-BD13-473D-9A39-0F3367932E8C}"/>
              </a:ext>
            </a:extLst>
          </p:cNvPr>
          <p:cNvSpPr txBox="1">
            <a:spLocks/>
          </p:cNvSpPr>
          <p:nvPr/>
        </p:nvSpPr>
        <p:spPr>
          <a:xfrm>
            <a:off x="617243" y="21750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4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Rusu Justinian Javascript</a:t>
            </a:r>
            <a:endParaRPr lang="en-US" sz="44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436A85-066A-4243-AC9B-B1F46A64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565" y="1216241"/>
            <a:ext cx="5036843" cy="48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9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17431" y="1648915"/>
            <a:ext cx="1152227" cy="1170797"/>
            <a:chOff x="3567447" y="1709026"/>
            <a:chExt cx="651767" cy="662271"/>
          </a:xfrm>
          <a:solidFill>
            <a:schemeClr val="bg1">
              <a:lumMod val="95000"/>
            </a:schemeClr>
          </a:solidFill>
        </p:grpSpPr>
        <p:sp>
          <p:nvSpPr>
            <p:cNvPr id="11" name="Half Frame 10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H="1" flipV="1">
              <a:off x="3626787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3526190" y="817918"/>
            <a:ext cx="4429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spc="-300" dirty="0" err="1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Magazin</a:t>
            </a:r>
            <a:r>
              <a:rPr lang="en-US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 Shopify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E04A3-6578-436F-BD78-7B8AEA171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504" y="2523445"/>
            <a:ext cx="538699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https://codrinhorceag-186.myshopify.com/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Mail de </a:t>
            </a:r>
            <a:r>
              <a:rPr lang="en-US" dirty="0" err="1"/>
              <a:t>conectare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shopify.project11@gmail.com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Parola</a:t>
            </a:r>
            <a:r>
              <a:rPr lang="en-US" dirty="0"/>
              <a:t>: 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Shopifyproject1234</a:t>
            </a:r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056A7D-6F6E-46C5-AD9F-45CDCD178DBD}"/>
              </a:ext>
            </a:extLst>
          </p:cNvPr>
          <p:cNvGrpSpPr/>
          <p:nvPr/>
        </p:nvGrpSpPr>
        <p:grpSpPr>
          <a:xfrm>
            <a:off x="9746857" y="264600"/>
            <a:ext cx="1869328" cy="1937632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13" name="Half Frame 12">
              <a:extLst>
                <a:ext uri="{FF2B5EF4-FFF2-40B4-BE49-F238E27FC236}">
                  <a16:creationId xmlns:a16="http://schemas.microsoft.com/office/drawing/2014/main" id="{06913E84-7E81-4443-A3AF-357ADACBB10F}"/>
                </a:ext>
              </a:extLst>
            </p:cNvPr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solidFill>
                  <a:schemeClr val="tx1"/>
                </a:solidFill>
              </a:endParaRPr>
            </a:p>
          </p:txBody>
        </p:sp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D1075994-BAE2-4E82-B0AF-E15F6483BAFF}"/>
                </a:ext>
              </a:extLst>
            </p:cNvPr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05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47042" y="1063027"/>
            <a:ext cx="1152227" cy="1170797"/>
            <a:chOff x="3567447" y="1709026"/>
            <a:chExt cx="651767" cy="662271"/>
          </a:xfrm>
          <a:solidFill>
            <a:schemeClr val="bg1">
              <a:lumMod val="95000"/>
            </a:schemeClr>
          </a:solidFill>
        </p:grpSpPr>
        <p:sp>
          <p:nvSpPr>
            <p:cNvPr id="11" name="Half Frame 10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flipH="1" flipV="1">
              <a:off x="3626787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62217" y="170838"/>
            <a:ext cx="4464206" cy="1682321"/>
            <a:chOff x="6569845" y="1000828"/>
            <a:chExt cx="4464206" cy="16823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05CFFA-2F0C-41DA-80B0-F616FAE3C485}"/>
                </a:ext>
              </a:extLst>
            </p:cNvPr>
            <p:cNvSpPr txBox="1"/>
            <p:nvPr/>
          </p:nvSpPr>
          <p:spPr bwMode="auto">
            <a:xfrm>
              <a:off x="6569845" y="1000828"/>
              <a:ext cx="44642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pc="-300" dirty="0" err="1">
                  <a:latin typeface="Source Sans Pro Black" panose="020B0803030403020204" pitchFamily="34" charset="0"/>
                  <a:ea typeface="Source Sans Pro Black" panose="020B0803030403020204" pitchFamily="34" charset="0"/>
                  <a:cs typeface="Lato Black" panose="020F0502020204030203" pitchFamily="34" charset="0"/>
                </a:rPr>
                <a:t>Tipologia</a:t>
              </a:r>
              <a:endParaRPr lang="en-US" sz="60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05CFFA-2F0C-41DA-80B0-F616FAE3C485}"/>
                </a:ext>
              </a:extLst>
            </p:cNvPr>
            <p:cNvSpPr txBox="1"/>
            <p:nvPr/>
          </p:nvSpPr>
          <p:spPr bwMode="auto">
            <a:xfrm>
              <a:off x="6569845" y="1667486"/>
              <a:ext cx="44642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6000" spc="-300" dirty="0" err="1">
                  <a:latin typeface="Source Sans Pro Black" panose="020B0803030403020204" pitchFamily="34" charset="0"/>
                  <a:ea typeface="Source Sans Pro Black" panose="020B0803030403020204" pitchFamily="34" charset="0"/>
                  <a:cs typeface="Lato Black" panose="020F0502020204030203" pitchFamily="34" charset="0"/>
                </a:rPr>
                <a:t>magazinului</a:t>
              </a:r>
              <a:endParaRPr lang="en-US" sz="60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0" y="1918649"/>
            <a:ext cx="6094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200" spc="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COMERCIALIZARE DE PRODUSE ELECTRONICE</a:t>
            </a:r>
            <a:endParaRPr lang="en-US" sz="1200" spc="600" dirty="0">
              <a:latin typeface="Source Sans Pro Light" panose="020B0403030403020204" pitchFamily="34" charset="0"/>
              <a:ea typeface="Source Sans Pro Light" panose="020B0403030403020204" pitchFamily="34" charset="0"/>
              <a:cs typeface="Lato Light" panose="020F0502020204030203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674178" y="2263964"/>
            <a:ext cx="4602858" cy="11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Magazinul online Sigma Electronics se ocupă cu comercializarea de produse electronice: telefoane, tablete, accesorii etc.</a:t>
            </a:r>
            <a:endParaRPr lang="en-US" altLang="en-US" sz="1600" dirty="0">
              <a:latin typeface="Source Sans Pro Light" panose="020B0403030403020204" pitchFamily="34" charset="0"/>
              <a:ea typeface="Source Sans Pro Light" panose="020B0403030403020204" pitchFamily="34" charset="0"/>
              <a:cs typeface="Lato Light" panose="020F0502020204030203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892E865-49EE-4AB5-A6A9-E46B04ABEA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 r="16488"/>
          <a:stretch>
            <a:fillRect/>
          </a:stretch>
        </p:blipFill>
        <p:spPr>
          <a:xfrm>
            <a:off x="372862" y="292100"/>
            <a:ext cx="5456438" cy="31242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7594253-965A-4EC8-B9A4-3F85C90DFE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b="16777"/>
          <a:stretch>
            <a:fillRect/>
          </a:stretch>
        </p:blipFill>
        <p:spPr>
          <a:xfrm>
            <a:off x="6330097" y="3773439"/>
            <a:ext cx="5626100" cy="2832100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79F1CB-5990-4DFF-B6E1-4D34F9702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3773440"/>
            <a:ext cx="5209207" cy="283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66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81399" y="1175711"/>
            <a:ext cx="6790787" cy="2199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54072" y="1876407"/>
            <a:ext cx="4804585" cy="11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Magazinul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Shopify Sigma Electronics 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îș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i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propune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să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comercializeze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telefoane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,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tablete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ș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i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accesorii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la un pre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ț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orientat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pe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rela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ț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ia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cerere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ș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i</a:t>
            </a:r>
            <a:r>
              <a:rPr lang="en-US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 </a:t>
            </a:r>
            <a:r>
              <a:rPr lang="en-US" altLang="en-US" sz="1600" dirty="0" err="1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ofert</a:t>
            </a: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ă.</a:t>
            </a:r>
            <a:endParaRPr lang="en-US" altLang="en-US" sz="1600" dirty="0">
              <a:latin typeface="Source Sans Pro Light" panose="020B0403030403020204" pitchFamily="34" charset="0"/>
              <a:ea typeface="Source Sans Pro Light" panose="020B0403030403020204" pitchFamily="34" charset="0"/>
              <a:cs typeface="Lato Light" panose="020F050202020403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37522" y="417728"/>
            <a:ext cx="1869328" cy="1937632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29" name="Half Frame 28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solidFill>
                  <a:schemeClr val="tx1"/>
                </a:solidFill>
              </a:endParaRPr>
            </a:p>
          </p:txBody>
        </p:sp>
        <p:sp>
          <p:nvSpPr>
            <p:cNvPr id="30" name="Half Frame 29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B06FDF-886D-46EF-A4C9-7DFF245EEA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 r="19216"/>
          <a:stretch>
            <a:fillRect/>
          </a:stretch>
        </p:blipFill>
        <p:spPr>
          <a:xfrm>
            <a:off x="292099" y="985036"/>
            <a:ext cx="5162550" cy="55975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AA882-3B55-494D-BF25-7EC6C0EA89F9}"/>
              </a:ext>
            </a:extLst>
          </p:cNvPr>
          <p:cNvSpPr txBox="1"/>
          <p:nvPr/>
        </p:nvSpPr>
        <p:spPr bwMode="auto">
          <a:xfrm>
            <a:off x="3831220" y="307106"/>
            <a:ext cx="48045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60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Politici de preț</a:t>
            </a:r>
            <a:endParaRPr lang="en-US" sz="60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8E2098-9C25-498D-A79D-A533BBE0E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022" y="4252926"/>
            <a:ext cx="4804585" cy="79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o-RO" alt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Lato Light" panose="020F0502020204030203" pitchFamily="34" charset="0"/>
              </a:rPr>
              <a:t>Ne dorim să oferim clienților noștri produse de cea mai înaltă calitate la un preț avantajos</a:t>
            </a:r>
            <a:endParaRPr lang="en-US" altLang="en-US" sz="1600" dirty="0">
              <a:latin typeface="Source Sans Pro Light" panose="020B0403030403020204" pitchFamily="34" charset="0"/>
              <a:ea typeface="Source Sans Pro Light" panose="020B0403030403020204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5138271" y="519937"/>
            <a:ext cx="6748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60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Aplicații folosite în cadrul magazinului</a:t>
            </a:r>
            <a:endParaRPr lang="en-US" sz="60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42867" y="35490"/>
            <a:ext cx="655999" cy="673050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12" name="Half Frame 11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83F515-0CBE-42FD-8B7E-C4E566B41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9" y="226457"/>
            <a:ext cx="3836883" cy="2310814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7B8496EB-6301-4B7B-B7B5-8CF23060A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42" y="2716641"/>
            <a:ext cx="7380686" cy="3618924"/>
          </a:xfrm>
          <a:prstGeom prst="rect">
            <a:avLst/>
          </a:prstGeom>
        </p:spPr>
      </p:pic>
      <p:pic>
        <p:nvPicPr>
          <p:cNvPr id="4098" name="Picture 2" descr="Google Icon | Free SVG">
            <a:extLst>
              <a:ext uri="{FF2B5EF4-FFF2-40B4-BE49-F238E27FC236}">
                <a16:creationId xmlns:a16="http://schemas.microsoft.com/office/drawing/2014/main" id="{9260C1B8-964F-4617-B955-4013EF39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34545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4351867" y="779521"/>
            <a:ext cx="7840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Junip – Product Reviews &amp; UGC</a:t>
            </a:r>
            <a:endParaRPr lang="en-US" sz="48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42867" y="35490"/>
            <a:ext cx="655999" cy="673050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12" name="Half Frame 11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Junip | Reviews for ecommerce brands">
            <a:extLst>
              <a:ext uri="{FF2B5EF4-FFF2-40B4-BE49-F238E27FC236}">
                <a16:creationId xmlns:a16="http://schemas.microsoft.com/office/drawing/2014/main" id="{9FF9D8C9-BB3E-4A7D-ADA4-16C65558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83995"/>
            <a:ext cx="3319410" cy="28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AA9718E-79AD-4019-B0D3-921E9CAF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875" y="2065867"/>
            <a:ext cx="6088115" cy="4128030"/>
          </a:xfrm>
          <a:prstGeom prst="rect">
            <a:avLst/>
          </a:prstGeom>
        </p:spPr>
      </p:pic>
      <p:pic>
        <p:nvPicPr>
          <p:cNvPr id="1028" name="Picture 4" descr="Junip ‑ Product Reviews &amp;amp; UGC - Gather &amp;amp; display reviews (product reviews,  store reviews, UGC) | Shopify App Store">
            <a:extLst>
              <a:ext uri="{FF2B5EF4-FFF2-40B4-BE49-F238E27FC236}">
                <a16:creationId xmlns:a16="http://schemas.microsoft.com/office/drawing/2014/main" id="{FBD96523-8AD1-4D91-B601-63424873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5" y="3316962"/>
            <a:ext cx="3921852" cy="25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9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5859690" y="508400"/>
            <a:ext cx="4139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spc="-300" dirty="0" err="1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Tidio</a:t>
            </a:r>
            <a:r>
              <a:rPr lang="en-US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 Live Chat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442867" y="35490"/>
            <a:ext cx="655999" cy="673050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12" name="Half Frame 11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Tidio – Live Chat, Chatbots &amp;amp; Email Integration – WordPress plugin |  WordPress.org">
            <a:extLst>
              <a:ext uri="{FF2B5EF4-FFF2-40B4-BE49-F238E27FC236}">
                <a16:creationId xmlns:a16="http://schemas.microsoft.com/office/drawing/2014/main" id="{9B9A3379-E60A-436E-8F63-1A680940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47" y="1739849"/>
            <a:ext cx="8195112" cy="46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dio - Communicator for Business - Home | Facebook">
            <a:extLst>
              <a:ext uri="{FF2B5EF4-FFF2-40B4-BE49-F238E27FC236}">
                <a16:creationId xmlns:a16="http://schemas.microsoft.com/office/drawing/2014/main" id="{53D2EB21-54C0-4DE7-8664-88544D0A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4" y="0"/>
            <a:ext cx="2485426" cy="248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stomer Service Platform To Grow Your Business | Tidio">
            <a:extLst>
              <a:ext uri="{FF2B5EF4-FFF2-40B4-BE49-F238E27FC236}">
                <a16:creationId xmlns:a16="http://schemas.microsoft.com/office/drawing/2014/main" id="{580F13B2-348B-426C-ADD8-E1BCDA3E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" y="1902986"/>
            <a:ext cx="3679625" cy="42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5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05CFFA-2F0C-41DA-80B0-F616FAE3C485}"/>
              </a:ext>
            </a:extLst>
          </p:cNvPr>
          <p:cNvSpPr txBox="1"/>
          <p:nvPr/>
        </p:nvSpPr>
        <p:spPr bwMode="auto">
          <a:xfrm>
            <a:off x="4797730" y="637559"/>
            <a:ext cx="7840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800" spc="-300" dirty="0">
                <a:latin typeface="Source Sans Pro Black" panose="020B0803030403020204" pitchFamily="34" charset="0"/>
                <a:ea typeface="Source Sans Pro Black" panose="020B0803030403020204" pitchFamily="34" charset="0"/>
                <a:cs typeface="Lato Black" panose="020F0502020204030203" pitchFamily="34" charset="0"/>
              </a:rPr>
              <a:t>Trust Me – Free Trust Badge</a:t>
            </a:r>
            <a:endParaRPr lang="en-US" sz="4800" spc="-300" dirty="0">
              <a:latin typeface="Source Sans Pro Black" panose="020B0803030403020204" pitchFamily="34" charset="0"/>
              <a:ea typeface="Source Sans Pro Black" panose="020B0803030403020204" pitchFamily="34" charset="0"/>
              <a:cs typeface="Lato Black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42867" y="35490"/>
            <a:ext cx="655999" cy="673050"/>
            <a:chOff x="3567447" y="1709026"/>
            <a:chExt cx="651766" cy="662271"/>
          </a:xfrm>
          <a:solidFill>
            <a:schemeClr val="bg1">
              <a:lumMod val="85000"/>
            </a:schemeClr>
          </a:solidFill>
        </p:grpSpPr>
        <p:sp>
          <p:nvSpPr>
            <p:cNvPr id="12" name="Half Frame 11"/>
            <p:cNvSpPr/>
            <p:nvPr/>
          </p:nvSpPr>
          <p:spPr>
            <a:xfrm>
              <a:off x="3567447" y="1709026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flipH="1" flipV="1">
              <a:off x="3626786" y="1778870"/>
              <a:ext cx="592427" cy="592427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 descr="Trust Me ‑ Free Trust Badges - Security, Checkout &amp;amp; Payment Trust Badges/Icons  - All Free | Shopify App Store">
            <a:extLst>
              <a:ext uri="{FF2B5EF4-FFF2-40B4-BE49-F238E27FC236}">
                <a16:creationId xmlns:a16="http://schemas.microsoft.com/office/drawing/2014/main" id="{8DC6C8B2-4CC1-42CF-9108-2444E7E8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5" y="258604"/>
            <a:ext cx="3479342" cy="19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626389B-21D1-49E3-A7C4-8DD75CC7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30" y="1913071"/>
            <a:ext cx="6704861" cy="4351338"/>
          </a:xfrm>
          <a:prstGeom prst="rect">
            <a:avLst/>
          </a:prstGeom>
        </p:spPr>
      </p:pic>
      <p:pic>
        <p:nvPicPr>
          <p:cNvPr id="3076" name="Picture 4" descr="Trust Me ‑ Free Trust Badges - Security, Checkout &amp;amp; Payment Trust Badges/Icons  - All Free | Shopify App Store">
            <a:extLst>
              <a:ext uri="{FF2B5EF4-FFF2-40B4-BE49-F238E27FC236}">
                <a16:creationId xmlns:a16="http://schemas.microsoft.com/office/drawing/2014/main" id="{28955B7F-7ECD-4E66-96B3-C9569BD4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2777742"/>
            <a:ext cx="4301067" cy="34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890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159</Words>
  <Application>Microsoft Office PowerPoint</Application>
  <PresentationFormat>Widescreen</PresentationFormat>
  <Paragraphs>32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Source Sans Pro</vt:lpstr>
      <vt:lpstr>Source Sans Pro Black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RUSU I. JUSTINIAN</cp:lastModifiedBy>
  <cp:revision>116</cp:revision>
  <dcterms:created xsi:type="dcterms:W3CDTF">2018-03-06T14:47:35Z</dcterms:created>
  <dcterms:modified xsi:type="dcterms:W3CDTF">2022-01-11T09:47:28Z</dcterms:modified>
</cp:coreProperties>
</file>