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83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35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5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07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7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71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20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5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97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71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3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77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5B58C88-0914-4710-A1C1-FB45D3ACB294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BAEBF3D-384E-4FB5-BA96-17F91E5837C7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62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3A5EC-B948-4CCD-A306-FAF532FFD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8006" y="1489751"/>
            <a:ext cx="8074815" cy="16184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Nume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echipa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: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Sacalii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Nume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magazine online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Casa cu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prajituri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CF7AEE-9D94-43F3-AA98-F2C68F914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2647" y="3653133"/>
            <a:ext cx="8074815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en-US" dirty="0" err="1"/>
              <a:t>realizat</a:t>
            </a:r>
            <a:r>
              <a:rPr lang="en-US" dirty="0"/>
              <a:t> de : Paizan Dragos</a:t>
            </a:r>
          </a:p>
          <a:p>
            <a:pPr algn="l"/>
            <a:r>
              <a:rPr lang="en-US" dirty="0"/>
              <a:t>	                           </a:t>
            </a:r>
            <a:r>
              <a:rPr lang="en-US" dirty="0" err="1"/>
              <a:t>Piriiala</a:t>
            </a:r>
            <a:r>
              <a:rPr lang="en-US" dirty="0"/>
              <a:t> </a:t>
            </a:r>
            <a:r>
              <a:rPr lang="en-US" dirty="0" err="1"/>
              <a:t>Codrin</a:t>
            </a:r>
            <a:endParaRPr lang="en-US" dirty="0"/>
          </a:p>
          <a:p>
            <a:pPr algn="l"/>
            <a:r>
              <a:rPr lang="en-US" dirty="0"/>
              <a:t>                                        Teodorescu </a:t>
            </a:r>
            <a:r>
              <a:rPr lang="en-US" dirty="0" err="1"/>
              <a:t>Oana</a:t>
            </a:r>
            <a:endParaRPr lang="en-US" dirty="0"/>
          </a:p>
          <a:p>
            <a:pPr algn="l"/>
            <a:r>
              <a:rPr lang="en-US" dirty="0"/>
              <a:t>                                        </a:t>
            </a:r>
            <a:r>
              <a:rPr lang="en-US" dirty="0" err="1"/>
              <a:t>Salariu</a:t>
            </a:r>
            <a:r>
              <a:rPr lang="en-US" dirty="0"/>
              <a:t> </a:t>
            </a:r>
            <a:r>
              <a:rPr lang="en-US" dirty="0" err="1"/>
              <a:t>Theona</a:t>
            </a: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Grupa</a:t>
            </a:r>
            <a:r>
              <a:rPr lang="en-US" dirty="0"/>
              <a:t> : IE31 </a:t>
            </a:r>
          </a:p>
        </p:txBody>
      </p:sp>
    </p:spTree>
    <p:extLst>
      <p:ext uri="{BB962C8B-B14F-4D97-AF65-F5344CB8AC3E}">
        <p14:creationId xmlns:p14="http://schemas.microsoft.com/office/powerpoint/2010/main" val="169515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854DB-01FC-46AA-934A-C29CE1296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65126"/>
            <a:ext cx="11163300" cy="463550"/>
          </a:xfrm>
        </p:spPr>
        <p:txBody>
          <a:bodyPr>
            <a:normAutofit fontScale="90000"/>
          </a:bodyPr>
          <a:lstStyle/>
          <a:p>
            <a:r>
              <a:rPr lang="ro-RO" dirty="0"/>
              <a:t>CSS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7E8CF-2EAA-4892-A591-232F8D9A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962024"/>
            <a:ext cx="11163300" cy="5762625"/>
          </a:xfrm>
        </p:spPr>
        <p:txBody>
          <a:bodyPr>
            <a:normAutofit lnSpcReduction="10000"/>
          </a:bodyPr>
          <a:lstStyle/>
          <a:p>
            <a:r>
              <a:rPr lang="ro-RO" sz="2000" dirty="0"/>
              <a:t>BLOG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sz="1600" dirty="0"/>
              <a:t>Am centrat titlul si am modificat culoarea titlului paginii.</a:t>
            </a:r>
          </a:p>
          <a:p>
            <a:pPr marL="0" indent="0">
              <a:buNone/>
            </a:pPr>
            <a:r>
              <a:rPr lang="en-US" sz="1600" dirty="0"/>
              <a:t>.title--primary {</a:t>
            </a:r>
          </a:p>
          <a:p>
            <a:pPr marL="0" indent="0">
              <a:buNone/>
            </a:pPr>
            <a:r>
              <a:rPr lang="en-US" sz="1600" dirty="0"/>
              <a:t>   background-color:#fae3c3;</a:t>
            </a:r>
          </a:p>
          <a:p>
            <a:pPr marL="0" indent="0">
              <a:buNone/>
            </a:pPr>
            <a:r>
              <a:rPr lang="en-US" sz="1600" dirty="0"/>
              <a:t>   </a:t>
            </a:r>
            <a:r>
              <a:rPr lang="en-US" sz="1600" dirty="0" err="1"/>
              <a:t>color:black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text-align: center;}</a:t>
            </a:r>
            <a:endParaRPr lang="ro-RO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o-RO" sz="1600" dirty="0"/>
              <a:t>Am bordat, centrat si am modificat titlurile articolelor de pe blog.</a:t>
            </a:r>
          </a:p>
          <a:p>
            <a:pPr marL="0" indent="0">
              <a:buNone/>
            </a:pPr>
            <a:r>
              <a:rPr lang="en-US" sz="1600" dirty="0"/>
              <a:t>#Article-558872985644</a:t>
            </a:r>
          </a:p>
          <a:p>
            <a:pPr marL="0" indent="0">
              <a:buNone/>
            </a:pPr>
            <a:r>
              <a:rPr lang="en-US" sz="1600" dirty="0"/>
              <a:t>{text-shadow: 2px </a:t>
            </a:r>
            <a:r>
              <a:rPr lang="en-US" sz="1600" dirty="0" err="1"/>
              <a:t>2px</a:t>
            </a:r>
            <a:r>
              <a:rPr lang="en-US" sz="1600" dirty="0"/>
              <a:t> #f0cd9c;</a:t>
            </a:r>
          </a:p>
          <a:p>
            <a:pPr marL="0" indent="0">
              <a:buNone/>
            </a:pPr>
            <a:r>
              <a:rPr lang="en-US" sz="1600" dirty="0"/>
              <a:t>text-align: center;}</a:t>
            </a:r>
            <a:endParaRPr lang="ro-RO" sz="1600" dirty="0"/>
          </a:p>
          <a:p>
            <a:pPr marL="0" indent="0">
              <a:buNone/>
            </a:pPr>
            <a:r>
              <a:rPr lang="en-US" sz="1600" dirty="0"/>
              <a:t>#shopify-section-template--14341144576044__main &gt; article</a:t>
            </a:r>
            <a:endParaRPr lang="ro-RO" sz="1600" dirty="0"/>
          </a:p>
          <a:p>
            <a:pPr marL="0" indent="0">
              <a:buNone/>
            </a:pPr>
            <a:r>
              <a:rPr lang="en-US" sz="1600" dirty="0"/>
              <a:t> &gt; </a:t>
            </a:r>
            <a:r>
              <a:rPr lang="en-US" sz="1600" dirty="0" err="1"/>
              <a:t>div.article</a:t>
            </a:r>
            <a:r>
              <a:rPr lang="en-US" sz="1600" dirty="0"/>
              <a:t>-template__</a:t>
            </a:r>
            <a:r>
              <a:rPr lang="en-US" sz="1600" dirty="0" err="1"/>
              <a:t>content.page</a:t>
            </a:r>
            <a:r>
              <a:rPr lang="en-US" sz="1600" dirty="0"/>
              <a:t>-</a:t>
            </a:r>
            <a:r>
              <a:rPr lang="en-US" sz="1600" dirty="0" err="1"/>
              <a:t>width.page</a:t>
            </a:r>
            <a:r>
              <a:rPr lang="en-US" sz="1600" dirty="0"/>
              <a:t>-width--</a:t>
            </a:r>
            <a:r>
              <a:rPr lang="en-US" sz="1600" dirty="0" err="1"/>
              <a:t>narrow.rte</a:t>
            </a:r>
            <a:r>
              <a:rPr lang="en-US" sz="1600" dirty="0"/>
              <a:t> &gt;</a:t>
            </a:r>
            <a:endParaRPr lang="ro-RO" sz="1600" dirty="0"/>
          </a:p>
          <a:p>
            <a:pPr marL="0" indent="0">
              <a:buNone/>
            </a:pPr>
            <a:r>
              <a:rPr lang="en-US" sz="1600" dirty="0"/>
              <a:t> p:nth-child(1) &gt; span &gt; </a:t>
            </a:r>
            <a:r>
              <a:rPr lang="en-US" sz="1600" dirty="0" err="1"/>
              <a:t>img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/>
              <a:t>{ border: 2px solid #f2de8d;</a:t>
            </a:r>
          </a:p>
          <a:p>
            <a:pPr marL="0" indent="0">
              <a:buNone/>
            </a:pPr>
            <a:r>
              <a:rPr lang="en-US" sz="1600" dirty="0"/>
              <a:t>  padding: 2px;}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47792C-1377-43E6-BCE2-2F74FEEA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5" t="13056" r="14219" b="12917"/>
          <a:stretch/>
        </p:blipFill>
        <p:spPr>
          <a:xfrm>
            <a:off x="6003968" y="1301752"/>
            <a:ext cx="6188032" cy="35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14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D79F3D-776E-4E12-B133-A599021FF768}"/>
              </a:ext>
            </a:extLst>
          </p:cNvPr>
          <p:cNvSpPr txBox="1"/>
          <p:nvPr/>
        </p:nvSpPr>
        <p:spPr>
          <a:xfrm>
            <a:off x="180974" y="1431994"/>
            <a:ext cx="53625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1600" dirty="0"/>
              <a:t>Am bordat titlurile si imaginile din articole.</a:t>
            </a:r>
          </a:p>
          <a:p>
            <a:r>
              <a:rPr lang="ro-RO" sz="1600" dirty="0"/>
              <a:t>.article-template__title{</a:t>
            </a:r>
          </a:p>
          <a:p>
            <a:r>
              <a:rPr lang="ro-RO" sz="1600" dirty="0"/>
              <a:t>  border-bottom-style: solid;</a:t>
            </a:r>
          </a:p>
          <a:p>
            <a:r>
              <a:rPr lang="ro-RO" sz="1600" dirty="0"/>
              <a:t>  border-bottom-color: #d49d50;</a:t>
            </a:r>
          </a:p>
          <a:p>
            <a:r>
              <a:rPr lang="ro-RO" sz="1600" dirty="0"/>
              <a:t>  text-align: center;}</a:t>
            </a:r>
          </a:p>
          <a:p>
            <a:r>
              <a:rPr lang="ro-RO" sz="1600" dirty="0"/>
              <a:t>#shopify-section-template--14341144576044__main &gt; article &gt; div.article-template__content.page-width.page-width--narrow.rte &gt; p:nth-child(1) &gt; span &gt; img </a:t>
            </a:r>
          </a:p>
          <a:p>
            <a:r>
              <a:rPr lang="ro-RO" sz="1600" dirty="0"/>
              <a:t>{ border: 2px solid #f2de8d;</a:t>
            </a:r>
          </a:p>
          <a:p>
            <a:r>
              <a:rPr lang="ro-RO" sz="1600" dirty="0"/>
              <a:t>  padding: 2px;}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1600" dirty="0"/>
              <a:t>Am adaugat font  si am schimbat opacitatea butonului Share și Back to blog.</a:t>
            </a:r>
          </a:p>
          <a:p>
            <a:r>
              <a:rPr lang="en-US" sz="1600" dirty="0"/>
              <a:t>.article-</a:t>
            </a:r>
            <a:r>
              <a:rPr lang="en-US" sz="1600" dirty="0" err="1"/>
              <a:t>template__social</a:t>
            </a:r>
            <a:r>
              <a:rPr lang="en-US" sz="1600" dirty="0"/>
              <a:t>-sharing</a:t>
            </a:r>
          </a:p>
          <a:p>
            <a:r>
              <a:rPr lang="en-US" sz="1600" dirty="0"/>
              <a:t>{ margin-top: 1.3rem;</a:t>
            </a:r>
          </a:p>
          <a:p>
            <a:r>
              <a:rPr lang="en-US" sz="1600" dirty="0"/>
              <a:t> background-color:#ffd9b0;}</a:t>
            </a:r>
            <a:endParaRPr lang="ro-RO" sz="1600" dirty="0"/>
          </a:p>
          <a:p>
            <a:r>
              <a:rPr lang="en-US" sz="1600" dirty="0"/>
              <a:t>.article-</a:t>
            </a:r>
            <a:r>
              <a:rPr lang="en-US" sz="1600" dirty="0" err="1"/>
              <a:t>template__link</a:t>
            </a:r>
            <a:endParaRPr lang="en-US" sz="1600" dirty="0"/>
          </a:p>
          <a:p>
            <a:r>
              <a:rPr lang="en-US" sz="1600" dirty="0"/>
              <a:t>{background-color:#f5ce90;</a:t>
            </a:r>
          </a:p>
          <a:p>
            <a:r>
              <a:rPr lang="en-US" sz="1600" dirty="0"/>
              <a:t>opacity: 0.7;}</a:t>
            </a:r>
            <a:endParaRPr lang="ro-RO" sz="16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F4DAA-F091-44F0-ABBB-D0362BC82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92" t="14445" r="29452" b="11667"/>
          <a:stretch/>
        </p:blipFill>
        <p:spPr>
          <a:xfrm>
            <a:off x="5810251" y="612844"/>
            <a:ext cx="5505450" cy="53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9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8E9427-EE15-45FB-BB40-D5AFA2285949}"/>
              </a:ext>
            </a:extLst>
          </p:cNvPr>
          <p:cNvSpPr txBox="1"/>
          <p:nvPr/>
        </p:nvSpPr>
        <p:spPr>
          <a:xfrm>
            <a:off x="695325" y="838200"/>
            <a:ext cx="32670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/>
              <a:t>Am bordat si aliniat textul din articol.</a:t>
            </a:r>
          </a:p>
          <a:p>
            <a:r>
              <a:rPr lang="en-US" dirty="0"/>
              <a:t>#shopify-section-template--14341144576044__main &gt; article &gt; </a:t>
            </a:r>
            <a:r>
              <a:rPr lang="en-US" dirty="0" err="1"/>
              <a:t>div.article</a:t>
            </a:r>
            <a:r>
              <a:rPr lang="en-US" dirty="0"/>
              <a:t>-template__</a:t>
            </a:r>
            <a:r>
              <a:rPr lang="en-US" dirty="0" err="1"/>
              <a:t>content.page</a:t>
            </a:r>
            <a:r>
              <a:rPr lang="en-US" dirty="0"/>
              <a:t>-</a:t>
            </a:r>
            <a:r>
              <a:rPr lang="en-US" dirty="0" err="1"/>
              <a:t>width.page</a:t>
            </a:r>
            <a:r>
              <a:rPr lang="en-US" dirty="0"/>
              <a:t>-width--</a:t>
            </a:r>
            <a:r>
              <a:rPr lang="en-US" dirty="0" err="1"/>
              <a:t>narrow.rte</a:t>
            </a:r>
            <a:r>
              <a:rPr lang="en-US" dirty="0"/>
              <a:t> &gt; p:nth-child(5)</a:t>
            </a:r>
          </a:p>
          <a:p>
            <a:r>
              <a:rPr lang="en-US" dirty="0"/>
              <a:t>{border-style: dotted;</a:t>
            </a:r>
          </a:p>
          <a:p>
            <a:r>
              <a:rPr lang="en-US" dirty="0"/>
              <a:t> border-color:#</a:t>
            </a:r>
            <a:r>
              <a:rPr lang="en-US" dirty="0" err="1"/>
              <a:t>fcddcc</a:t>
            </a:r>
            <a:r>
              <a:rPr lang="en-US" dirty="0"/>
              <a:t>;</a:t>
            </a:r>
          </a:p>
          <a:p>
            <a:r>
              <a:rPr lang="en-US" dirty="0"/>
              <a:t> </a:t>
            </a:r>
            <a:r>
              <a:rPr lang="en-US" dirty="0" err="1"/>
              <a:t>text-align:justify</a:t>
            </a:r>
            <a:r>
              <a:rPr lang="en-US" dirty="0"/>
              <a:t>;</a:t>
            </a:r>
          </a:p>
          <a:p>
            <a:r>
              <a:rPr lang="en-US" dirty="0"/>
              <a:t>font-family: Arial;}</a:t>
            </a:r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/>
              <a:t>Modificare dată articole.</a:t>
            </a:r>
          </a:p>
          <a:p>
            <a:r>
              <a:rPr lang="en-US" dirty="0"/>
              <a:t>#shopify-section-template--14341144707116__main &gt; div &gt; div &gt; </a:t>
            </a:r>
            <a:r>
              <a:rPr lang="en-US" dirty="0" err="1"/>
              <a:t>div:nth-child</a:t>
            </a:r>
            <a:r>
              <a:rPr lang="en-US" dirty="0"/>
              <a:t>(1) &gt; article &gt; a &gt; div &gt; header &gt; span &gt; time</a:t>
            </a:r>
          </a:p>
          <a:p>
            <a:r>
              <a:rPr lang="en-US" dirty="0"/>
              <a:t>{   font-size: .7rem;</a:t>
            </a:r>
          </a:p>
          <a:p>
            <a:r>
              <a:rPr lang="en-US" dirty="0"/>
              <a:t>    letter-spacing: .12rem;</a:t>
            </a:r>
          </a:p>
          <a:p>
            <a:r>
              <a:rPr lang="en-US" dirty="0"/>
              <a:t>    font-family: Garamond;}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DC018-3088-4BC5-BE0C-E1CC49F51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4" t="10694" r="28906" b="11250"/>
          <a:stretch/>
        </p:blipFill>
        <p:spPr>
          <a:xfrm>
            <a:off x="5248275" y="838200"/>
            <a:ext cx="52863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1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B661D0-BF41-4CF5-BBDC-81017F375F38}"/>
              </a:ext>
            </a:extLst>
          </p:cNvPr>
          <p:cNvSpPr txBox="1"/>
          <p:nvPr/>
        </p:nvSpPr>
        <p:spPr>
          <a:xfrm>
            <a:off x="247650" y="1333500"/>
            <a:ext cx="36957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.article-</a:t>
            </a:r>
            <a:r>
              <a:rPr lang="en-US" sz="1600" dirty="0" err="1"/>
              <a:t>template__comment</a:t>
            </a:r>
            <a:r>
              <a:rPr lang="en-US" sz="1600" dirty="0"/>
              <a:t>-wrapper h2</a:t>
            </a:r>
          </a:p>
          <a:p>
            <a:r>
              <a:rPr lang="en-US" sz="1600" dirty="0"/>
              <a:t>{ color: black;</a:t>
            </a:r>
          </a:p>
          <a:p>
            <a:r>
              <a:rPr lang="en-US" sz="1600" dirty="0"/>
              <a:t>  background-color: #ebbc7a;}</a:t>
            </a:r>
          </a:p>
          <a:p>
            <a:endParaRPr lang="en-US" sz="1600" dirty="0"/>
          </a:p>
          <a:p>
            <a:r>
              <a:rPr lang="en-US" sz="1600" dirty="0"/>
              <a:t>.article-</a:t>
            </a:r>
            <a:r>
              <a:rPr lang="en-US" sz="1600" dirty="0" err="1"/>
              <a:t>template__comment</a:t>
            </a:r>
            <a:r>
              <a:rPr lang="en-US" sz="1600" dirty="0"/>
              <a:t>-fields </a:t>
            </a:r>
          </a:p>
          <a:p>
            <a:r>
              <a:rPr lang="en-US" sz="1600" dirty="0"/>
              <a:t>{ border: 5px solid #f5ce90;</a:t>
            </a:r>
          </a:p>
          <a:p>
            <a:r>
              <a:rPr lang="en-US" sz="1600" dirty="0"/>
              <a:t>  padding: 10px;</a:t>
            </a:r>
          </a:p>
          <a:p>
            <a:r>
              <a:rPr lang="en-US" sz="1600" dirty="0"/>
              <a:t>  margin: 7px;}</a:t>
            </a:r>
          </a:p>
          <a:p>
            <a:endParaRPr lang="en-US" sz="1600" dirty="0"/>
          </a:p>
          <a:p>
            <a:r>
              <a:rPr lang="en-US" sz="1600" dirty="0"/>
              <a:t>#comment_form &gt; </a:t>
            </a:r>
            <a:r>
              <a:rPr lang="en-US" sz="1600" dirty="0" err="1"/>
              <a:t>input.button</a:t>
            </a:r>
            <a:endParaRPr lang="en-US" sz="1600" dirty="0"/>
          </a:p>
          <a:p>
            <a:r>
              <a:rPr lang="en-US" sz="1600" dirty="0"/>
              <a:t>{color: black;</a:t>
            </a:r>
          </a:p>
          <a:p>
            <a:r>
              <a:rPr lang="en-US" sz="1600" dirty="0"/>
              <a:t>  background-color: #e3b56b;}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#CommentForm-body</a:t>
            </a:r>
          </a:p>
          <a:p>
            <a:r>
              <a:rPr lang="en-US" sz="1600" dirty="0"/>
              <a:t>{border: 5px solid #f5ce90;</a:t>
            </a:r>
          </a:p>
          <a:p>
            <a:r>
              <a:rPr lang="en-US" sz="1600" dirty="0"/>
              <a:t>  padding:10px;</a:t>
            </a:r>
          </a:p>
          <a:p>
            <a:r>
              <a:rPr lang="en-US" sz="1600" dirty="0"/>
              <a:t>  margin: 7px;}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9D95C-6D03-47C5-BECA-45F042C01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1" t="25139" r="21797" b="20139"/>
          <a:stretch/>
        </p:blipFill>
        <p:spPr>
          <a:xfrm>
            <a:off x="5295899" y="1552574"/>
            <a:ext cx="6896101" cy="37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2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7918-AC71-4483-BC69-9FFEAB377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2695574" cy="638175"/>
          </a:xfrm>
        </p:spPr>
        <p:txBody>
          <a:bodyPr>
            <a:noAutofit/>
          </a:bodyPr>
          <a:lstStyle/>
          <a:p>
            <a:r>
              <a:rPr lang="en-US" sz="4400" dirty="0"/>
              <a:t>JavaScript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93BB38-A47A-41E6-AD2B-4C7C95D1E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8175"/>
            <a:ext cx="12191999" cy="6134100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ro-RO" sz="2300" dirty="0"/>
              <a:t>1.  Alertă pentu clientii care acceseaza site-ul pentru a le semnala reducerile noastre.  </a:t>
            </a:r>
          </a:p>
          <a:p>
            <a:pPr algn="l"/>
            <a:r>
              <a:rPr lang="en-US" sz="2300" dirty="0"/>
              <a:t>alert("</a:t>
            </a:r>
            <a:r>
              <a:rPr lang="en-US" sz="2300" dirty="0" err="1"/>
              <a:t>Reduceri</a:t>
            </a:r>
            <a:r>
              <a:rPr lang="en-US" sz="2300" dirty="0"/>
              <a:t>!")</a:t>
            </a:r>
          </a:p>
          <a:p>
            <a:pPr algn="l"/>
            <a:endParaRPr lang="en-US" sz="2300" dirty="0"/>
          </a:p>
          <a:p>
            <a:pPr algn="l"/>
            <a:r>
              <a:rPr lang="ro-RO" sz="2300" dirty="0"/>
              <a:t>2.  Un buton care apare in momentul in care dai scroll pe pagina si doresti sa revii la inceput.</a:t>
            </a:r>
          </a:p>
          <a:p>
            <a:pPr algn="l"/>
            <a:r>
              <a:rPr lang="en-US" sz="2300" dirty="0"/>
              <a:t>var </a:t>
            </a:r>
            <a:r>
              <a:rPr lang="en-US" sz="2300" dirty="0" err="1"/>
              <a:t>mybutton</a:t>
            </a:r>
            <a:r>
              <a:rPr lang="en-US" sz="2300" dirty="0"/>
              <a:t> = </a:t>
            </a:r>
            <a:r>
              <a:rPr lang="en-US" sz="2300" dirty="0" err="1"/>
              <a:t>document.querySelector</a:t>
            </a:r>
            <a:r>
              <a:rPr lang="en-US" sz="2300" dirty="0"/>
              <a:t>("#</a:t>
            </a:r>
            <a:r>
              <a:rPr lang="en-US" sz="2300" dirty="0" err="1"/>
              <a:t>shopify</a:t>
            </a:r>
            <a:r>
              <a:rPr lang="en-US" sz="2300" dirty="0"/>
              <a:t>-section-template--14341144576044__1641255674b245b43a &gt; div &gt; div &gt; div &gt; a")</a:t>
            </a:r>
          </a:p>
          <a:p>
            <a:pPr algn="l"/>
            <a:r>
              <a:rPr lang="en-US" sz="2300" dirty="0" err="1"/>
              <a:t>window.onscroll</a:t>
            </a:r>
            <a:r>
              <a:rPr lang="en-US" sz="2300" dirty="0"/>
              <a:t> = function(</a:t>
            </a:r>
            <a:r>
              <a:rPr lang="en-US" sz="2300" dirty="0" err="1"/>
              <a:t>mybutton</a:t>
            </a:r>
            <a:r>
              <a:rPr lang="en-US" sz="2300" dirty="0"/>
              <a:t>) {</a:t>
            </a:r>
            <a:r>
              <a:rPr lang="en-US" sz="2300" dirty="0" err="1"/>
              <a:t>scrollFunction</a:t>
            </a:r>
            <a:r>
              <a:rPr lang="en-US" sz="2300" dirty="0"/>
              <a:t>()};</a:t>
            </a:r>
          </a:p>
          <a:p>
            <a:pPr algn="l"/>
            <a:r>
              <a:rPr lang="en-US" sz="2300" dirty="0"/>
              <a:t>function </a:t>
            </a:r>
            <a:r>
              <a:rPr lang="en-US" sz="2300" dirty="0" err="1"/>
              <a:t>scrollFunction</a:t>
            </a:r>
            <a:r>
              <a:rPr lang="en-US" sz="2300" dirty="0"/>
              <a:t>()</a:t>
            </a:r>
          </a:p>
          <a:p>
            <a:pPr algn="l"/>
            <a:r>
              <a:rPr lang="en-US" sz="2300" dirty="0"/>
              <a:t>{ if (</a:t>
            </a:r>
            <a:r>
              <a:rPr lang="en-US" sz="2300" dirty="0" err="1"/>
              <a:t>document.body.scrollTop</a:t>
            </a:r>
            <a:r>
              <a:rPr lang="en-US" sz="2300" dirty="0"/>
              <a:t> &gt; 20 || </a:t>
            </a:r>
            <a:r>
              <a:rPr lang="en-US" sz="2300" dirty="0" err="1"/>
              <a:t>document.documentElement.scrollTop</a:t>
            </a:r>
            <a:r>
              <a:rPr lang="en-US" sz="2300" dirty="0"/>
              <a:t> &gt; 20) {</a:t>
            </a:r>
          </a:p>
          <a:p>
            <a:pPr algn="l"/>
            <a:r>
              <a:rPr lang="en-US" sz="2300" dirty="0"/>
              <a:t>    </a:t>
            </a:r>
            <a:r>
              <a:rPr lang="en-US" sz="2300" dirty="0" err="1"/>
              <a:t>mybutton.style.display</a:t>
            </a:r>
            <a:r>
              <a:rPr lang="en-US" sz="2300" dirty="0"/>
              <a:t> = "block"; }</a:t>
            </a:r>
          </a:p>
          <a:p>
            <a:pPr algn="l"/>
            <a:r>
              <a:rPr lang="en-US" sz="2300" dirty="0"/>
              <a:t>  else </a:t>
            </a:r>
          </a:p>
          <a:p>
            <a:pPr algn="l"/>
            <a:r>
              <a:rPr lang="en-US" sz="2300" dirty="0"/>
              <a:t>  { </a:t>
            </a:r>
            <a:r>
              <a:rPr lang="en-US" sz="2300" dirty="0" err="1"/>
              <a:t>mybutton.style.display</a:t>
            </a:r>
            <a:r>
              <a:rPr lang="en-US" sz="2300" dirty="0"/>
              <a:t> = "none";}</a:t>
            </a:r>
            <a:r>
              <a:rPr lang="ro-RO" sz="2300" dirty="0"/>
              <a:t> </a:t>
            </a:r>
            <a:r>
              <a:rPr lang="en-US" sz="2300" dirty="0"/>
              <a:t>}</a:t>
            </a:r>
          </a:p>
          <a:p>
            <a:pPr algn="l"/>
            <a:r>
              <a:rPr lang="en-US" sz="2300" dirty="0"/>
              <a:t>function </a:t>
            </a:r>
            <a:r>
              <a:rPr lang="en-US" sz="2300" dirty="0" err="1"/>
              <a:t>topFunction</a:t>
            </a:r>
            <a:r>
              <a:rPr lang="en-US" sz="2300" dirty="0"/>
              <a:t>(</a:t>
            </a:r>
            <a:r>
              <a:rPr lang="en-US" sz="2300" dirty="0" err="1"/>
              <a:t>mybutton</a:t>
            </a:r>
            <a:r>
              <a:rPr lang="en-US" sz="2300" dirty="0"/>
              <a:t>) {</a:t>
            </a:r>
          </a:p>
          <a:p>
            <a:pPr algn="l"/>
            <a:r>
              <a:rPr lang="en-US" sz="2300" dirty="0"/>
              <a:t>  </a:t>
            </a:r>
            <a:r>
              <a:rPr lang="en-US" sz="2300" dirty="0" err="1"/>
              <a:t>document.body.scrollTop</a:t>
            </a:r>
            <a:r>
              <a:rPr lang="en-US" sz="2300" dirty="0"/>
              <a:t> = 0;</a:t>
            </a:r>
          </a:p>
          <a:p>
            <a:pPr algn="l"/>
            <a:r>
              <a:rPr lang="en-US" sz="2300" dirty="0"/>
              <a:t>  </a:t>
            </a:r>
            <a:r>
              <a:rPr lang="en-US" sz="2300" dirty="0" err="1"/>
              <a:t>document.documentElement.scrollTop</a:t>
            </a:r>
            <a:r>
              <a:rPr lang="en-US" sz="2300" dirty="0"/>
              <a:t> = 0;}</a:t>
            </a:r>
            <a:endParaRPr lang="ro-RO" sz="2300" dirty="0"/>
          </a:p>
          <a:p>
            <a:r>
              <a:rPr lang="en-US" sz="2300" dirty="0"/>
              <a:t>3</a:t>
            </a:r>
            <a:r>
              <a:rPr lang="en-US" sz="2300" dirty="0">
                <a:latin typeface="+mj-lt"/>
              </a:rPr>
              <a:t>. </a:t>
            </a:r>
            <a:r>
              <a:rPr lang="en-US" sz="2300" dirty="0" err="1">
                <a:latin typeface="+mj-lt"/>
              </a:rPr>
              <a:t>Schimbarea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backgroundului</a:t>
            </a:r>
            <a:endParaRPr lang="en-US" sz="2300" dirty="0">
              <a:latin typeface="+mj-lt"/>
            </a:endParaRPr>
          </a:p>
          <a:p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document.getElementById</a:t>
            </a:r>
            <a:r>
              <a:rPr lang="en-US" sz="2300" dirty="0">
                <a:latin typeface="+mj-lt"/>
              </a:rPr>
              <a:t>( "</a:t>
            </a:r>
            <a:r>
              <a:rPr lang="en-US" sz="2300" dirty="0" err="1">
                <a:latin typeface="+mj-lt"/>
              </a:rPr>
              <a:t>textoana</a:t>
            </a:r>
            <a:r>
              <a:rPr lang="en-US" sz="2300" dirty="0">
                <a:latin typeface="+mj-lt"/>
              </a:rPr>
              <a:t>" ).</a:t>
            </a:r>
            <a:r>
              <a:rPr lang="en-US" sz="2300" dirty="0" err="1">
                <a:latin typeface="+mj-lt"/>
              </a:rPr>
              <a:t>onfocus</a:t>
            </a:r>
            <a:r>
              <a:rPr lang="en-US" sz="2300" dirty="0">
                <a:latin typeface="+mj-lt"/>
              </a:rPr>
              <a:t> = function(){</a:t>
            </a:r>
          </a:p>
          <a:p>
            <a:r>
              <a:rPr lang="en-US" sz="2300" dirty="0" err="1">
                <a:latin typeface="+mj-lt"/>
              </a:rPr>
              <a:t>myFunction</a:t>
            </a:r>
            <a:r>
              <a:rPr lang="en-US" sz="2300" dirty="0">
                <a:latin typeface="+mj-lt"/>
              </a:rPr>
              <a:t>();</a:t>
            </a:r>
          </a:p>
          <a:p>
            <a:r>
              <a:rPr lang="en-US" sz="2300" dirty="0">
                <a:latin typeface="+mj-lt"/>
              </a:rPr>
              <a:t>};</a:t>
            </a:r>
          </a:p>
          <a:p>
            <a:r>
              <a:rPr lang="en-US" sz="2300" dirty="0">
                <a:latin typeface="+mj-lt"/>
              </a:rPr>
              <a:t>function </a:t>
            </a:r>
            <a:r>
              <a:rPr lang="en-US" sz="2300" dirty="0" err="1">
                <a:latin typeface="+mj-lt"/>
              </a:rPr>
              <a:t>myFunction</a:t>
            </a:r>
            <a:r>
              <a:rPr lang="en-US" sz="2300" dirty="0">
                <a:latin typeface="+mj-lt"/>
              </a:rPr>
              <a:t>( ) {</a:t>
            </a:r>
          </a:p>
          <a:p>
            <a:r>
              <a:rPr lang="en-US" sz="2300" dirty="0" err="1">
                <a:latin typeface="+mj-lt"/>
              </a:rPr>
              <a:t>document.getElementById</a:t>
            </a:r>
            <a:r>
              <a:rPr lang="en-US" sz="2300" dirty="0">
                <a:latin typeface="+mj-lt"/>
              </a:rPr>
              <a:t>( "</a:t>
            </a:r>
            <a:r>
              <a:rPr lang="en-US" sz="2300" dirty="0" err="1">
                <a:latin typeface="+mj-lt"/>
              </a:rPr>
              <a:t>textoanat</a:t>
            </a:r>
            <a:r>
              <a:rPr lang="en-US" sz="2300" dirty="0">
                <a:latin typeface="+mj-lt"/>
              </a:rPr>
              <a:t>" ).</a:t>
            </a:r>
            <a:r>
              <a:rPr lang="en-US" sz="2300" dirty="0" err="1">
                <a:latin typeface="+mj-lt"/>
              </a:rPr>
              <a:t>style.background</a:t>
            </a:r>
            <a:r>
              <a:rPr lang="en-US" sz="2300" dirty="0">
                <a:latin typeface="+mj-lt"/>
              </a:rPr>
              <a:t> = '#f5ce90';</a:t>
            </a:r>
          </a:p>
          <a:p>
            <a:r>
              <a:rPr lang="en-US" sz="2300" dirty="0" err="1">
                <a:latin typeface="+mj-lt"/>
              </a:rPr>
              <a:t>document.getElementById</a:t>
            </a:r>
            <a:r>
              <a:rPr lang="en-US" sz="2300" dirty="0">
                <a:latin typeface="+mj-lt"/>
              </a:rPr>
              <a:t>( "</a:t>
            </a:r>
            <a:r>
              <a:rPr lang="en-US" sz="2300" dirty="0" err="1">
                <a:latin typeface="+mj-lt"/>
              </a:rPr>
              <a:t>rezultat</a:t>
            </a:r>
            <a:r>
              <a:rPr lang="en-US" sz="2300" dirty="0">
                <a:latin typeface="+mj-lt"/>
              </a:rPr>
              <a:t>" ).</a:t>
            </a:r>
            <a:r>
              <a:rPr lang="en-US" sz="2300" dirty="0" err="1">
                <a:latin typeface="+mj-lt"/>
              </a:rPr>
              <a:t>innerHTML</a:t>
            </a:r>
            <a:r>
              <a:rPr lang="en-US" sz="2300" dirty="0">
                <a:latin typeface="+mj-lt"/>
              </a:rPr>
              <a:t> = " Input field lost focus ";</a:t>
            </a:r>
          </a:p>
          <a:p>
            <a:r>
              <a:rPr lang="en-US" sz="2300" dirty="0">
                <a:latin typeface="+mj-lt"/>
              </a:rPr>
              <a:t>};</a:t>
            </a:r>
          </a:p>
          <a:p>
            <a:pPr algn="l"/>
            <a:endParaRPr lang="ro-RO" sz="1600" dirty="0"/>
          </a:p>
          <a:p>
            <a:pPr algn="l"/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A801E-760A-40E9-B8D0-05E295DEF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2" t="5139" r="32577" b="66528"/>
          <a:stretch/>
        </p:blipFill>
        <p:spPr>
          <a:xfrm>
            <a:off x="9001126" y="477525"/>
            <a:ext cx="2695574" cy="1227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304ED-2623-4DD6-B53C-61809A735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69" t="71528" b="5417"/>
          <a:stretch/>
        </p:blipFill>
        <p:spPr>
          <a:xfrm>
            <a:off x="8920163" y="2771774"/>
            <a:ext cx="2990850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19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1B23-F22D-41A4-9B56-AB70D8DC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86603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JavaScript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76E3A-A985-4F86-B60C-5CB922696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8906"/>
            <a:ext cx="10927080" cy="4880188"/>
          </a:xfrm>
        </p:spPr>
        <p:txBody>
          <a:bodyPr>
            <a:normAutofit/>
          </a:bodyPr>
          <a:lstStyle/>
          <a:p>
            <a:pPr algn="l"/>
            <a:r>
              <a:rPr lang="ro-RO" sz="1400" dirty="0">
                <a:latin typeface="+mj-lt"/>
              </a:rPr>
              <a:t>4. Schimbarea butonului.</a:t>
            </a:r>
          </a:p>
          <a:p>
            <a:pPr algn="l"/>
            <a:r>
              <a:rPr lang="ro-RO" sz="1400" dirty="0">
                <a:latin typeface="+mj-lt"/>
              </a:rPr>
              <a:t>document.getElementById('oanajsbuton').addEventListener('click', schimbaText)</a:t>
            </a:r>
          </a:p>
          <a:p>
            <a:pPr algn="l"/>
            <a:r>
              <a:rPr lang="ro-RO" sz="1400" dirty="0">
                <a:latin typeface="+mj-lt"/>
              </a:rPr>
              <a:t>    function schimbaText()</a:t>
            </a:r>
          </a:p>
          <a:p>
            <a:pPr algn="l"/>
            <a:r>
              <a:rPr lang="ro-RO" sz="1400" dirty="0">
                <a:latin typeface="+mj-lt"/>
              </a:rPr>
              <a:t>         { document.getElementById('oanajsbuton').innerHTML="&lt;p&gt; HAI LA NOI! &lt;/p&gt;"}</a:t>
            </a:r>
            <a:endParaRPr lang="en-US" sz="1400" dirty="0">
              <a:latin typeface="+mj-lt"/>
            </a:endParaRPr>
          </a:p>
          <a:p>
            <a:pPr algn="l"/>
            <a:endParaRPr lang="ro-RO" sz="1400" dirty="0">
              <a:latin typeface="+mj-lt"/>
            </a:endParaRPr>
          </a:p>
          <a:p>
            <a:pPr algn="l"/>
            <a:r>
              <a:rPr lang="en-US" sz="1400" dirty="0">
                <a:latin typeface="+mj-lt"/>
              </a:rPr>
              <a:t>5</a:t>
            </a:r>
            <a:r>
              <a:rPr lang="ro-RO" sz="1400" dirty="0">
                <a:latin typeface="+mj-lt"/>
              </a:rPr>
              <a:t>. Schimbarea textului. </a:t>
            </a:r>
          </a:p>
          <a:p>
            <a:pPr algn="l"/>
            <a:r>
              <a:rPr lang="ro-RO" sz="1400" dirty="0">
                <a:latin typeface="+mj-lt"/>
              </a:rPr>
              <a:t>document.getElementById('oanajs').addEventListener('mouseover', function()</a:t>
            </a:r>
          </a:p>
          <a:p>
            <a:pPr algn="l"/>
            <a:r>
              <a:rPr lang="ro-RO" sz="1400" dirty="0">
                <a:latin typeface="+mj-lt"/>
              </a:rPr>
              <a:t>     { document.getElementById('oanajs').innerHTML="&lt;h1 id='schimbare'&gt;Narural și delicios!&lt;/h1&gt;"} )</a:t>
            </a:r>
          </a:p>
          <a:p>
            <a:pPr algn="l"/>
            <a:r>
              <a:rPr lang="ro-RO" sz="1400" dirty="0"/>
              <a:t>                                                                                             </a:t>
            </a:r>
          </a:p>
          <a:p>
            <a:endParaRPr lang="en-US" sz="15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49961-EC51-4148-9627-064DA71E2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1" t="60000" r="35078" b="20000"/>
          <a:stretch/>
        </p:blipFill>
        <p:spPr>
          <a:xfrm>
            <a:off x="7667625" y="1005409"/>
            <a:ext cx="3648075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5501C-EF75-40CB-9674-9747A6405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5" t="60279" r="30000" b="19722"/>
          <a:stretch/>
        </p:blipFill>
        <p:spPr>
          <a:xfrm>
            <a:off x="7810499" y="2517337"/>
            <a:ext cx="3648075" cy="112395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3C6CF763-5892-42BB-B148-1269AC1695D0}"/>
              </a:ext>
            </a:extLst>
          </p:cNvPr>
          <p:cNvSpPr/>
          <p:nvPr/>
        </p:nvSpPr>
        <p:spPr>
          <a:xfrm>
            <a:off x="9353549" y="2147388"/>
            <a:ext cx="271461" cy="4922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1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D32899-0D53-4D86-AD6B-9608FFE10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Piriiala Codrin – </a:t>
            </a:r>
            <a:r>
              <a:rPr lang="en-US" dirty="0" err="1"/>
              <a:t>aplicatia</a:t>
            </a:r>
            <a:r>
              <a:rPr lang="en-US" dirty="0"/>
              <a:t> “Facebook Shop”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40E6F7-3E93-4F75-8965-656010624A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2090932"/>
            <a:ext cx="4938712" cy="3533387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C526E91-72DC-47B8-8AA7-F8E91E106C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0036" y="1846263"/>
            <a:ext cx="4193528" cy="4022725"/>
          </a:xfrm>
        </p:spPr>
      </p:pic>
    </p:spTree>
    <p:extLst>
      <p:ext uri="{BB962C8B-B14F-4D97-AF65-F5344CB8AC3E}">
        <p14:creationId xmlns:p14="http://schemas.microsoft.com/office/powerpoint/2010/main" val="1132897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13AC-A15F-482A-87C5-97E4E569E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1FA46-2002-4760-9736-5F179175CC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9404" y="1861756"/>
            <a:ext cx="3082506" cy="165735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8B8DBB-2DF7-4435-B625-6DAC4C818F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2430" y="2197565"/>
            <a:ext cx="5181600" cy="682759"/>
          </a:xfr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86D689-622B-4F50-8A98-0D49A2C29391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781910" y="2685893"/>
            <a:ext cx="1420482" cy="4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283D3E5-589B-4BB2-B7C6-AC3C7D0D4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91" y="4096604"/>
            <a:ext cx="4321834" cy="1018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774E1-621A-48E2-92DD-E55334ACA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77758"/>
            <a:ext cx="5782574" cy="112395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6CC70C-3428-4908-9DDC-4BD8A15CEB46}"/>
              </a:ext>
            </a:extLst>
          </p:cNvPr>
          <p:cNvCxnSpPr>
            <a:cxnSpLocks/>
          </p:cNvCxnSpPr>
          <p:nvPr/>
        </p:nvCxnSpPr>
        <p:spPr>
          <a:xfrm>
            <a:off x="5331125" y="4835195"/>
            <a:ext cx="11013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440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8EB4A-6FF7-4EF9-BD85-573B9FAA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B721E8-2A80-492E-BBFF-DB81DB73BD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8852" y="1992147"/>
            <a:ext cx="3495675" cy="11715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26748E3-1BDE-433C-81D3-E716823684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77860" y="1992147"/>
            <a:ext cx="2579605" cy="959853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FB2F67-DFF0-4BBA-81A0-5217033E3EE5}"/>
              </a:ext>
            </a:extLst>
          </p:cNvPr>
          <p:cNvCxnSpPr>
            <a:cxnSpLocks/>
          </p:cNvCxnSpPr>
          <p:nvPr/>
        </p:nvCxnSpPr>
        <p:spPr>
          <a:xfrm>
            <a:off x="4451230" y="2577934"/>
            <a:ext cx="2432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9B11C-2E7A-41DA-A942-C4FE34087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74" y="4050968"/>
            <a:ext cx="4429125" cy="155257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D7F5A1-6A65-4967-AB17-CEDACD6899E0}"/>
              </a:ext>
            </a:extLst>
          </p:cNvPr>
          <p:cNvCxnSpPr>
            <a:cxnSpLocks/>
          </p:cNvCxnSpPr>
          <p:nvPr/>
        </p:nvCxnSpPr>
        <p:spPr>
          <a:xfrm>
            <a:off x="4451230" y="4891177"/>
            <a:ext cx="1940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656DFA3-B9CA-4DAB-9DE7-C1376539A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792" y="4227180"/>
            <a:ext cx="5585189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1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63AE-FF86-41EB-ABCD-3598281E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0CBEF6F-9309-41EB-A969-D07C20F401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Onblur</a:t>
            </a:r>
            <a:r>
              <a:rPr lang="en-US" dirty="0"/>
              <a:t> –</a:t>
            </a:r>
            <a:r>
              <a:rPr lang="en-US" dirty="0" err="1"/>
              <a:t>utilizatorul</a:t>
            </a:r>
            <a:r>
              <a:rPr lang="en-US" dirty="0"/>
              <a:t> da click in afara </a:t>
            </a:r>
            <a:r>
              <a:rPr lang="en-US" dirty="0" err="1"/>
              <a:t>spatiului</a:t>
            </a:r>
            <a:r>
              <a:rPr lang="en-US" dirty="0"/>
              <a:t> de input</a:t>
            </a:r>
          </a:p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EBAF11A-7AD2-445C-AA81-D6636F9DBF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alerta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apare</a:t>
            </a:r>
            <a:r>
              <a:rPr lang="en-US" dirty="0"/>
              <a:t> o </a:t>
            </a:r>
            <a:r>
              <a:rPr lang="en-US" dirty="0" err="1"/>
              <a:t>singura</a:t>
            </a:r>
            <a:r>
              <a:rPr lang="en-US" dirty="0"/>
              <a:t>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17B5DE54-1B65-488B-917E-A7BD60011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2581275"/>
            <a:ext cx="4552950" cy="847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1F4BEA-80EF-41A0-A9C8-9EB73E301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4" y="2581275"/>
            <a:ext cx="4552951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04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DAB8F-D62A-434F-959F-9316BDCAD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935669"/>
            <a:ext cx="8074815" cy="2800395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/>
              <a:t>Adresa</a:t>
            </a:r>
            <a:r>
              <a:rPr lang="en-US" sz="2400" dirty="0"/>
              <a:t> URL a </a:t>
            </a:r>
            <a:r>
              <a:rPr lang="en-US" sz="2400" dirty="0" err="1"/>
              <a:t>magazinului</a:t>
            </a:r>
            <a:r>
              <a:rPr lang="en-US" sz="2400" dirty="0"/>
              <a:t> online : </a:t>
            </a:r>
            <a:r>
              <a:rPr lang="en-US" sz="2400" dirty="0">
                <a:hlinkClick r:id="rId2"/>
              </a:rPr>
              <a:t>https://casacuprajituri.myshopify.com/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Date de </a:t>
            </a:r>
            <a:r>
              <a:rPr lang="en-US" sz="2400" dirty="0" err="1"/>
              <a:t>conectare</a:t>
            </a:r>
            <a:r>
              <a:rPr lang="en-US" sz="2400" dirty="0"/>
              <a:t> la admin Shopify: </a:t>
            </a:r>
          </a:p>
          <a:p>
            <a:pPr marL="0" indent="0">
              <a:buNone/>
            </a:pPr>
            <a:r>
              <a:rPr lang="en-US" sz="2400" dirty="0"/>
              <a:t>Email: </a:t>
            </a:r>
            <a:r>
              <a:rPr lang="en-US" sz="2400" dirty="0">
                <a:hlinkClick r:id="rId3"/>
              </a:rPr>
              <a:t>dragos1paizan@gmail.com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 err="1"/>
              <a:t>Parola</a:t>
            </a:r>
            <a:r>
              <a:rPr lang="en-US" sz="2400" dirty="0"/>
              <a:t> : sacalii2000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08521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696CB-ED0C-4C1B-810B-ABD47F2A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1F890-78D1-43AD-8046-26E36ABCED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Schimbarea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paragraf</a:t>
            </a:r>
            <a:r>
              <a:rPr lang="en-US" dirty="0"/>
              <a:t> in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click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B1634-E634-4BCA-A24E-74C27818FD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Schimbarea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paragraf</a:t>
            </a:r>
            <a:r>
              <a:rPr lang="en-US" dirty="0"/>
              <a:t> la hover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A72875-69C6-4F17-81F5-5E782D2D1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2843391"/>
            <a:ext cx="5057775" cy="1533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0B3B89-20D6-4AFC-9AF3-B4B11D70B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207" y="3157537"/>
            <a:ext cx="4795568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07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699373FF-C78A-430B-A246-6048999C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797AF-18D4-483A-8ABA-F0399BAA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577" y="634946"/>
            <a:ext cx="6846166" cy="1450757"/>
          </a:xfrm>
        </p:spPr>
        <p:txBody>
          <a:bodyPr>
            <a:normAutofit/>
          </a:bodyPr>
          <a:lstStyle/>
          <a:p>
            <a:r>
              <a:rPr lang="en-US"/>
              <a:t>Salariu Theona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B6D02C-8D72-4143-8F56-25E7CB31D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1" t="25202" r="18856" b="21144"/>
          <a:stretch/>
        </p:blipFill>
        <p:spPr>
          <a:xfrm>
            <a:off x="577561" y="523684"/>
            <a:ext cx="3745252" cy="1876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3EBB925-FEC3-4CD5-9271-3D75EBB53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9772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D4B555-5186-4D1D-83FA-3606152E3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8" t="8388" r="16227" b="5763"/>
          <a:stretch/>
        </p:blipFill>
        <p:spPr>
          <a:xfrm>
            <a:off x="6223987" y="2880356"/>
            <a:ext cx="4872638" cy="3217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6336B-F49D-4BED-9359-7781AE87A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45" t="20100" r="18155" b="13985"/>
          <a:stretch/>
        </p:blipFill>
        <p:spPr>
          <a:xfrm>
            <a:off x="551780" y="3312077"/>
            <a:ext cx="3725424" cy="2189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67DEF-6D49-440D-A176-957F075D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747" y="2198914"/>
            <a:ext cx="6847996" cy="3670180"/>
          </a:xfrm>
        </p:spPr>
        <p:txBody>
          <a:bodyPr>
            <a:normAutofit/>
          </a:bodyPr>
          <a:lstStyle/>
          <a:p>
            <a:r>
              <a:rPr lang="en-US" dirty="0"/>
              <a:t>Am </a:t>
            </a:r>
            <a:r>
              <a:rPr lang="en-US" dirty="0" err="1"/>
              <a:t>adaugat</a:t>
            </a:r>
            <a:r>
              <a:rPr lang="en-US" dirty="0"/>
              <a:t> </a:t>
            </a:r>
            <a:r>
              <a:rPr lang="en-US" dirty="0" err="1"/>
              <a:t>colectiile</a:t>
            </a:r>
            <a:r>
              <a:rPr lang="en-US" dirty="0"/>
              <a:t> 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produse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colectiile</a:t>
            </a:r>
            <a:r>
              <a:rPr lang="en-US" dirty="0"/>
              <a:t> ”</a:t>
            </a:r>
            <a:r>
              <a:rPr lang="en-US" dirty="0" err="1"/>
              <a:t>Torturi</a:t>
            </a:r>
            <a:r>
              <a:rPr lang="en-US" dirty="0"/>
              <a:t>” </a:t>
            </a:r>
            <a:r>
              <a:rPr lang="en-US" dirty="0" err="1"/>
              <a:t>si</a:t>
            </a:r>
            <a:r>
              <a:rPr lang="en-US" dirty="0"/>
              <a:t> “De </a:t>
            </a:r>
            <a:r>
              <a:rPr lang="en-US" dirty="0" err="1"/>
              <a:t>sezon</a:t>
            </a:r>
            <a:r>
              <a:rPr lang="en-US" dirty="0"/>
              <a:t>”.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09B2863-A1A5-4050-8DE8-9BC0AD47F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1F76955-21E0-4116-A6AA-19DB89B5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3868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3DA85-6F74-40F9-A110-831DA99E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Salariu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Theona-aplicatie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,,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Oberlo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A04BE2-64E4-4E31-9245-7F0F09601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3" t="3536" r="3939" b="5933"/>
          <a:stretch/>
        </p:blipFill>
        <p:spPr>
          <a:xfrm>
            <a:off x="648929" y="730735"/>
            <a:ext cx="6912217" cy="3888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58242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3768-A50A-47F0-B745-5D406C6E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78C4E-8838-47F7-8542-6F9739F13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cap="none" dirty="0" err="1"/>
              <a:t>Schimbarea</a:t>
            </a:r>
            <a:r>
              <a:rPr lang="en-US" sz="1400" cap="none" dirty="0"/>
              <a:t> </a:t>
            </a:r>
            <a:r>
              <a:rPr lang="en-US" sz="1400" cap="none" dirty="0" err="1"/>
              <a:t>bordurii</a:t>
            </a:r>
            <a:r>
              <a:rPr lang="en-US" sz="1400" cap="none" dirty="0"/>
              <a:t> </a:t>
            </a:r>
            <a:r>
              <a:rPr lang="en-US" sz="1400" cap="none" dirty="0" err="1"/>
              <a:t>pentru</a:t>
            </a:r>
            <a:r>
              <a:rPr lang="en-US" sz="1400" cap="none" dirty="0"/>
              <a:t> </a:t>
            </a:r>
            <a:r>
              <a:rPr lang="en-US" sz="1400" cap="none" dirty="0" err="1"/>
              <a:t>fiecare</a:t>
            </a:r>
            <a:r>
              <a:rPr lang="en-US" sz="1400" cap="none" dirty="0"/>
              <a:t> </a:t>
            </a:r>
            <a:r>
              <a:rPr lang="en-US" sz="1400" cap="none" dirty="0" err="1"/>
              <a:t>produs</a:t>
            </a:r>
            <a:endParaRPr lang="en-US" sz="1400" cap="none" dirty="0"/>
          </a:p>
          <a:p>
            <a:r>
              <a:rPr lang="en-US" sz="1400" cap="none" dirty="0" err="1"/>
              <a:t>stilizarea</a:t>
            </a:r>
            <a:r>
              <a:rPr lang="en-US" sz="1400" cap="none" dirty="0"/>
              <a:t> </a:t>
            </a:r>
            <a:r>
              <a:rPr lang="en-US" sz="1400" cap="none" dirty="0" err="1"/>
              <a:t>textului</a:t>
            </a:r>
            <a:r>
              <a:rPr lang="en-US" sz="1400" cap="none" dirty="0"/>
              <a:t> care </a:t>
            </a:r>
            <a:r>
              <a:rPr lang="en-US" sz="1400" cap="none" dirty="0" err="1"/>
              <a:t>reprezinta</a:t>
            </a:r>
            <a:r>
              <a:rPr lang="en-US" sz="1400" cap="none" dirty="0"/>
              <a:t> </a:t>
            </a:r>
            <a:r>
              <a:rPr lang="en-US" sz="1400" cap="none" dirty="0" err="1"/>
              <a:t>pretul</a:t>
            </a:r>
            <a:r>
              <a:rPr lang="en-US" sz="1400" cap="none" dirty="0"/>
              <a:t> </a:t>
            </a:r>
            <a:r>
              <a:rPr lang="en-US" sz="1400" cap="none" dirty="0" err="1"/>
              <a:t>produsului</a:t>
            </a:r>
            <a:endParaRPr lang="en-US" sz="1400" cap="non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6F109DF-D990-4598-A782-FDEA5EA129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603" t="70896" r="57932" b="16196"/>
          <a:stretch/>
        </p:blipFill>
        <p:spPr>
          <a:xfrm>
            <a:off x="1264921" y="3106209"/>
            <a:ext cx="3830954" cy="1922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AD013B-AE24-487F-BCD7-6F674DF89B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0482" t="16902" r="18553" b="4898"/>
          <a:stretch/>
        </p:blipFill>
        <p:spPr>
          <a:xfrm>
            <a:off x="6400799" y="2559196"/>
            <a:ext cx="4181475" cy="3017015"/>
          </a:xfr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D7C993-35A4-4BBA-8F61-878D41AD88FE}"/>
              </a:ext>
            </a:extLst>
          </p:cNvPr>
          <p:cNvCxnSpPr>
            <a:cxnSpLocks/>
          </p:cNvCxnSpPr>
          <p:nvPr/>
        </p:nvCxnSpPr>
        <p:spPr>
          <a:xfrm flipH="1">
            <a:off x="5246255" y="2142836"/>
            <a:ext cx="244763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4311F1-5979-45A7-8A4E-F65C260C3E93}"/>
              </a:ext>
            </a:extLst>
          </p:cNvPr>
          <p:cNvCxnSpPr/>
          <p:nvPr/>
        </p:nvCxnSpPr>
        <p:spPr>
          <a:xfrm>
            <a:off x="7703127" y="2152073"/>
            <a:ext cx="0" cy="295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198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A47B-300D-4ED5-8E7B-42BF9CEB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CSS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016E40-5E7A-4006-9668-946B5E0B9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740" t="34547" r="35471" b="37276"/>
          <a:stretch/>
        </p:blipFill>
        <p:spPr>
          <a:xfrm>
            <a:off x="573851" y="2200275"/>
            <a:ext cx="5491670" cy="33051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0CABD9-8C3D-4D8A-BA64-D3BC3585AB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1833" t="8843" r="20675" b="9184"/>
          <a:stretch/>
        </p:blipFill>
        <p:spPr>
          <a:xfrm>
            <a:off x="6126480" y="1737360"/>
            <a:ext cx="5100888" cy="4090981"/>
          </a:xfr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F8555A-3CF9-4EE2-BA0F-A90A3F02CA18}"/>
              </a:ext>
            </a:extLst>
          </p:cNvPr>
          <p:cNvCxnSpPr/>
          <p:nvPr/>
        </p:nvCxnSpPr>
        <p:spPr>
          <a:xfrm flipV="1">
            <a:off x="4793673" y="3934691"/>
            <a:ext cx="5024582" cy="36021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037313-CED6-432D-B452-063FA2AF0DC9}"/>
              </a:ext>
            </a:extLst>
          </p:cNvPr>
          <p:cNvCxnSpPr/>
          <p:nvPr/>
        </p:nvCxnSpPr>
        <p:spPr>
          <a:xfrm>
            <a:off x="2918691" y="3500582"/>
            <a:ext cx="6567054" cy="108989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F6FD4A-E764-46D4-BC05-5F6BA4F5E85F}"/>
              </a:ext>
            </a:extLst>
          </p:cNvPr>
          <p:cNvCxnSpPr/>
          <p:nvPr/>
        </p:nvCxnSpPr>
        <p:spPr>
          <a:xfrm>
            <a:off x="5800436" y="2706255"/>
            <a:ext cx="3703782" cy="12007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02043D-3A59-48D6-83CC-E1EA0BA8FAA7}"/>
              </a:ext>
            </a:extLst>
          </p:cNvPr>
          <p:cNvCxnSpPr/>
          <p:nvPr/>
        </p:nvCxnSpPr>
        <p:spPr>
          <a:xfrm>
            <a:off x="3648364" y="5283200"/>
            <a:ext cx="2553854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51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257A0-70AC-438D-8E17-BD184B33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JavaScript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6A9DA-08CE-4461-83EB-1E2935F34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1500" dirty="0" err="1">
                <a:solidFill>
                  <a:srgbClr val="FFFFFF"/>
                </a:solidFill>
              </a:rPr>
              <a:t>Afisarea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unui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numar</a:t>
            </a:r>
            <a:r>
              <a:rPr lang="en-US" sz="1500" dirty="0">
                <a:solidFill>
                  <a:srgbClr val="FFFFFF"/>
                </a:solidFill>
              </a:rPr>
              <a:t> random </a:t>
            </a:r>
            <a:r>
              <a:rPr lang="en-US" sz="1500" dirty="0" err="1">
                <a:solidFill>
                  <a:srgbClr val="FFFFFF"/>
                </a:solidFill>
              </a:rPr>
              <a:t>pentru</a:t>
            </a:r>
            <a:r>
              <a:rPr lang="en-US" sz="1500" dirty="0">
                <a:solidFill>
                  <a:srgbClr val="FFFFFF"/>
                </a:solidFill>
              </a:rPr>
              <a:t> a </a:t>
            </a:r>
            <a:r>
              <a:rPr lang="en-US" sz="1500" dirty="0" err="1">
                <a:solidFill>
                  <a:srgbClr val="FFFFFF"/>
                </a:solidFill>
              </a:rPr>
              <a:t>participa</a:t>
            </a:r>
            <a:r>
              <a:rPr lang="en-US" sz="1500" dirty="0">
                <a:solidFill>
                  <a:srgbClr val="FFFFFF"/>
                </a:solidFill>
              </a:rPr>
              <a:t> la tombola </a:t>
            </a:r>
            <a:r>
              <a:rPr lang="en-US" sz="1500" dirty="0" err="1">
                <a:solidFill>
                  <a:srgbClr val="FFFFFF"/>
                </a:solidFill>
              </a:rPr>
              <a:t>dupa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apasarea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butonului</a:t>
            </a:r>
            <a:r>
              <a:rPr lang="en-US" sz="1500" dirty="0">
                <a:solidFill>
                  <a:srgbClr val="FFFFFF"/>
                </a:solidFill>
              </a:rPr>
              <a:t> ,,</a:t>
            </a:r>
            <a:r>
              <a:rPr lang="en-US" sz="1500" dirty="0" err="1">
                <a:solidFill>
                  <a:srgbClr val="FFFFFF"/>
                </a:solidFill>
              </a:rPr>
              <a:t>Extrage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numarul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norocos</a:t>
            </a:r>
            <a:r>
              <a:rPr lang="en-US" sz="1500" dirty="0">
                <a:solidFill>
                  <a:srgbClr val="FFFFFF"/>
                </a:solidFill>
              </a:rPr>
              <a:t>!”.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073AA8-FE9D-44DE-95CD-642E7AA0D7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4133" t="59258" b="12284"/>
          <a:stretch/>
        </p:blipFill>
        <p:spPr>
          <a:xfrm>
            <a:off x="4566935" y="861634"/>
            <a:ext cx="6798082" cy="1947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9289-537A-4ED5-B5E2-30010AAAC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7" t="39400" r="21328" b="15273"/>
          <a:stretch/>
        </p:blipFill>
        <p:spPr>
          <a:xfrm>
            <a:off x="320830" y="3913044"/>
            <a:ext cx="5256452" cy="2257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FFE48D-13DA-4A98-83EB-7D5986CE924C}"/>
              </a:ext>
            </a:extLst>
          </p:cNvPr>
          <p:cNvCxnSpPr>
            <a:cxnSpLocks/>
          </p:cNvCxnSpPr>
          <p:nvPr/>
        </p:nvCxnSpPr>
        <p:spPr>
          <a:xfrm>
            <a:off x="1847273" y="3638144"/>
            <a:ext cx="0" cy="189443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01F4F72-7EEB-41E8-9BEA-159EEF0043E9}"/>
              </a:ext>
            </a:extLst>
          </p:cNvPr>
          <p:cNvCxnSpPr>
            <a:cxnSpLocks/>
          </p:cNvCxnSpPr>
          <p:nvPr/>
        </p:nvCxnSpPr>
        <p:spPr>
          <a:xfrm>
            <a:off x="2280221" y="5735782"/>
            <a:ext cx="3658761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1809FB0-41AC-4FA2-B2E1-4CB85743A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64" t="44444" r="25379" b="22642"/>
          <a:stretch/>
        </p:blipFill>
        <p:spPr>
          <a:xfrm>
            <a:off x="6069637" y="3913044"/>
            <a:ext cx="5895640" cy="2257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2638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5D9C7C7-B63B-4E98-97E2-D43629C1FD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JavaScript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82C78-0F05-4D9C-A210-DC2F79749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56" t="39028" r="50001" b="35030"/>
          <a:stretch/>
        </p:blipFill>
        <p:spPr>
          <a:xfrm>
            <a:off x="1201306" y="725533"/>
            <a:ext cx="3028950" cy="1779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D14E9-80AB-4D42-B164-9847FB8FB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9" t="2777" r="31797" b="74028"/>
          <a:stretch/>
        </p:blipFill>
        <p:spPr>
          <a:xfrm>
            <a:off x="6434860" y="725534"/>
            <a:ext cx="4634170" cy="1779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99FA31-91C3-47CD-84BA-16ABAE8A10EB}"/>
              </a:ext>
            </a:extLst>
          </p:cNvPr>
          <p:cNvCxnSpPr/>
          <p:nvPr/>
        </p:nvCxnSpPr>
        <p:spPr>
          <a:xfrm>
            <a:off x="4230256" y="1745672"/>
            <a:ext cx="1976582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40D10C0-3817-46FE-99FA-5199B84D8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61" t="43232" r="10990" b="41953"/>
          <a:stretch/>
        </p:blipFill>
        <p:spPr>
          <a:xfrm>
            <a:off x="3202420" y="4743104"/>
            <a:ext cx="7452294" cy="1230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7A436B-49EA-4F55-A585-435E5EC3E094}"/>
              </a:ext>
            </a:extLst>
          </p:cNvPr>
          <p:cNvSpPr txBox="1"/>
          <p:nvPr/>
        </p:nvSpPr>
        <p:spPr>
          <a:xfrm>
            <a:off x="1239058" y="3199680"/>
            <a:ext cx="9780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Realizarea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functii</a:t>
            </a:r>
            <a:r>
              <a:rPr lang="en-US" dirty="0"/>
              <a:t> care </a:t>
            </a:r>
            <a:r>
              <a:rPr lang="en-US" dirty="0" err="1"/>
              <a:t>calculeaza</a:t>
            </a:r>
            <a:r>
              <a:rPr lang="en-US" dirty="0"/>
              <a:t> TVA-ul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numarul</a:t>
            </a:r>
            <a:r>
              <a:rPr lang="en-US" dirty="0"/>
              <a:t> 65. La </a:t>
            </a:r>
            <a:r>
              <a:rPr lang="en-US" dirty="0" err="1"/>
              <a:t>apasarea</a:t>
            </a:r>
            <a:r>
              <a:rPr lang="en-US" dirty="0"/>
              <a:t> </a:t>
            </a:r>
            <a:r>
              <a:rPr lang="en-US" dirty="0" err="1"/>
              <a:t>textului</a:t>
            </a:r>
            <a:r>
              <a:rPr lang="en-US" dirty="0"/>
              <a:t> din </a:t>
            </a:r>
            <a:r>
              <a:rPr lang="en-US" dirty="0" err="1"/>
              <a:t>caseta</a:t>
            </a:r>
            <a:r>
              <a:rPr lang="en-US" dirty="0"/>
              <a:t> </a:t>
            </a:r>
            <a:r>
              <a:rPr lang="en-US" dirty="0" err="1"/>
              <a:t>roz</a:t>
            </a:r>
            <a:r>
              <a:rPr lang="en-US" dirty="0"/>
              <a:t>, se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afisa</a:t>
            </a:r>
            <a:r>
              <a:rPr lang="en-US" dirty="0"/>
              <a:t> pe </a:t>
            </a:r>
            <a:r>
              <a:rPr lang="en-US" dirty="0" err="1"/>
              <a:t>ecran</a:t>
            </a:r>
            <a:r>
              <a:rPr lang="en-US" dirty="0"/>
              <a:t> o </a:t>
            </a:r>
            <a:r>
              <a:rPr lang="en-US" dirty="0" err="1"/>
              <a:t>caseta</a:t>
            </a:r>
            <a:r>
              <a:rPr lang="en-US" dirty="0"/>
              <a:t> de tip alert cu </a:t>
            </a:r>
            <a:r>
              <a:rPr lang="en-US" dirty="0" err="1"/>
              <a:t>rezultatul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cum a </a:t>
            </a:r>
            <a:r>
              <a:rPr lang="en-US" dirty="0" err="1"/>
              <a:t>fost</a:t>
            </a:r>
            <a:r>
              <a:rPr lang="en-US" dirty="0"/>
              <a:t> calculate TVA-ul.</a:t>
            </a:r>
          </a:p>
        </p:txBody>
      </p:sp>
    </p:spTree>
    <p:extLst>
      <p:ext uri="{BB962C8B-B14F-4D97-AF65-F5344CB8AC3E}">
        <p14:creationId xmlns:p14="http://schemas.microsoft.com/office/powerpoint/2010/main" val="2742787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3C471D-782C-4390-8FA4-7EC6E23E9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990" t="62549" r="18856" b="29163"/>
          <a:stretch/>
        </p:blipFill>
        <p:spPr>
          <a:xfrm>
            <a:off x="925781" y="2017161"/>
            <a:ext cx="10337292" cy="1116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9DB24-8A63-414B-B932-7DD8FCA00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53889" r="67499" b="37918"/>
          <a:stretch/>
        </p:blipFill>
        <p:spPr>
          <a:xfrm>
            <a:off x="1497281" y="4121150"/>
            <a:ext cx="1524000" cy="93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50EABE-FC24-4054-8124-7E6846F6E800}"/>
              </a:ext>
            </a:extLst>
          </p:cNvPr>
          <p:cNvSpPr txBox="1"/>
          <p:nvPr/>
        </p:nvSpPr>
        <p:spPr>
          <a:xfrm flipH="1">
            <a:off x="5286374" y="4121150"/>
            <a:ext cx="5269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Apasarea</a:t>
            </a:r>
            <a:r>
              <a:rPr lang="en-US" dirty="0"/>
              <a:t> </a:t>
            </a:r>
            <a:r>
              <a:rPr lang="en-US" dirty="0" err="1"/>
              <a:t>butonului</a:t>
            </a:r>
            <a:r>
              <a:rPr lang="en-US" dirty="0"/>
              <a:t> ,,</a:t>
            </a:r>
            <a:r>
              <a:rPr lang="en-US" dirty="0" err="1"/>
              <a:t>Inapoi</a:t>
            </a:r>
            <a:r>
              <a:rPr lang="en-US" dirty="0"/>
              <a:t>”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redirectiona</a:t>
            </a:r>
            <a:r>
              <a:rPr lang="en-US" dirty="0"/>
              <a:t> care </a:t>
            </a:r>
            <a:r>
              <a:rPr lang="en-US" dirty="0" err="1"/>
              <a:t>pagina</a:t>
            </a:r>
            <a:r>
              <a:rPr lang="en-US" dirty="0"/>
              <a:t> pe care </a:t>
            </a:r>
            <a:r>
              <a:rPr lang="en-US" dirty="0" err="1"/>
              <a:t>ati</a:t>
            </a:r>
            <a:r>
              <a:rPr lang="en-US" dirty="0"/>
              <a:t> </a:t>
            </a:r>
            <a:r>
              <a:rPr lang="en-US" dirty="0" err="1"/>
              <a:t>navigat</a:t>
            </a:r>
            <a:r>
              <a:rPr lang="en-US" dirty="0"/>
              <a:t> </a:t>
            </a:r>
            <a:r>
              <a:rPr lang="en-US" dirty="0" err="1"/>
              <a:t>inainte</a:t>
            </a:r>
            <a:r>
              <a:rPr lang="en-US" dirty="0"/>
              <a:t> de a intra in </a:t>
            </a:r>
            <a:r>
              <a:rPr lang="en-US" dirty="0" err="1"/>
              <a:t>pagina</a:t>
            </a:r>
            <a:r>
              <a:rPr lang="en-US" dirty="0"/>
              <a:t> ,,</a:t>
            </a:r>
            <a:r>
              <a:rPr lang="en-US" dirty="0" err="1"/>
              <a:t>Recrutare</a:t>
            </a:r>
            <a:r>
              <a:rPr lang="en-US" dirty="0"/>
              <a:t>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E9ED72-9C61-418C-BFB7-05D53DCC3452}"/>
              </a:ext>
            </a:extLst>
          </p:cNvPr>
          <p:cNvCxnSpPr/>
          <p:nvPr/>
        </p:nvCxnSpPr>
        <p:spPr>
          <a:xfrm>
            <a:off x="3209925" y="4582815"/>
            <a:ext cx="1933575" cy="6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A573ECE-6B92-40FC-AFC6-5A549AB064EE}"/>
              </a:ext>
            </a:extLst>
          </p:cNvPr>
          <p:cNvSpPr txBox="1"/>
          <p:nvPr/>
        </p:nvSpPr>
        <p:spPr>
          <a:xfrm>
            <a:off x="4517948" y="726488"/>
            <a:ext cx="3152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>
                <a:solidFill>
                  <a:srgbClr val="7030A0"/>
                </a:solidFill>
              </a:rPr>
              <a:t>JavaScript</a:t>
            </a:r>
          </a:p>
        </p:txBody>
      </p:sp>
    </p:spTree>
    <p:extLst>
      <p:ext uri="{BB962C8B-B14F-4D97-AF65-F5344CB8AC3E}">
        <p14:creationId xmlns:p14="http://schemas.microsoft.com/office/powerpoint/2010/main" val="370955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A9EF4-E6EC-4C22-AA65-E1A461B1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Informatii</a:t>
            </a:r>
            <a:r>
              <a:rPr lang="en-US" dirty="0"/>
              <a:t> </a:t>
            </a:r>
            <a:r>
              <a:rPr lang="en-US" dirty="0" err="1"/>
              <a:t>magazin</a:t>
            </a:r>
            <a:endParaRPr lang="en-GB" dirty="0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05293AFD-A917-4A36-A9BD-D664A085F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3" y="1846263"/>
            <a:ext cx="8601880" cy="4022725"/>
          </a:xfrm>
        </p:spPr>
      </p:pic>
    </p:spTree>
    <p:extLst>
      <p:ext uri="{BB962C8B-B14F-4D97-AF65-F5344CB8AC3E}">
        <p14:creationId xmlns:p14="http://schemas.microsoft.com/office/powerpoint/2010/main" val="374141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92DDF9-FE3E-4694-8665-EA822AD97988}"/>
              </a:ext>
            </a:extLst>
          </p:cNvPr>
          <p:cNvSpPr txBox="1"/>
          <p:nvPr/>
        </p:nvSpPr>
        <p:spPr>
          <a:xfrm>
            <a:off x="1173018" y="1394691"/>
            <a:ext cx="923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 </a:t>
            </a:r>
            <a:r>
              <a:rPr lang="en-US" dirty="0" err="1"/>
              <a:t>creat</a:t>
            </a:r>
            <a:r>
              <a:rPr lang="en-US" dirty="0"/>
              <a:t> un magazine online de </a:t>
            </a:r>
            <a:r>
              <a:rPr lang="en-US" dirty="0" err="1"/>
              <a:t>prajituri</a:t>
            </a:r>
            <a:r>
              <a:rPr lang="en-US" dirty="0"/>
              <a:t> </a:t>
            </a:r>
            <a:r>
              <a:rPr lang="en-US" dirty="0" err="1"/>
              <a:t>denumit</a:t>
            </a:r>
            <a:r>
              <a:rPr lang="en-US" dirty="0"/>
              <a:t> “Casa cu </a:t>
            </a:r>
            <a:r>
              <a:rPr lang="en-US" dirty="0" err="1"/>
              <a:t>Prajituri</a:t>
            </a:r>
            <a:r>
              <a:rPr lang="en-US" dirty="0"/>
              <a:t>” . 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ofera</a:t>
            </a:r>
            <a:r>
              <a:rPr lang="en-US" dirty="0"/>
              <a:t> o </a:t>
            </a:r>
            <a:r>
              <a:rPr lang="en-US" dirty="0" err="1"/>
              <a:t>gama</a:t>
            </a:r>
            <a:r>
              <a:rPr lang="en-US" dirty="0"/>
              <a:t> </a:t>
            </a:r>
            <a:r>
              <a:rPr lang="en-US" dirty="0" err="1"/>
              <a:t>larga</a:t>
            </a:r>
            <a:r>
              <a:rPr lang="en-US" dirty="0"/>
              <a:t> de </a:t>
            </a:r>
            <a:r>
              <a:rPr lang="en-US" dirty="0" err="1"/>
              <a:t>produse</a:t>
            </a:r>
            <a:r>
              <a:rPr lang="en-US" dirty="0"/>
              <a:t>, </a:t>
            </a:r>
            <a:r>
              <a:rPr lang="en-US" dirty="0" err="1"/>
              <a:t>structurat</a:t>
            </a:r>
            <a:r>
              <a:rPr lang="en-US" dirty="0"/>
              <a:t> pe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categorii</a:t>
            </a:r>
            <a:r>
              <a:rPr lang="en-US" dirty="0"/>
              <a:t> precum:  “De </a:t>
            </a:r>
            <a:r>
              <a:rPr lang="en-US" dirty="0" err="1"/>
              <a:t>sezon</a:t>
            </a:r>
            <a:r>
              <a:rPr lang="en-US" dirty="0"/>
              <a:t>”, “</a:t>
            </a:r>
            <a:r>
              <a:rPr lang="en-US" dirty="0" err="1"/>
              <a:t>Prajituri</a:t>
            </a:r>
            <a:r>
              <a:rPr lang="en-US" dirty="0"/>
              <a:t>”, “</a:t>
            </a:r>
            <a:r>
              <a:rPr lang="en-US" dirty="0" err="1"/>
              <a:t>Torturi</a:t>
            </a:r>
            <a:r>
              <a:rPr lang="en-US" dirty="0"/>
              <a:t>”</a:t>
            </a:r>
            <a:endParaRPr lang="en-GB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1200F0-03A7-4EDA-999F-C99B9114C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73" y="2095953"/>
            <a:ext cx="7149678" cy="40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02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E4A2B-722F-400F-A76F-180DC1A5A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1366983"/>
            <a:ext cx="10112433" cy="4402882"/>
          </a:xfrm>
        </p:spPr>
        <p:txBody>
          <a:bodyPr anchor="t">
            <a:normAutofit/>
          </a:bodyPr>
          <a:lstStyle/>
          <a:p>
            <a:r>
              <a:rPr lang="en-US" sz="2400" dirty="0" err="1"/>
              <a:t>Magazinul</a:t>
            </a:r>
            <a:r>
              <a:rPr lang="en-US" sz="2400" dirty="0"/>
              <a:t> </a:t>
            </a:r>
            <a:r>
              <a:rPr lang="en-US" sz="2400" dirty="0" err="1"/>
              <a:t>nostru</a:t>
            </a:r>
            <a:r>
              <a:rPr lang="en-US" sz="2400" dirty="0"/>
              <a:t> </a:t>
            </a:r>
            <a:r>
              <a:rPr lang="en-US" sz="2400" dirty="0" err="1"/>
              <a:t>ofera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multe</a:t>
            </a:r>
            <a:r>
              <a:rPr lang="en-US" sz="2400" dirty="0"/>
              <a:t> </a:t>
            </a:r>
            <a:r>
              <a:rPr lang="en-US" sz="2400" dirty="0" err="1"/>
              <a:t>pagini</a:t>
            </a:r>
            <a:r>
              <a:rPr lang="en-US" sz="2400" dirty="0"/>
              <a:t>: ‘</a:t>
            </a:r>
            <a:r>
              <a:rPr lang="en-US" sz="2400" dirty="0" err="1"/>
              <a:t>Acasa</a:t>
            </a:r>
            <a:r>
              <a:rPr lang="en-US" sz="2400" dirty="0"/>
              <a:t>’, ‘</a:t>
            </a:r>
            <a:r>
              <a:rPr lang="en-US" sz="2400" dirty="0" err="1"/>
              <a:t>Produse</a:t>
            </a:r>
            <a:r>
              <a:rPr lang="en-US" sz="2400" dirty="0"/>
              <a:t>’, ‘Contact’, ‘Blog’, ‘</a:t>
            </a:r>
            <a:r>
              <a:rPr lang="en-US" sz="2400" dirty="0" err="1"/>
              <a:t>Despre</a:t>
            </a:r>
            <a:r>
              <a:rPr lang="en-US" sz="2400" dirty="0"/>
              <a:t> </a:t>
            </a:r>
            <a:r>
              <a:rPr lang="en-US" sz="2400" dirty="0" err="1"/>
              <a:t>noi</a:t>
            </a:r>
            <a:r>
              <a:rPr lang="en-US" sz="2400" dirty="0"/>
              <a:t>’. De </a:t>
            </a:r>
            <a:r>
              <a:rPr lang="en-US" sz="2400" dirty="0" err="1"/>
              <a:t>asemenea</a:t>
            </a:r>
            <a:r>
              <a:rPr lang="en-US" sz="2400" dirty="0"/>
              <a:t>, </a:t>
            </a:r>
            <a:r>
              <a:rPr lang="en-US" sz="2400" dirty="0" err="1"/>
              <a:t>oferim</a:t>
            </a:r>
            <a:r>
              <a:rPr lang="en-US" sz="2400" dirty="0"/>
              <a:t> </a:t>
            </a:r>
            <a:r>
              <a:rPr lang="en-US" sz="2400" dirty="0" err="1"/>
              <a:t>clientilor</a:t>
            </a:r>
            <a:r>
              <a:rPr lang="en-US" sz="2400" dirty="0"/>
              <a:t> </a:t>
            </a:r>
            <a:r>
              <a:rPr lang="en-US" sz="2400" dirty="0" err="1"/>
              <a:t>posibilitatea</a:t>
            </a:r>
            <a:r>
              <a:rPr lang="en-US" sz="2400" dirty="0"/>
              <a:t> de a </a:t>
            </a:r>
            <a:r>
              <a:rPr lang="en-US" sz="2400" dirty="0" err="1"/>
              <a:t>lua</a:t>
            </a:r>
            <a:r>
              <a:rPr lang="en-US" sz="2400" dirty="0"/>
              <a:t> </a:t>
            </a:r>
            <a:r>
              <a:rPr lang="en-US" sz="2400" dirty="0" err="1"/>
              <a:t>legatura</a:t>
            </a:r>
            <a:r>
              <a:rPr lang="en-US" sz="2400" dirty="0"/>
              <a:t>  cu </a:t>
            </a:r>
            <a:r>
              <a:rPr lang="en-US" sz="2400" dirty="0" err="1"/>
              <a:t>magazinul</a:t>
            </a:r>
            <a:r>
              <a:rPr lang="en-US" sz="2400" dirty="0"/>
              <a:t> </a:t>
            </a:r>
            <a:r>
              <a:rPr lang="en-US" sz="2400" dirty="0" err="1"/>
              <a:t>nostru</a:t>
            </a:r>
            <a:r>
              <a:rPr lang="en-US" sz="2400" dirty="0"/>
              <a:t>, fie </a:t>
            </a:r>
            <a:r>
              <a:rPr lang="en-US" sz="2400" dirty="0" err="1"/>
              <a:t>printr</a:t>
            </a:r>
            <a:r>
              <a:rPr lang="en-US" sz="2400" dirty="0"/>
              <a:t>-un formular de contact, fie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telefon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email.</a:t>
            </a:r>
            <a:endParaRPr lang="en-GB" sz="2400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7F4B8D7-B25C-4B93-9258-B267BEBA8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32" y="2356219"/>
            <a:ext cx="7185890" cy="34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3EC98-A870-439F-9987-E8AFFF55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 err="1"/>
              <a:t>Paizan</a:t>
            </a:r>
            <a:r>
              <a:rPr lang="en-US" dirty="0"/>
              <a:t> Dragos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03C36-6299-4DCA-8B0A-D2B5F524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     Am </a:t>
            </a:r>
            <a:r>
              <a:rPr lang="en-US" sz="2000" dirty="0" err="1"/>
              <a:t>implementat</a:t>
            </a:r>
            <a:r>
              <a:rPr lang="en-US" sz="2000" dirty="0"/>
              <a:t> </a:t>
            </a:r>
            <a:r>
              <a:rPr lang="en-US" sz="2000" dirty="0" err="1"/>
              <a:t>aplicatia</a:t>
            </a:r>
            <a:r>
              <a:rPr lang="en-US" sz="2000" dirty="0"/>
              <a:t> ‘Product reviews’ </a:t>
            </a:r>
            <a:r>
              <a:rPr lang="en-US" sz="2000" dirty="0" err="1"/>
              <a:t>pentru</a:t>
            </a:r>
            <a:r>
              <a:rPr lang="en-US" sz="2000" dirty="0"/>
              <a:t> a </a:t>
            </a:r>
            <a:r>
              <a:rPr lang="en-US" sz="2000" dirty="0" err="1"/>
              <a:t>obtine</a:t>
            </a:r>
            <a:r>
              <a:rPr lang="en-US" sz="2000" dirty="0"/>
              <a:t> feedback de la client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pentru</a:t>
            </a:r>
            <a:r>
              <a:rPr lang="en-US" sz="2000" dirty="0"/>
              <a:t> a ne </a:t>
            </a:r>
            <a:r>
              <a:rPr lang="en-US" sz="2000" dirty="0" err="1"/>
              <a:t>imbunatati</a:t>
            </a:r>
            <a:r>
              <a:rPr lang="en-US" sz="2000" dirty="0"/>
              <a:t> </a:t>
            </a:r>
            <a:r>
              <a:rPr lang="en-US" sz="2000" dirty="0" err="1"/>
              <a:t>produsele</a:t>
            </a:r>
            <a:r>
              <a:rPr lang="en-US" sz="2000" dirty="0"/>
              <a:t>.</a:t>
            </a:r>
            <a:endParaRPr lang="en-GB" sz="2000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EF0A4AA-1487-44AE-96F5-B567DED7C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410901"/>
            <a:ext cx="6019331" cy="40329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0376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C252-C1D2-4603-A249-AD1613FF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70A5B-2B5F-4167-954D-2BF9C88FC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33" y="1666608"/>
            <a:ext cx="1820254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/>
              <a:t>#buton1{</a:t>
            </a:r>
          </a:p>
          <a:p>
            <a:pPr marL="0" indent="0">
              <a:buNone/>
            </a:pPr>
            <a:r>
              <a:rPr lang="en-GB" sz="1200" dirty="0"/>
              <a:t>  padding:3px;</a:t>
            </a:r>
          </a:p>
          <a:p>
            <a:pPr marL="0" indent="0">
              <a:buNone/>
            </a:pPr>
            <a:r>
              <a:rPr lang="en-GB" sz="1200" dirty="0"/>
              <a:t>  width:260px;</a:t>
            </a:r>
          </a:p>
          <a:p>
            <a:pPr marL="0" indent="0">
              <a:buNone/>
            </a:pPr>
            <a:r>
              <a:rPr lang="en-GB" sz="1200" dirty="0"/>
              <a:t>  height:140px;</a:t>
            </a:r>
          </a:p>
          <a:p>
            <a:pPr marL="0" indent="0">
              <a:buNone/>
            </a:pPr>
            <a:r>
              <a:rPr lang="en-GB" sz="1200" dirty="0"/>
              <a:t>  border-radius:5%;</a:t>
            </a:r>
          </a:p>
          <a:p>
            <a:pPr marL="0" indent="0">
              <a:buNone/>
            </a:pPr>
            <a:r>
              <a:rPr lang="en-GB" sz="1200" dirty="0"/>
              <a:t>  background-</a:t>
            </a:r>
            <a:r>
              <a:rPr lang="en-GB" sz="1200" dirty="0" err="1"/>
              <a:t>color</a:t>
            </a:r>
            <a:r>
              <a:rPr lang="en-GB" sz="1200" dirty="0"/>
              <a:t>:#98FB98;</a:t>
            </a:r>
          </a:p>
          <a:p>
            <a:pPr marL="0" indent="0">
              <a:buNone/>
            </a:pPr>
            <a:r>
              <a:rPr lang="en-GB" sz="1200" dirty="0"/>
              <a:t>  font-weight:900;</a:t>
            </a:r>
          </a:p>
          <a:p>
            <a:pPr marL="0" indent="0">
              <a:buNone/>
            </a:pPr>
            <a:r>
              <a:rPr lang="en-GB" sz="1200" dirty="0"/>
              <a:t>  </a:t>
            </a:r>
            <a:r>
              <a:rPr lang="en-GB" sz="1200" dirty="0" err="1"/>
              <a:t>font-family:Verdana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    </a:t>
            </a:r>
          </a:p>
          <a:p>
            <a:pPr marL="0" indent="0">
              <a:buNone/>
            </a:pPr>
            <a:r>
              <a:rPr lang="en-GB" sz="1400" dirty="0"/>
              <a:t>}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B9E57B-CA9D-48AC-BB47-527F3D98F558}"/>
              </a:ext>
            </a:extLst>
          </p:cNvPr>
          <p:cNvSpPr txBox="1">
            <a:spLocks/>
          </p:cNvSpPr>
          <p:nvPr/>
        </p:nvSpPr>
        <p:spPr>
          <a:xfrm>
            <a:off x="2083749" y="1670793"/>
            <a:ext cx="1820254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.button--primary{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border-radius:5%;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background-</a:t>
            </a:r>
            <a:r>
              <a:rPr lang="en-GB" sz="1200" dirty="0" err="1"/>
              <a:t>color</a:t>
            </a:r>
            <a:r>
              <a:rPr lang="en-GB" sz="1200" dirty="0"/>
              <a:t>:#ECE6C2;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</a:t>
            </a:r>
            <a:r>
              <a:rPr lang="en-GB" sz="1200" dirty="0" err="1"/>
              <a:t>color:black</a:t>
            </a:r>
            <a:r>
              <a:rPr lang="en-GB" sz="1200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	</a:t>
            </a:r>
            <a:r>
              <a:rPr lang="en-GB" sz="1200" dirty="0" err="1"/>
              <a:t>font-family:Verdana</a:t>
            </a:r>
            <a:r>
              <a:rPr lang="en-GB" sz="1200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}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F83F39-92AF-4DF0-A509-A0FE2DE19F20}"/>
              </a:ext>
            </a:extLst>
          </p:cNvPr>
          <p:cNvSpPr txBox="1">
            <a:spLocks/>
          </p:cNvSpPr>
          <p:nvPr/>
        </p:nvSpPr>
        <p:spPr>
          <a:xfrm>
            <a:off x="4099132" y="1670792"/>
            <a:ext cx="1820254" cy="4486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#ContactForm &gt; </a:t>
            </a:r>
            <a:r>
              <a:rPr lang="en-GB" sz="1200" dirty="0" err="1"/>
              <a:t>div.contact__button</a:t>
            </a:r>
            <a:r>
              <a:rPr lang="en-GB" sz="1200" dirty="0"/>
              <a:t> &gt; button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{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border-</a:t>
            </a:r>
            <a:r>
              <a:rPr lang="en-GB" sz="1200" dirty="0" err="1"/>
              <a:t>color</a:t>
            </a:r>
            <a:r>
              <a:rPr lang="en-GB" sz="1200" dirty="0"/>
              <a:t>: #7FFFD4;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</a:t>
            </a:r>
            <a:r>
              <a:rPr lang="en-GB" sz="1200" dirty="0" err="1"/>
              <a:t>color</a:t>
            </a:r>
            <a:r>
              <a:rPr lang="en-GB" sz="1200" dirty="0"/>
              <a:t>: #059B8B;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background-image: -</a:t>
            </a:r>
            <a:r>
              <a:rPr lang="en-GB" sz="1200" dirty="0" err="1"/>
              <a:t>webkit</a:t>
            </a:r>
            <a:r>
              <a:rPr lang="en-GB" sz="1200" dirty="0"/>
              <a:t>-linear-gradient(45deg, #7FFFD4 50%, transparent 50%);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background-image: linear-gradient(45deg, #7FFFD4 50%, transparent 50%);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background-position: 100%;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background-size: 300%;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-</a:t>
            </a:r>
            <a:r>
              <a:rPr lang="en-GB" sz="1200" dirty="0" err="1"/>
              <a:t>webkit</a:t>
            </a:r>
            <a:r>
              <a:rPr lang="en-GB" sz="1200" dirty="0"/>
              <a:t>-transition: background 300ms ease-in-out;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transition: background 300ms ease-in-out;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}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FC1727-86F4-4ACF-A89E-0D7EABD4EAD1}"/>
              </a:ext>
            </a:extLst>
          </p:cNvPr>
          <p:cNvSpPr txBox="1">
            <a:spLocks/>
          </p:cNvSpPr>
          <p:nvPr/>
        </p:nvSpPr>
        <p:spPr>
          <a:xfrm>
            <a:off x="6467745" y="1558272"/>
            <a:ext cx="1820254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#buton2:hover{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background-</a:t>
            </a:r>
            <a:r>
              <a:rPr lang="en-GB" sz="1200" dirty="0" err="1"/>
              <a:t>color</a:t>
            </a:r>
            <a:r>
              <a:rPr lang="en-GB" sz="1200" dirty="0"/>
              <a:t>:#B22222;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</a:t>
            </a:r>
            <a:r>
              <a:rPr lang="en-GB" sz="1200" dirty="0" err="1"/>
              <a:t>color:white</a:t>
            </a:r>
            <a:r>
              <a:rPr lang="en-GB" sz="1200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}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B212B8-7B26-4486-A47C-A4C9D59B6C8B}"/>
              </a:ext>
            </a:extLst>
          </p:cNvPr>
          <p:cNvSpPr txBox="1">
            <a:spLocks/>
          </p:cNvSpPr>
          <p:nvPr/>
        </p:nvSpPr>
        <p:spPr>
          <a:xfrm>
            <a:off x="8910772" y="1522710"/>
            <a:ext cx="1820254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#shopify-section-template--14341144510508__main &gt; div &gt; div &gt; div.elementor-element.elementor-element-725428e.elementor-widget.elementor-widget-heading &gt; div &gt; span &gt; span &gt; a:nth-child(5)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{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text-shadow: 2px </a:t>
            </a:r>
            <a:r>
              <a:rPr lang="en-GB" sz="1200" dirty="0" err="1"/>
              <a:t>2px</a:t>
            </a:r>
            <a:r>
              <a:rPr lang="en-GB" sz="1200" dirty="0"/>
              <a:t> #111111;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</a:t>
            </a:r>
            <a:r>
              <a:rPr lang="en-GB" sz="1200" dirty="0" err="1"/>
              <a:t>color</a:t>
            </a:r>
            <a:r>
              <a:rPr lang="en-GB" sz="1200" dirty="0"/>
              <a:t>:#E86F68;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text-shadow: 1px </a:t>
            </a:r>
            <a:r>
              <a:rPr lang="en-GB" sz="1200" dirty="0" err="1"/>
              <a:t>1px</a:t>
            </a:r>
            <a:r>
              <a:rPr lang="en-GB" sz="1200" dirty="0"/>
              <a:t> 2px black, 0 0 25px green, 0 0 5px blue;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80152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7754-5D17-4B06-8518-BAB0C0ED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1178E-EB7B-4B93-B312-28DCAE7C2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1288282" cy="86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/>
              <a:t>1.   </a:t>
            </a:r>
            <a:r>
              <a:rPr lang="en-GB" sz="1200" dirty="0" err="1"/>
              <a:t>document.querySelector</a:t>
            </a:r>
            <a:r>
              <a:rPr lang="en-GB" sz="1200" dirty="0"/>
              <a:t>("#</a:t>
            </a:r>
            <a:r>
              <a:rPr lang="en-GB" sz="1200" dirty="0" err="1"/>
              <a:t>ContactForm</a:t>
            </a:r>
            <a:r>
              <a:rPr lang="en-GB" sz="1200" dirty="0"/>
              <a:t>-name").</a:t>
            </a:r>
            <a:r>
              <a:rPr lang="en-GB" sz="1200" dirty="0" err="1"/>
              <a:t>addEventListener</a:t>
            </a:r>
            <a:r>
              <a:rPr lang="en-GB" sz="1200" dirty="0"/>
              <a:t>('click',</a:t>
            </a:r>
          </a:p>
          <a:p>
            <a:pPr marL="0" indent="0">
              <a:buNone/>
            </a:pPr>
            <a:r>
              <a:rPr lang="en-GB" sz="1200" dirty="0"/>
              <a:t>                                                          function(e){prompt("</a:t>
            </a:r>
            <a:r>
              <a:rPr lang="en-GB" sz="1200" dirty="0" err="1"/>
              <a:t>Introduceti</a:t>
            </a:r>
            <a:r>
              <a:rPr lang="en-GB" sz="1200" dirty="0"/>
              <a:t> </a:t>
            </a:r>
            <a:r>
              <a:rPr lang="en-GB" sz="1200" dirty="0" err="1"/>
              <a:t>codul</a:t>
            </a:r>
            <a:r>
              <a:rPr lang="en-GB" sz="1200" dirty="0"/>
              <a:t> de </a:t>
            </a:r>
            <a:r>
              <a:rPr lang="en-GB" sz="1200" dirty="0" err="1"/>
              <a:t>reducere</a:t>
            </a:r>
            <a:r>
              <a:rPr lang="en-GB" sz="1200" dirty="0"/>
              <a:t> PROMO20 </a:t>
            </a:r>
            <a:r>
              <a:rPr lang="en-GB" sz="1200" dirty="0" err="1"/>
              <a:t>pentru</a:t>
            </a:r>
            <a:r>
              <a:rPr lang="en-GB" sz="1200" dirty="0"/>
              <a:t> 20% </a:t>
            </a:r>
            <a:r>
              <a:rPr lang="en-GB" sz="1200" dirty="0" err="1"/>
              <a:t>reducere</a:t>
            </a:r>
            <a:r>
              <a:rPr lang="en-GB" sz="1200" dirty="0"/>
              <a:t>")							alert("</a:t>
            </a:r>
            <a:r>
              <a:rPr lang="en-GB" sz="1200" dirty="0" err="1"/>
              <a:t>Codul</a:t>
            </a:r>
            <a:r>
              <a:rPr lang="en-GB" sz="1200" dirty="0"/>
              <a:t> a </a:t>
            </a:r>
            <a:r>
              <a:rPr lang="en-GB" sz="1200" dirty="0" err="1"/>
              <a:t>fost</a:t>
            </a:r>
            <a:r>
              <a:rPr lang="en-GB" sz="1200" dirty="0"/>
              <a:t> </a:t>
            </a:r>
            <a:r>
              <a:rPr lang="en-GB" sz="1200" dirty="0" err="1"/>
              <a:t>aplicat</a:t>
            </a:r>
            <a:r>
              <a:rPr lang="en-GB" sz="1200" dirty="0"/>
              <a:t>")})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738EEB-1E00-4DAD-9695-DEBDB468D077}"/>
              </a:ext>
            </a:extLst>
          </p:cNvPr>
          <p:cNvSpPr txBox="1">
            <a:spLocks/>
          </p:cNvSpPr>
          <p:nvPr/>
        </p:nvSpPr>
        <p:spPr>
          <a:xfrm>
            <a:off x="8575705" y="2354188"/>
            <a:ext cx="2873523" cy="169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2.   </a:t>
            </a:r>
            <a:r>
              <a:rPr lang="en-GB" sz="1200" dirty="0" err="1"/>
              <a:t>window.onkeyup</a:t>
            </a:r>
            <a:r>
              <a:rPr lang="en-GB" sz="1200" dirty="0"/>
              <a:t> = </a:t>
            </a:r>
            <a:r>
              <a:rPr lang="en-GB" sz="1200" dirty="0" err="1"/>
              <a:t>keyup</a:t>
            </a:r>
            <a:r>
              <a:rPr lang="en-GB" sz="1200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var </a:t>
            </a:r>
            <a:r>
              <a:rPr lang="en-GB" sz="1200" dirty="0" err="1"/>
              <a:t>inputTextValue</a:t>
            </a:r>
            <a:r>
              <a:rPr lang="en-GB" sz="1200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function </a:t>
            </a:r>
            <a:r>
              <a:rPr lang="en-GB" sz="1200" dirty="0" err="1"/>
              <a:t>keyup</a:t>
            </a:r>
            <a:r>
              <a:rPr lang="en-GB" sz="1200" dirty="0"/>
              <a:t>(e)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{</a:t>
            </a:r>
            <a:r>
              <a:rPr lang="en-GB" sz="1200" dirty="0" err="1"/>
              <a:t>inputTextValue</a:t>
            </a:r>
            <a:r>
              <a:rPr lang="en-GB" sz="1200" dirty="0"/>
              <a:t> = </a:t>
            </a:r>
            <a:r>
              <a:rPr lang="en-GB" sz="1200" dirty="0" err="1"/>
              <a:t>e.target.value</a:t>
            </a:r>
            <a:r>
              <a:rPr lang="en-GB" sz="1200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console.log(</a:t>
            </a:r>
            <a:r>
              <a:rPr lang="en-GB" sz="1200" dirty="0" err="1"/>
              <a:t>inputTextValue</a:t>
            </a:r>
            <a:r>
              <a:rPr lang="en-GB" sz="1200" dirty="0"/>
              <a:t>)    }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C0779A-90F7-4B56-924D-CE5835326F75}"/>
              </a:ext>
            </a:extLst>
          </p:cNvPr>
          <p:cNvSpPr txBox="1">
            <a:spLocks/>
          </p:cNvSpPr>
          <p:nvPr/>
        </p:nvSpPr>
        <p:spPr>
          <a:xfrm>
            <a:off x="742772" y="3583165"/>
            <a:ext cx="11288282" cy="86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3.   </a:t>
            </a:r>
            <a:r>
              <a:rPr lang="en-GB" sz="1200" dirty="0" err="1"/>
              <a:t>document.getElementById</a:t>
            </a:r>
            <a:r>
              <a:rPr lang="en-GB" sz="1200" dirty="0"/>
              <a:t>('para1').</a:t>
            </a:r>
            <a:r>
              <a:rPr lang="en-GB" sz="1200" dirty="0" err="1"/>
              <a:t>addEventListener</a:t>
            </a:r>
            <a:r>
              <a:rPr lang="en-GB" sz="1200" dirty="0"/>
              <a:t>('mouseover', function()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    {</a:t>
            </a:r>
            <a:r>
              <a:rPr lang="en-GB" sz="1200" dirty="0" err="1"/>
              <a:t>document.getElementById</a:t>
            </a:r>
            <a:r>
              <a:rPr lang="en-GB" sz="1200" dirty="0"/>
              <a:t>('para1').</a:t>
            </a:r>
            <a:r>
              <a:rPr lang="en-GB" sz="1200" dirty="0" err="1"/>
              <a:t>innerHTML</a:t>
            </a:r>
            <a:r>
              <a:rPr lang="en-GB" sz="1200" dirty="0"/>
              <a:t>="&lt;h1 id='</a:t>
            </a:r>
            <a:r>
              <a:rPr lang="en-GB" sz="1200" dirty="0" err="1"/>
              <a:t>schimbare</a:t>
            </a:r>
            <a:r>
              <a:rPr lang="en-GB" sz="1200" dirty="0"/>
              <a:t>'&gt;</a:t>
            </a:r>
            <a:r>
              <a:rPr lang="en-GB" sz="1200" dirty="0" err="1"/>
              <a:t>Magazinele</a:t>
            </a:r>
            <a:r>
              <a:rPr lang="en-GB" sz="1200" dirty="0"/>
              <a:t> sunt in </a:t>
            </a:r>
            <a:r>
              <a:rPr lang="en-GB" sz="1200" dirty="0" err="1"/>
              <a:t>centru</a:t>
            </a:r>
            <a:r>
              <a:rPr lang="en-GB" sz="1200" dirty="0"/>
              <a:t> </a:t>
            </a:r>
            <a:r>
              <a:rPr lang="en-GB" sz="1200" dirty="0" err="1"/>
              <a:t>orasului</a:t>
            </a:r>
            <a:r>
              <a:rPr lang="en-GB" sz="1200" dirty="0"/>
              <a:t>&lt;/h1&gt;“} 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369523-61FE-4A07-B362-292DC6EC035D}"/>
              </a:ext>
            </a:extLst>
          </p:cNvPr>
          <p:cNvSpPr txBox="1">
            <a:spLocks/>
          </p:cNvSpPr>
          <p:nvPr/>
        </p:nvSpPr>
        <p:spPr>
          <a:xfrm>
            <a:off x="742772" y="4366069"/>
            <a:ext cx="11288282" cy="86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4.   </a:t>
            </a:r>
            <a:r>
              <a:rPr lang="en-GB" sz="1200" dirty="0" err="1"/>
              <a:t>document.getElementById</a:t>
            </a:r>
            <a:r>
              <a:rPr lang="en-GB" sz="1200" dirty="0"/>
              <a:t>('buton2').</a:t>
            </a:r>
            <a:r>
              <a:rPr lang="en-GB" sz="1200" dirty="0" err="1"/>
              <a:t>addEventListener</a:t>
            </a:r>
            <a:r>
              <a:rPr lang="en-GB" sz="1200" dirty="0"/>
              <a:t>('click', </a:t>
            </a:r>
            <a:r>
              <a:rPr lang="en-GB" sz="1200" dirty="0" err="1"/>
              <a:t>arataCod</a:t>
            </a:r>
            <a:r>
              <a:rPr lang="en-GB" sz="12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function </a:t>
            </a:r>
            <a:r>
              <a:rPr lang="en-GB" sz="1200" dirty="0" err="1"/>
              <a:t>arataCod</a:t>
            </a:r>
            <a:r>
              <a:rPr lang="en-GB" sz="1200" dirty="0"/>
              <a:t>(){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</a:t>
            </a:r>
            <a:r>
              <a:rPr lang="en-GB" sz="1200" dirty="0" err="1"/>
              <a:t>document.getElementById</a:t>
            </a:r>
            <a:r>
              <a:rPr lang="en-GB" sz="1200" dirty="0"/>
              <a:t>('buton2').</a:t>
            </a:r>
            <a:r>
              <a:rPr lang="en-GB" sz="1200" dirty="0" err="1"/>
              <a:t>innerHTML</a:t>
            </a:r>
            <a:r>
              <a:rPr lang="en-GB" sz="1200" dirty="0"/>
              <a:t>="&lt;p&gt;COD :&lt;</a:t>
            </a:r>
            <a:r>
              <a:rPr lang="en-GB" sz="1200" dirty="0" err="1"/>
              <a:t>br</a:t>
            </a:r>
            <a:r>
              <a:rPr lang="en-GB" sz="1200" dirty="0"/>
              <a:t>&gt; NOTA 10&lt;/p&gt;“  }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68D93D-BEAE-454C-AB08-FEB7FBBD6921}"/>
              </a:ext>
            </a:extLst>
          </p:cNvPr>
          <p:cNvSpPr txBox="1">
            <a:spLocks/>
          </p:cNvSpPr>
          <p:nvPr/>
        </p:nvSpPr>
        <p:spPr>
          <a:xfrm>
            <a:off x="742772" y="5358137"/>
            <a:ext cx="11288282" cy="86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5.   </a:t>
            </a:r>
            <a:r>
              <a:rPr lang="en-GB" sz="1200" dirty="0" err="1"/>
              <a:t>document.getElementById</a:t>
            </a:r>
            <a:r>
              <a:rPr lang="en-GB" sz="1200" dirty="0"/>
              <a:t>('buton1').</a:t>
            </a:r>
            <a:r>
              <a:rPr lang="en-GB" sz="1200" dirty="0" err="1"/>
              <a:t>addEventListener</a:t>
            </a:r>
            <a:r>
              <a:rPr lang="en-GB" sz="1200" dirty="0"/>
              <a:t>('click',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    function(){    </a:t>
            </a:r>
            <a:r>
              <a:rPr lang="en-GB" sz="1200" dirty="0" err="1"/>
              <a:t>document.getElementById</a:t>
            </a:r>
            <a:r>
              <a:rPr lang="en-GB" sz="1200" dirty="0"/>
              <a:t>('buton1').</a:t>
            </a:r>
            <a:r>
              <a:rPr lang="en-GB" sz="1200" dirty="0" err="1"/>
              <a:t>innerHTML</a:t>
            </a:r>
            <a:r>
              <a:rPr lang="en-GB" sz="1200" dirty="0"/>
              <a:t>=Date(); })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255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2304-2B3E-4255-8E17-F51D10E5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51" y="333375"/>
            <a:ext cx="3375149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Oana</a:t>
            </a:r>
            <a:r>
              <a:rPr lang="en-US" dirty="0"/>
              <a:t> </a:t>
            </a:r>
            <a:r>
              <a:rPr lang="en-US" sz="4400" dirty="0"/>
              <a:t>Teodorescu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8A9CBD7-103D-4CDC-AC2F-A2898AB199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221" t="14167" r="31455" b="14167"/>
          <a:stretch/>
        </p:blipFill>
        <p:spPr>
          <a:xfrm>
            <a:off x="6848475" y="1343429"/>
            <a:ext cx="5343525" cy="357106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9500A-8C99-4037-9B98-81F244774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477" y="2057400"/>
            <a:ext cx="3098924" cy="214312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Am </a:t>
            </a:r>
            <a:r>
              <a:rPr lang="en-US" sz="2000" dirty="0" err="1">
                <a:solidFill>
                  <a:schemeClr val="tx1"/>
                </a:solidFill>
              </a:rPr>
              <a:t>implementat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aplicatia</a:t>
            </a:r>
            <a:r>
              <a:rPr lang="en-US" sz="2000" dirty="0">
                <a:solidFill>
                  <a:schemeClr val="tx1"/>
                </a:solidFill>
              </a:rPr>
              <a:t> ‘Shopify Email’ </a:t>
            </a:r>
            <a:r>
              <a:rPr lang="en-US" sz="2000" dirty="0" err="1">
                <a:solidFill>
                  <a:schemeClr val="tx1"/>
                </a:solidFill>
              </a:rPr>
              <a:t>pentru</a:t>
            </a:r>
            <a:r>
              <a:rPr lang="en-US" sz="2000" dirty="0">
                <a:solidFill>
                  <a:schemeClr val="tx1"/>
                </a:solidFill>
              </a:rPr>
              <a:t> a ne </a:t>
            </a:r>
            <a:r>
              <a:rPr lang="ro-RO" sz="2000" dirty="0">
                <a:solidFill>
                  <a:schemeClr val="tx1"/>
                </a:solidFill>
              </a:rPr>
              <a:t>ține clienții la curent cu ultimele noutăți și cu ofertele și reducerile noastre.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31BC7-0B35-437F-AFFB-669DBCD64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2" t="13194" r="34219" b="10277"/>
          <a:stretch/>
        </p:blipFill>
        <p:spPr>
          <a:xfrm>
            <a:off x="3387805" y="38100"/>
            <a:ext cx="4678199" cy="43910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F9EC0E-91FE-4703-B9AA-481D1FA8ECA9}"/>
              </a:ext>
            </a:extLst>
          </p:cNvPr>
          <p:cNvCxnSpPr>
            <a:cxnSpLocks/>
          </p:cNvCxnSpPr>
          <p:nvPr/>
        </p:nvCxnSpPr>
        <p:spPr>
          <a:xfrm>
            <a:off x="3384711" y="4448175"/>
            <a:ext cx="34637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B390F5-3B7E-43B2-95F1-D356D88EA2A2}"/>
              </a:ext>
            </a:extLst>
          </p:cNvPr>
          <p:cNvCxnSpPr>
            <a:cxnSpLocks/>
          </p:cNvCxnSpPr>
          <p:nvPr/>
        </p:nvCxnSpPr>
        <p:spPr>
          <a:xfrm>
            <a:off x="6848475" y="4448175"/>
            <a:ext cx="0" cy="24003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5EE89B-C5D4-488A-9C99-B98C6D3287E5}"/>
              </a:ext>
            </a:extLst>
          </p:cNvPr>
          <p:cNvCxnSpPr>
            <a:cxnSpLocks/>
          </p:cNvCxnSpPr>
          <p:nvPr/>
        </p:nvCxnSpPr>
        <p:spPr>
          <a:xfrm>
            <a:off x="3384710" y="0"/>
            <a:ext cx="6190" cy="44672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205D43-5FBA-4477-A9B0-8DCF292BD2F0}"/>
              </a:ext>
            </a:extLst>
          </p:cNvPr>
          <p:cNvCxnSpPr>
            <a:cxnSpLocks/>
          </p:cNvCxnSpPr>
          <p:nvPr/>
        </p:nvCxnSpPr>
        <p:spPr>
          <a:xfrm>
            <a:off x="3384709" y="9524"/>
            <a:ext cx="469843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C40E51-FAA5-4EFD-889E-9604DA509708}"/>
              </a:ext>
            </a:extLst>
          </p:cNvPr>
          <p:cNvCxnSpPr>
            <a:cxnSpLocks/>
          </p:cNvCxnSpPr>
          <p:nvPr/>
        </p:nvCxnSpPr>
        <p:spPr>
          <a:xfrm flipH="1">
            <a:off x="8083146" y="9524"/>
            <a:ext cx="2" cy="13550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45F11A-338D-41A9-938A-F2A3EFC47347}"/>
              </a:ext>
            </a:extLst>
          </p:cNvPr>
          <p:cNvCxnSpPr>
            <a:cxnSpLocks/>
          </p:cNvCxnSpPr>
          <p:nvPr/>
        </p:nvCxnSpPr>
        <p:spPr>
          <a:xfrm flipH="1" flipV="1">
            <a:off x="8083146" y="1364559"/>
            <a:ext cx="4108855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7BE3D65-6EF2-4B19-84E4-99B08C9DF84F}"/>
              </a:ext>
            </a:extLst>
          </p:cNvPr>
          <p:cNvCxnSpPr>
            <a:cxnSpLocks/>
          </p:cNvCxnSpPr>
          <p:nvPr/>
        </p:nvCxnSpPr>
        <p:spPr>
          <a:xfrm flipH="1" flipV="1">
            <a:off x="12182476" y="1371600"/>
            <a:ext cx="4762" cy="54768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5AD9ADC-F417-49F8-A81C-2399341F7DCD}"/>
              </a:ext>
            </a:extLst>
          </p:cNvPr>
          <p:cNvCxnSpPr>
            <a:cxnSpLocks/>
          </p:cNvCxnSpPr>
          <p:nvPr/>
        </p:nvCxnSpPr>
        <p:spPr>
          <a:xfrm flipV="1">
            <a:off x="6848475" y="6848476"/>
            <a:ext cx="5334001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3544D15-A645-4E7C-BD10-AE058999E4BB}"/>
              </a:ext>
            </a:extLst>
          </p:cNvPr>
          <p:cNvSpPr txBox="1"/>
          <p:nvPr/>
        </p:nvSpPr>
        <p:spPr>
          <a:xfrm>
            <a:off x="276494" y="248632"/>
            <a:ext cx="3191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Oana Teodorescu</a:t>
            </a:r>
          </a:p>
        </p:txBody>
      </p:sp>
    </p:spTree>
    <p:extLst>
      <p:ext uri="{BB962C8B-B14F-4D97-AF65-F5344CB8AC3E}">
        <p14:creationId xmlns:p14="http://schemas.microsoft.com/office/powerpoint/2010/main" val="27919106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372</TotalTime>
  <Words>1453</Words>
  <Application>Microsoft Office PowerPoint</Application>
  <PresentationFormat>Widescreen</PresentationFormat>
  <Paragraphs>194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Retrospect</vt:lpstr>
      <vt:lpstr>Nume echipa : Sacalii  Nume magazine online: Casa cu prajituri </vt:lpstr>
      <vt:lpstr>PowerPoint Presentation</vt:lpstr>
      <vt:lpstr>Informatii magazin</vt:lpstr>
      <vt:lpstr>PowerPoint Presentation</vt:lpstr>
      <vt:lpstr>PowerPoint Presentation</vt:lpstr>
      <vt:lpstr>Paizan Dragos</vt:lpstr>
      <vt:lpstr>CSS</vt:lpstr>
      <vt:lpstr>JavaScript</vt:lpstr>
      <vt:lpstr>Oana Teodorescu</vt:lpstr>
      <vt:lpstr>CSS</vt:lpstr>
      <vt:lpstr>PowerPoint Presentation</vt:lpstr>
      <vt:lpstr>PowerPoint Presentation</vt:lpstr>
      <vt:lpstr>PowerPoint Presentation</vt:lpstr>
      <vt:lpstr>JavaScript</vt:lpstr>
      <vt:lpstr>JavaScript</vt:lpstr>
      <vt:lpstr>Piriiala Codrin – aplicatia “Facebook Shop”</vt:lpstr>
      <vt:lpstr>CSS</vt:lpstr>
      <vt:lpstr>CSS</vt:lpstr>
      <vt:lpstr>JavaScript</vt:lpstr>
      <vt:lpstr>JavaScript</vt:lpstr>
      <vt:lpstr>Salariu Theona</vt:lpstr>
      <vt:lpstr>Salariu Theona-aplicatie ,,Oberlo”</vt:lpstr>
      <vt:lpstr>CSS</vt:lpstr>
      <vt:lpstr>CSS</vt:lpstr>
      <vt:lpstr>JavaScript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 echipa : Sacalii  Nume magazine online: Casa cu prajituri</dc:title>
  <dc:creator>PAIZAN C.C. DRAGOS-FLORIN</dc:creator>
  <cp:lastModifiedBy>TEODORESCU V. OANA</cp:lastModifiedBy>
  <cp:revision>6</cp:revision>
  <dcterms:created xsi:type="dcterms:W3CDTF">2022-01-06T14:34:59Z</dcterms:created>
  <dcterms:modified xsi:type="dcterms:W3CDTF">2022-01-08T11:51:39Z</dcterms:modified>
</cp:coreProperties>
</file>