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7772400" cy="100584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o-R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o-R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o-R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o-R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o-R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o-R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o-RO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o-R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o-R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o-R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o-R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o-R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o-R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o-R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o-R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o-R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o-RO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o-R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o-R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o-R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o-RO" sz="60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ro-RO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BC50A9E-20A9-40C7-9A4F-A135074049B7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9/9/2021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E262B3C-CBBC-4954-8FDA-0891448CA759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o-RO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o-RO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o-RO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o-RO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ro-R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o-RO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o-RO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o-RO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o-RO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E8A57C3-A6F7-4A46-8344-7BE65F49672B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9/9/2021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24D850D-0ACB-481B-B42C-A13D7B7ACE5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/>
          <p:cNvPicPr/>
          <p:nvPr/>
        </p:nvPicPr>
        <p:blipFill>
          <a:blip r:embed="rId2"/>
          <a:stretch/>
        </p:blipFill>
        <p:spPr>
          <a:xfrm>
            <a:off x="1591560" y="8640"/>
            <a:ext cx="9132120" cy="6849000"/>
          </a:xfrm>
          <a:prstGeom prst="rect">
            <a:avLst/>
          </a:prstGeom>
          <a:ln>
            <a:noFill/>
          </a:ln>
        </p:spPr>
      </p:pic>
      <p:sp>
        <p:nvSpPr>
          <p:cNvPr id="83" name="TextShape 1"/>
          <p:cNvSpPr txBox="1"/>
          <p:nvPr/>
        </p:nvSpPr>
        <p:spPr>
          <a:xfrm>
            <a:off x="1389600" y="590400"/>
            <a:ext cx="9143640" cy="1041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o-RO" sz="6000" b="0" strike="noStrike" spc="-1">
                <a:solidFill>
                  <a:srgbClr val="000000"/>
                </a:solidFill>
                <a:latin typeface="Calibri Light"/>
              </a:rPr>
              <a:t>Băieţii grei din Graz</a:t>
            </a:r>
            <a:endParaRPr lang="ro-RO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o-RO" sz="4400" b="0" strike="noStrike" spc="-1">
                <a:solidFill>
                  <a:srgbClr val="000000"/>
                </a:solidFill>
                <a:latin typeface="Calibri Light"/>
              </a:rPr>
              <a:t>Welcome dinner</a:t>
            </a:r>
            <a:endParaRPr lang="ro-R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Discutii cu Eventim, JetTicket,</a:t>
            </a:r>
            <a:r>
              <a:t/>
            </a:r>
            <a:br/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DVTK, TISA Group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Ungurii “este” comuniști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Zirbenschnaps</a:t>
            </a:r>
          </a:p>
        </p:txBody>
      </p:sp>
      <p:pic>
        <p:nvPicPr>
          <p:cNvPr id="109" name="Picture 2"/>
          <p:cNvPicPr/>
          <p:nvPr/>
        </p:nvPicPr>
        <p:blipFill>
          <a:blip r:embed="rId2"/>
          <a:stretch/>
        </p:blipFill>
        <p:spPr>
          <a:xfrm>
            <a:off x="6903360" y="-2571840"/>
            <a:ext cx="5288040" cy="11448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o-RO" sz="4400" b="0" strike="noStrike" spc="-1">
                <a:solidFill>
                  <a:srgbClr val="000000"/>
                </a:solidFill>
                <a:latin typeface="Calibri Light"/>
              </a:rPr>
              <a:t>Conference day</a:t>
            </a:r>
            <a:endParaRPr lang="ro-R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838080" y="1825560"/>
            <a:ext cx="5829120" cy="4079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Discutii cu FC Ingolstadt, Royal Antwerp, Georg Pangl Group, Sports Alliance, LPF, Grasshopper Zurich </a:t>
            </a:r>
          </a:p>
        </p:txBody>
      </p:sp>
      <p:pic>
        <p:nvPicPr>
          <p:cNvPr id="112" name="Picture 2"/>
          <p:cNvPicPr/>
          <p:nvPr/>
        </p:nvPicPr>
        <p:blipFill>
          <a:blip r:embed="rId2"/>
          <a:stretch/>
        </p:blipFill>
        <p:spPr>
          <a:xfrm>
            <a:off x="7162920" y="1690560"/>
            <a:ext cx="5028840" cy="377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o-RO" sz="4400" b="0" strike="noStrike" spc="-1">
                <a:solidFill>
                  <a:srgbClr val="000000"/>
                </a:solidFill>
                <a:latin typeface="Calibri Light"/>
              </a:rPr>
              <a:t>Conference day</a:t>
            </a:r>
            <a:endParaRPr lang="ro-R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Transport in comun/grup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Royal Belgian FA App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Token, NFT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CollectID </a:t>
            </a:r>
          </a:p>
        </p:txBody>
      </p:sp>
      <p:pic>
        <p:nvPicPr>
          <p:cNvPr id="115" name="Picture 4"/>
          <p:cNvPicPr/>
          <p:nvPr/>
        </p:nvPicPr>
        <p:blipFill>
          <a:blip r:embed="rId2"/>
          <a:stretch/>
        </p:blipFill>
        <p:spPr>
          <a:xfrm>
            <a:off x="7017480" y="-41400"/>
            <a:ext cx="5173920" cy="689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838080" y="365040"/>
            <a:ext cx="4609800" cy="5063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o-RO" sz="4400" b="0" strike="noStrike" spc="-1">
                <a:solidFill>
                  <a:srgbClr val="000000"/>
                </a:solidFill>
                <a:latin typeface="Calibri Light"/>
              </a:rPr>
              <a:t>Multumim colegilor Irina &amp; Jemba pentru materialele impecabile</a:t>
            </a:r>
            <a:endParaRPr lang="ro-RO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7" name="Picture 2"/>
          <p:cNvPicPr/>
          <p:nvPr/>
        </p:nvPicPr>
        <p:blipFill>
          <a:blip r:embed="rId2"/>
          <a:stretch/>
        </p:blipFill>
        <p:spPr>
          <a:xfrm>
            <a:off x="7048440" y="0"/>
            <a:ext cx="514332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o-RO" sz="4400" b="0" strike="noStrike" spc="-1">
                <a:solidFill>
                  <a:srgbClr val="000000"/>
                </a:solidFill>
                <a:latin typeface="Calibri Light"/>
              </a:rPr>
              <a:t>Hai România!</a:t>
            </a:r>
            <a:endParaRPr lang="ro-R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„Buna seara! Aveti cablu</a:t>
            </a:r>
            <a:r>
              <a:t/>
            </a:r>
            <a:br/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HDMI?”</a:t>
            </a:r>
          </a:p>
        </p:txBody>
      </p:sp>
      <p:pic>
        <p:nvPicPr>
          <p:cNvPr id="120" name="Picture 2"/>
          <p:cNvPicPr/>
          <p:nvPr/>
        </p:nvPicPr>
        <p:blipFill>
          <a:blip r:embed="rId2"/>
          <a:stretch/>
        </p:blipFill>
        <p:spPr>
          <a:xfrm>
            <a:off x="4826160" y="652320"/>
            <a:ext cx="7365600" cy="5524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o-RO" sz="4400" b="0" strike="noStrike" spc="-1">
                <a:solidFill>
                  <a:srgbClr val="000000"/>
                </a:solidFill>
                <a:latin typeface="Calibri Light"/>
              </a:rPr>
              <a:t>Graz Tour</a:t>
            </a:r>
            <a:endParaRPr lang="ro-R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Tur cu bicla, Puff ca reper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„Alergati la maraton?”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„Stiu cu orga!”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Sturm Graz store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Gratar la nasu’</a:t>
            </a:r>
          </a:p>
        </p:txBody>
      </p:sp>
      <p:pic>
        <p:nvPicPr>
          <p:cNvPr id="123" name="Picture 2"/>
          <p:cNvPicPr/>
          <p:nvPr/>
        </p:nvPicPr>
        <p:blipFill>
          <a:blip r:embed="rId2"/>
          <a:stretch/>
        </p:blipFill>
        <p:spPr>
          <a:xfrm>
            <a:off x="7048440" y="0"/>
            <a:ext cx="514296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o-RO" sz="4400" b="0" strike="noStrike" spc="-1">
                <a:solidFill>
                  <a:srgbClr val="000000"/>
                </a:solidFill>
                <a:latin typeface="Calibri Light"/>
              </a:rPr>
              <a:t>Merkur Arena Tour</a:t>
            </a:r>
            <a:endParaRPr lang="ro-R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Ani lumina fata de Emilut</a:t>
            </a:r>
            <a:r>
              <a:t/>
            </a:r>
            <a:br/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Alexandrescu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Prietenu’ nostru, neamtu’!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Hockey</a:t>
            </a:r>
          </a:p>
        </p:txBody>
      </p:sp>
      <p:pic>
        <p:nvPicPr>
          <p:cNvPr id="126" name="Picture 4"/>
          <p:cNvPicPr/>
          <p:nvPr/>
        </p:nvPicPr>
        <p:blipFill>
          <a:blip r:embed="rId2"/>
          <a:stretch/>
        </p:blipFill>
        <p:spPr>
          <a:xfrm>
            <a:off x="5435640" y="1109520"/>
            <a:ext cx="6756120" cy="5067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o-RO" sz="4400" b="0" strike="noStrike" spc="-1">
                <a:solidFill>
                  <a:srgbClr val="000000"/>
                </a:solidFill>
                <a:latin typeface="Calibri Light"/>
              </a:rPr>
              <a:t>Viena</a:t>
            </a:r>
            <a:endParaRPr lang="ro-R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Cazare cu nabadai,</a:t>
            </a:r>
            <a:r>
              <a:t/>
            </a:r>
            <a:br/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conform pozei</a:t>
            </a:r>
          </a:p>
        </p:txBody>
      </p:sp>
      <p:pic>
        <p:nvPicPr>
          <p:cNvPr id="129" name="Picture 2"/>
          <p:cNvPicPr/>
          <p:nvPr/>
        </p:nvPicPr>
        <p:blipFill>
          <a:blip r:embed="rId2"/>
          <a:stretch/>
        </p:blipFill>
        <p:spPr>
          <a:xfrm>
            <a:off x="4023360" y="0"/>
            <a:ext cx="8168400" cy="1089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o-RO" sz="4400" b="0" strike="noStrike" spc="-1">
                <a:solidFill>
                  <a:srgbClr val="000000"/>
                </a:solidFill>
                <a:latin typeface="Calibri Light"/>
              </a:rPr>
              <a:t>Concluzii</a:t>
            </a:r>
            <a:endParaRPr lang="ro-R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 dirty="0">
                <a:solidFill>
                  <a:srgbClr val="000000"/>
                </a:solidFill>
                <a:latin typeface="Calibri"/>
              </a:rPr>
              <a:t>Austriece &gt; Unguroaice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 dirty="0">
                <a:solidFill>
                  <a:srgbClr val="000000"/>
                </a:solidFill>
                <a:latin typeface="Calibri"/>
              </a:rPr>
              <a:t>Exista potential pentru TFB</a:t>
            </a:r>
            <a:r>
              <a:rPr lang="ro-RO" sz="2800" b="0" strike="noStrike" spc="-1" dirty="0" smtClean="0">
                <a:solidFill>
                  <a:srgbClr val="000000"/>
                </a:solidFill>
                <a:latin typeface="Calibri"/>
              </a:rPr>
              <a:t>!</a:t>
            </a:r>
            <a:endParaRPr lang="en-US" sz="2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err="1" smtClean="0">
                <a:solidFill>
                  <a:srgbClr val="000000"/>
                </a:solidFill>
                <a:latin typeface="Calibri"/>
              </a:rPr>
              <a:t>Proiect</a:t>
            </a:r>
            <a:r>
              <a:rPr lang="en-US" sz="2800" spc="-1" dirty="0" smtClean="0">
                <a:solidFill>
                  <a:srgbClr val="000000"/>
                </a:solidFill>
                <a:latin typeface="Calibri"/>
              </a:rPr>
              <a:t> pilot cu </a:t>
            </a:r>
            <a:r>
              <a:rPr lang="en-US" sz="2800" spc="-1" dirty="0" err="1" smtClean="0">
                <a:solidFill>
                  <a:srgbClr val="000000"/>
                </a:solidFill>
                <a:latin typeface="Calibri"/>
              </a:rPr>
              <a:t>Banfield</a:t>
            </a:r>
            <a:r>
              <a:rPr lang="en-US" sz="2800" spc="-1" dirty="0" smtClean="0">
                <a:solidFill>
                  <a:srgbClr val="000000"/>
                </a:solidFill>
                <a:latin typeface="Calibri"/>
              </a:rPr>
              <a:t>,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/>
            </a:r>
            <a:br>
              <a:rPr lang="en-US" sz="2800" spc="-1" dirty="0">
                <a:solidFill>
                  <a:srgbClr val="000000"/>
                </a:solidFill>
                <a:latin typeface="Calibri"/>
              </a:rPr>
            </a:br>
            <a:r>
              <a:rPr lang="en-US" sz="2800" spc="-1" dirty="0" smtClean="0">
                <a:solidFill>
                  <a:srgbClr val="000000"/>
                </a:solidFill>
                <a:latin typeface="Calibri"/>
              </a:rPr>
              <a:t>Argentina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smtClean="0">
                <a:solidFill>
                  <a:srgbClr val="000000"/>
                </a:solidFill>
                <a:latin typeface="Calibri"/>
              </a:rPr>
              <a:t>Demo cu </a:t>
            </a:r>
            <a:r>
              <a:rPr lang="en-US" sz="2800" spc="-1" dirty="0" err="1" smtClean="0">
                <a:solidFill>
                  <a:srgbClr val="000000"/>
                </a:solidFill>
                <a:latin typeface="Calibri"/>
              </a:rPr>
              <a:t>Venezia</a:t>
            </a:r>
            <a:r>
              <a:rPr lang="en-US" sz="2800" spc="-1" dirty="0" smtClean="0">
                <a:solidFill>
                  <a:srgbClr val="000000"/>
                </a:solidFill>
                <a:latin typeface="Calibri"/>
              </a:rPr>
              <a:t> FC (</a:t>
            </a:r>
            <a:r>
              <a:rPr lang="en-US" sz="2800" spc="-1" dirty="0" err="1" smtClean="0">
                <a:solidFill>
                  <a:srgbClr val="000000"/>
                </a:solidFill>
                <a:latin typeface="Calibri"/>
              </a:rPr>
              <a:t>Serie</a:t>
            </a:r>
            <a:r>
              <a:rPr lang="en-US" sz="2800" spc="-1" dirty="0" smtClean="0">
                <a:solidFill>
                  <a:srgbClr val="000000"/>
                </a:solidFill>
                <a:latin typeface="Calibri"/>
              </a:rPr>
              <a:t> A)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err="1" smtClean="0">
                <a:solidFill>
                  <a:srgbClr val="000000"/>
                </a:solidFill>
                <a:latin typeface="Calibri"/>
              </a:rPr>
              <a:t>Discutie</a:t>
            </a:r>
            <a:r>
              <a:rPr lang="en-US" sz="2800" spc="-1" dirty="0" smtClean="0">
                <a:solidFill>
                  <a:srgbClr val="000000"/>
                </a:solidFill>
                <a:latin typeface="Calibri"/>
              </a:rPr>
              <a:t> cu VC din </a:t>
            </a:r>
            <a:r>
              <a:rPr lang="en-US" sz="2800" spc="-1" smtClean="0">
                <a:solidFill>
                  <a:srgbClr val="000000"/>
                </a:solidFill>
                <a:latin typeface="Calibri"/>
              </a:rPr>
              <a:t>Rusia</a:t>
            </a:r>
            <a:endParaRPr lang="en-US" sz="2800" spc="-1" dirty="0" smtClea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Picture 2"/>
          <p:cNvPicPr/>
          <p:nvPr/>
        </p:nvPicPr>
        <p:blipFill>
          <a:blip r:embed="rId2"/>
          <a:stretch/>
        </p:blipFill>
        <p:spPr>
          <a:xfrm>
            <a:off x="5582880" y="0"/>
            <a:ext cx="6608520" cy="881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o-RO" sz="4400" b="0" strike="noStrike" spc="-1">
                <a:solidFill>
                  <a:srgbClr val="000000"/>
                </a:solidFill>
                <a:latin typeface="Calibri Light"/>
              </a:rPr>
              <a:t>Traseu</a:t>
            </a:r>
            <a:endParaRPr lang="ro-R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Iasi -&gt; Cluj (Jpard) -&gt; Budapesta (cazare)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Budapesta -&gt; Graz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Graz -&gt; Viena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Viena -&gt; Iasi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Picture 4"/>
          <p:cNvPicPr/>
          <p:nvPr/>
        </p:nvPicPr>
        <p:blipFill>
          <a:blip r:embed="rId2"/>
          <a:stretch/>
        </p:blipFill>
        <p:spPr>
          <a:xfrm>
            <a:off x="7013520" y="0"/>
            <a:ext cx="5178240" cy="690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o-RO" sz="4400" b="0" strike="noStrike" spc="-1">
                <a:solidFill>
                  <a:srgbClr val="000000"/>
                </a:solidFill>
                <a:latin typeface="Calibri Light"/>
              </a:rPr>
              <a:t>Context</a:t>
            </a:r>
            <a:endParaRPr lang="ro-R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838080" y="1825560"/>
            <a:ext cx="7137000" cy="3863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Future of Football Business Conference 2021, Graz, Austria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Intalnire cu partenerii de la Jpard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Roadtrip, teambuilding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Bautura (mai putin Zamfir) si ….. (mai mult Zamfir)</a:t>
            </a:r>
          </a:p>
        </p:txBody>
      </p:sp>
      <p:pic>
        <p:nvPicPr>
          <p:cNvPr id="90" name="Picture 2"/>
          <p:cNvPicPr/>
          <p:nvPr/>
        </p:nvPicPr>
        <p:blipFill>
          <a:blip r:embed="rId2"/>
          <a:stretch/>
        </p:blipFill>
        <p:spPr>
          <a:xfrm>
            <a:off x="7797960" y="0"/>
            <a:ext cx="5161320" cy="6882120"/>
          </a:xfrm>
          <a:prstGeom prst="rect">
            <a:avLst/>
          </a:prstGeom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o-RO" sz="4400" b="0" strike="noStrike" spc="-1">
                <a:solidFill>
                  <a:srgbClr val="000000"/>
                </a:solidFill>
                <a:latin typeface="Calibri Light"/>
              </a:rPr>
              <a:t>Obiective</a:t>
            </a:r>
            <a:endParaRPr lang="ro-R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838080" y="1825560"/>
            <a:ext cx="659088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Networking – discutii 1-1 cu cat mai multe persoane prezente la conferinta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Awarness pentru aplicatia TFB (stand)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Inceperea unui proiect pilot cu un club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Gasirea unui potential investitor</a:t>
            </a:r>
          </a:p>
        </p:txBody>
      </p:sp>
      <p:pic>
        <p:nvPicPr>
          <p:cNvPr id="93" name="Picture 4"/>
          <p:cNvPicPr/>
          <p:nvPr/>
        </p:nvPicPr>
        <p:blipFill>
          <a:blip r:embed="rId2"/>
          <a:stretch/>
        </p:blipFill>
        <p:spPr>
          <a:xfrm>
            <a:off x="7305840" y="0"/>
            <a:ext cx="5142240" cy="685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o-RO" sz="4400" b="0" strike="noStrike" spc="-1">
                <a:solidFill>
                  <a:srgbClr val="000000"/>
                </a:solidFill>
                <a:latin typeface="Calibri Light"/>
              </a:rPr>
              <a:t>Prima oprire: Cluj – JPARD	</a:t>
            </a:r>
            <a:endParaRPr lang="ro-R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Kalman are 2 metri si gabarit enorm pentru tigari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Vom continua colaborarea cu ei pe un nou proiect mare (Steelcase)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09680" y="469800"/>
            <a:ext cx="6019560" cy="2435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o-RO" sz="6000" b="1" strike="noStrike" spc="-1">
                <a:solidFill>
                  <a:srgbClr val="000000"/>
                </a:solidFill>
                <a:latin typeface="Calibri Light"/>
              </a:rPr>
              <a:t>ORICE FIRMA TREBUIE SĂ AIBĂ</a:t>
            </a:r>
            <a:r>
              <a:t/>
            </a:r>
            <a:br/>
            <a:r>
              <a:rPr lang="ro-RO" sz="6000" b="1" strike="noStrike" spc="-1">
                <a:solidFill>
                  <a:srgbClr val="000000"/>
                </a:solidFill>
                <a:latin typeface="Calibri Light"/>
              </a:rPr>
              <a:t>un “COSMIN” al lor</a:t>
            </a:r>
            <a:endParaRPr lang="ro-RO" sz="6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Picture 2"/>
          <p:cNvPicPr/>
          <p:nvPr/>
        </p:nvPicPr>
        <p:blipFill>
          <a:blip r:embed="rId2"/>
          <a:stretch/>
        </p:blipFill>
        <p:spPr>
          <a:xfrm>
            <a:off x="724788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o-RO" sz="4400" b="0" strike="noStrike" spc="-1">
                <a:solidFill>
                  <a:srgbClr val="000000"/>
                </a:solidFill>
                <a:latin typeface="Calibri Light"/>
              </a:rPr>
              <a:t>A doua oprire: </a:t>
            </a:r>
            <a:r>
              <a:t/>
            </a:r>
            <a:br/>
            <a:r>
              <a:rPr lang="ro-RO" sz="4400" b="0" strike="noStrike" spc="-1">
                <a:solidFill>
                  <a:srgbClr val="000000"/>
                </a:solidFill>
                <a:latin typeface="Calibri Light"/>
              </a:rPr>
              <a:t>BUDAPESTA</a:t>
            </a:r>
            <a:endParaRPr lang="ro-R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Cazare 436 euro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Jos masca! (Sosoak)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Dezamagiti de latura</a:t>
            </a:r>
            <a:r>
              <a:t/>
            </a:r>
            <a:br/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feminina!</a:t>
            </a:r>
          </a:p>
        </p:txBody>
      </p:sp>
      <p:pic>
        <p:nvPicPr>
          <p:cNvPr id="100" name="Picture 2"/>
          <p:cNvPicPr/>
          <p:nvPr/>
        </p:nvPicPr>
        <p:blipFill>
          <a:blip r:embed="rId2"/>
          <a:stretch/>
        </p:blipFill>
        <p:spPr>
          <a:xfrm>
            <a:off x="4191120" y="0"/>
            <a:ext cx="8000640" cy="6000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o-RO" sz="4400" b="0" strike="noStrike" spc="-1">
                <a:solidFill>
                  <a:srgbClr val="000000"/>
                </a:solidFill>
                <a:latin typeface="Calibri Light"/>
              </a:rPr>
              <a:t>La multi ani,</a:t>
            </a:r>
            <a:r>
              <a:t/>
            </a:r>
            <a:br/>
            <a:r>
              <a:rPr lang="ro-RO" sz="4400" b="0" strike="noStrike" spc="-1">
                <a:solidFill>
                  <a:srgbClr val="000000"/>
                </a:solidFill>
                <a:latin typeface="Calibri Light"/>
              </a:rPr>
              <a:t>BRANDWEB</a:t>
            </a:r>
            <a:endParaRPr lang="ro-R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ro-RO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3" name="Picture 2"/>
          <p:cNvPicPr/>
          <p:nvPr/>
        </p:nvPicPr>
        <p:blipFill>
          <a:blip r:embed="rId2"/>
          <a:stretch/>
        </p:blipFill>
        <p:spPr>
          <a:xfrm>
            <a:off x="3956040" y="0"/>
            <a:ext cx="8235720" cy="6176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838080" y="365040"/>
            <a:ext cx="53146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o-RO" sz="4400" b="0" strike="noStrike" spc="-1">
                <a:solidFill>
                  <a:srgbClr val="000000"/>
                </a:solidFill>
                <a:latin typeface="Calibri Light"/>
              </a:rPr>
              <a:t>Graz: camera de hotel, ceva deosebit</a:t>
            </a:r>
            <a:endParaRPr lang="ro-R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Fara comentarii!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>
                <a:solidFill>
                  <a:srgbClr val="000000"/>
                </a:solidFill>
                <a:latin typeface="Calibri"/>
              </a:rPr>
              <a:t>What happened in Graz, stayed in Graz!</a:t>
            </a:r>
          </a:p>
        </p:txBody>
      </p:sp>
      <p:pic>
        <p:nvPicPr>
          <p:cNvPr id="106" name="Picture 2"/>
          <p:cNvPicPr/>
          <p:nvPr/>
        </p:nvPicPr>
        <p:blipFill>
          <a:blip r:embed="rId2"/>
          <a:stretch/>
        </p:blipFill>
        <p:spPr>
          <a:xfrm>
            <a:off x="7048440" y="0"/>
            <a:ext cx="514332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274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Brandweb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Băieţii grei din Graz</dc:title>
  <dc:subject/>
  <dc:creator>Armand Bertea</dc:creator>
  <dc:description/>
  <cp:lastModifiedBy>Armand Bertea</cp:lastModifiedBy>
  <cp:revision>11</cp:revision>
  <dcterms:created xsi:type="dcterms:W3CDTF">2021-09-09T08:27:40Z</dcterms:created>
  <dcterms:modified xsi:type="dcterms:W3CDTF">2021-09-09T10:14:03Z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Brandweb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18</vt:i4>
  </property>
</Properties>
</file>